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94" r:id="rId5"/>
    <p:sldId id="295" r:id="rId6"/>
    <p:sldId id="297" r:id="rId7"/>
    <p:sldId id="296" r:id="rId8"/>
    <p:sldId id="298" r:id="rId9"/>
    <p:sldId id="299" r:id="rId10"/>
    <p:sldId id="300" r:id="rId11"/>
    <p:sldId id="293" r:id="rId12"/>
    <p:sldId id="301" r:id="rId13"/>
    <p:sldId id="302" r:id="rId14"/>
    <p:sldId id="303" r:id="rId15"/>
    <p:sldId id="304" r:id="rId16"/>
    <p:sldId id="305" r:id="rId17"/>
    <p:sldId id="306" r:id="rId18"/>
    <p:sldId id="307" r:id="rId19"/>
    <p:sldId id="308" r:id="rId20"/>
    <p:sldId id="309" r:id="rId21"/>
    <p:sldId id="310" r:id="rId22"/>
    <p:sldId id="311" r:id="rId23"/>
    <p:sldId id="312" r:id="rId24"/>
    <p:sldId id="313" r:id="rId25"/>
  </p:sldIdLst>
  <p:sldSz cx="12192000" cy="6858000"/>
  <p:notesSz cx="6858000" cy="9144000"/>
  <p:defaultTextStyle>
    <a:defPPr>
      <a:defRPr lang="fa-I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3T06:48:18.268"/>
    </inkml:context>
    <inkml:brush xml:id="br0">
      <inkml:brushProperty name="width" value="0.05" units="cm"/>
      <inkml:brushProperty name="height" value="0.05" units="cm"/>
      <inkml:brushProperty name="color" value="#ED1C24"/>
      <inkml:brushProperty name="fitToCurve" value="1"/>
    </inkml:brush>
  </inkml:definitions>
  <inkml:trace contextRef="#ctx0" brushRef="#br0">3011 1186 1427 0,'0'0'387'0,"0"59"2"0,0-59-84 15,0 0-102-15,0 0-37 16,0 0-21-16,0 0-42 16,0 0-15-16,0 0-38 15,0 0-82-15,-18-44 20 0,18-21-15 16,0-16-11-16,0 2-17 15,18-1 25-15,-10 0 26 16,-8 10-1-16,0 70 7 0,18-61-2 16,-18 61 12-16,0 0-24 15,0 0 12-15,0 0 25 0,0 0-4 16,89 11-1-16,8 19-10 16,0 5 10-16,10 10-1 15,0-1 1-15,-1 2-3 16,0-6-12-16,-17-10 9 0,-27 5 6 15,-9-10 8-15,-53-25-9 16,0 0-2-16,0 0 24 16,0 0 0-16,0 44-7 0,0-44-8 15,-62 36 3-15,-18-21-5 16,-8-10 13-16,-10-10-8 16,-8-10-6-16,-10-5 3 0,1-11-22 15,0-13 8-15,9-1-16 16,-1-15 19-16,1-6-7 0,9-8 5 15,8-1 8 1,1-10-3-16,-1 0-1 0,9-1-12 16,0 7 1-16,9 3 4 15,0 1-4-15,9 16-1 0,9 3 2 16,18 11-3-16,35 45 9 16,-35-45 4-16,35 45-11 0,0 0-1 15,0 0 0-15,0 0-10 16,0 0 0-16,0 0 0 15,0 0 1-15,0 0 4 0,0 0 3 16,26 75 4-16,18 1 5 16,1-2 9-16,-1 7 33 15,9-6 4-15,0 4-3 0,-9 7-18 16,9-12-14-16,-8-3 7 16,-1-11-12-16,1 0-13 15,-45-60 0-15,44 74-9 0,-44-74 4 16,45 61 9-16,-45-61 8 15,0 0-7-15,0 0 24 0,0 0 27 16,0 0 5-16,0 0-2 16,0 0-26-16,0 0-15 0,0 0-13 15,-80 40-8-15,-1-30 21 16,2-15-26-16,-1-10-34 0,-8-5-26 16,8-15-3-16,-9-1 0 15,10-4 10-15,8 1 12 16,9 4 19-16,62 35 16 15,-80-50-9-15,27 9 14 0,53 41-10 16,0 0 9-16,-53-50-3 16,53 50 4-16,0 0-7 0,0 0 3 15,0 0-3-15,0 0-6 16,0 0 11-16,0 0 1 0,0 0 1 16,0 0 0-16,0 0 6 15,0 0-2-15,44 66 9 16,-44-66 7-16,0 0 2 0,0 0-6 15,0 50 4-15,0-50-12 16,0 0 2-16,-53 35 1 16,53-35-3-16,-71 15-7 0,17-20-8 15,54 5-29-15,-71-30-8 16,71 30 1-16,-61-35 4 0,61 35 25 16,-54-51 18-16,54 51 0 15,0 0-11-15,0 0 5 16,0 0-1-16,0 0-5 0,0 0 2 15,0 0 10-15,0 0 2 16,0 0 2-16,-26 61-4 0,26-61 4 16,0 0-1-16,-18 55-3 15,18-55 0-15,0 0 0 0,0 0-29 16,0 0-14-16,-62 15-12 16,9-20-10-16,53 5-25 15,-71-35 15-15,71 35 25 16,-53-45 24-16,53 45 8 0,0 0 13 15,-44-51 5-15,44 51 0 16,0 0 7-16,0 0-7 0,0 0 7 16,0 0-2-16,0 0 43 15,0 0 18-15,0 0 32 0,0 0 22 16,0 0-17-16,-71 0-46 16,0-5-31-16,-17 0 11 0,-1-10 0 15,-8-5-2 1,-10 1-3-16,1-6 23 0,8 5 11 15,10 10 5-15,17 0-37 16,71 10-6-16,-71 0-28 0,71 0 5 16,0 0-18-16,0 0 10 15,0 0-3-15,0 0-7 0,-18 84-54 16,27-3-90-16,27-1-111 16,17-1-142-16,17 7-288 0,19-6-332 15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12:54.2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1805 6257,'0'0'5907,"4"-6"-5715,100-154-15,-7 8-181,115-122-63,-171 229 66,2 2 0,2 2 1,86-61-1,-112 89 1,0 2 0,1 0 0,0 0 0,1 2 0,0 1 0,34-9 0,-47 16 15,0-1-1,1 1 1,-1 1 0,0-1 0,1 2-1,-1-1 1,1 1 0,15 4-1,-18-3 7,0 0-1,0 0 0,0 1 1,-1 0-1,1 0 1,-1 1-1,0-1 0,1 1 1,-2 0-1,1 1 0,0-1 1,-1 1-1,4 6 1,-1-1 14,-1 0 0,0 1 1,0 0-1,-2 0 1,1 0-1,-1 0 0,-1 1 1,0 0-1,-1 0 1,0 0-1,-1 0 1,0 0-1,-1 0 0,0 0 1,-1 0-1,-4 22 1,2-16-14,-2 0 0,0-1 0,-1 1 0,0-1 0,-2 0 0,0-1 0,-1 0 0,0 0 0,-1-1 0,-21 24 0,8-16 36,-1 0 1,-1-1-1,-1-1 0,-1-2 1,0 0-1,-35 16 1,40-24 63,-1-1-1,0-1 1,0-1 0,0 0 0,-1-2-1,0-1 1,-1-1 0,1-1 0,-27 0-1,40-4-89,1 0-1,-1 0 1,0-1-1,1 0 0,-1-1 1,1 0-1,0-1 0,0 0 1,0 0-1,1-1 0,-17-11 1,15 8-7,0-1 0,1-1 1,0 0-1,1 0 0,0 0 1,0-1-1,1-1 0,-12-22 0,4 0-12,1-1-1,2 0 1,2 0-1,-14-71 0,-5-153 12,29 254-24,-20-556-527,15 249-5749,1 243 2559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13:27.8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3224 1 5252,'7'9'1024,"-3"-4"-905,0 0 0,0 0 0,-1 0 0,0 0 0,0 1 0,0-1 0,-1 1 0,0 0 0,0 0-1,0 0 1,-1 0 0,0 0 0,0 0 0,-1 0 0,1 0 0,-1 0 0,-1 0 0,1 0 0,-1 0 0,0 0 0,0 0 0,-1 0 0,-4 11 0,-1-5-23,0 0 1,-1 0 0,-1 0-1,0-1 1,-1-1-1,0 1 1,0-1-1,-22 14 1,-101 61 74,133-84-170,-58 30 26,-1-2 1,-100 35-1,112-49-10,0-2-1,0-2 1,-1-3-1,-52 4 0,52-13 36,36 0-46,-6-3-22,-12-9 30,22 10-28,8 12 78,6 91 416,0 55 979,-10-105-1028,-1-1 0,-3 0 0,-2 0 0,-2-1 0,-3 0 0,-26 60 0,15-52-9,-3-1-1,-2-2 1,-2-1-1,-66 78 1,37-61-180,-4-3 0,-2-3 0,-4-3 1,-1-3-1,-3-3 0,-156 82 0,151-95-299,-2-3 1,-1-3-1,-1-5 0,-151 33 0,185-54-480,1-3 0,-1-2 0,-97-5 0,108-2-302,1-3 0,-1-1 0,1-2 0,1-2 0,-62-25-1,-13-21-1960,3-17-497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05:13.97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6 275 9957,'0'0'871,"-1"-7"-551,-3-21-90,4 27-224,0 1-1,0-1 0,0 1 0,0-1 0,0 1 0,0-1 1,0 0-1,0 1 0,0-1 0,0 1 0,0-1 0,0 1 1,1-1-1,-1 1 0,0-1 0,0 1 0,1-1 0,-1 1 1,0-1-1,0 1 0,1-1 0,-1 1 0,1-1 0,-1 1 1,0 0-1,1-1 0,0 0 0,9-9 9,-1 0-1,2 1 1,-1 0-1,2 0 1,20-12-1,28-6 39,98-31-1,-22 10-59,-83 28 146,-44 16 1227,-15 13-1310,-91 148 874,81-125-690,1 0-1,2 1 1,-15 53-1,18-37-12,3 1 1,1-1-1,3 1 1,5 95-1,43 199 446,1-159-511,-13-63-131,1 1 3,-33-117 82,34-56-12126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05:16.41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53 225 4624,'5'-31'315,"-5"30"-275,0 0 0,0 0 1,0 0-1,1 1 0,-1-1 0,0 0 0,1 0 0,-1 0 1,0 0-1,1 1 0,-1-1 0,1 0 0,-1 0 1,1 1-1,1-2 0,23-30 1416,51-47 1,-65 69-1327,1 2 1,0 0-1,0 0 0,0 1 1,1 0-1,25-8 1,-32 13-119,1 1 0,-1 0 0,1 0 0,-1 1 0,1 0 0,0 0 0,-1 0 0,11 2 0,-16-2-11,-1 0 0,1 1-1,-1-1 1,1 0 0,0 0-1,-1 0 1,1 0 0,-1 1-1,1-1 1,-1 0 0,1 0 0,0 1-1,-1-1 1,1 0 0,-1 1-1,0-1 1,1 1 0,-1-1-1,1 1 1,-1-1 0,1 1 0,-1 0-1,11 15 37,0 0 0,-2 0-1,0 1 1,0 0 0,-2 1-1,0 0 1,-2 0 0,1 0-1,-2 1 1,2 25 0,2 29 405,-4 97-1,-4-156-376,0 103 356,4 227 847,2-253-896,30 161 1,-16-163-223,63 171 1,-78-249-142,32 79 18,61 109-1,-78-162-5,-17-30 117,-12-16-115,-24-22-10,-66-46-1,81 69-49,12 6 37,0 0 0,0 0 0,0 0 0,-1 1 1,1 0-1,0 0 0,0 1 0,-1 0 0,1 0 1,0 1-1,-1-1 0,1 1 0,0 1 0,0-1 1,0 1-1,0 0 0,0 0 0,0 1 0,0 0 0,1 0 1,-1 0-1,1 1 0,-8 6 0,4 0 3,0 0-1,1 0 0,0 1 1,0 0-1,1 0 0,1 1 1,-8 20-1,-1 8 45,-10 47 1,5 2 74,-9 97 1,4 94 149,18-189-192,-15 413 821,21-477-843,-2 95 146,-6 0 0,-31 150 0,27-224-157,-33 80 0,40-111-47,2-8-102,-6-2-454,-31 18-656,40-25 1145,1 1 0,-1-1 0,1 1-1,-1-1 1,1 0 0,-1 1 0,1-1-1,-1 0 1,0 1 0,1-1 0,-1 0-1,1 0 1,-1 0 0,0 1 0,1-1-1,-1 0 1,0 0 0,1 0-1,-1 0 1,0 0 0,0 0 0,1 0-1,-1-1 1,0 1 0,1 0 0,-1 0-1,1 0 1,-1-1 0,0 1 0,0-1-1,-38-14-3343,29 11-838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05:16.96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 23 8793,'-11'-19'423,"9"16"825,0 11-767,0 12-240,1 0 1,0 1-1,4 29 0,13 73 88,-8-71-214,141 661-899,-137-663-1076,-5-11-1029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05:17.24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1389 115 8837,'-26'-23'316,"-22"-1"140,-6 2-16,-20-1-132,-14 11-92,-8 2-60,-19 13-68,-8 12-28,3 12-40,-2 10-20,12 10-16,17 14-16,5 4 32,13 11-316,6 4-868,24 7-916,2 16-429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05:17.60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501 1113 6997,'0'0'3964,"-9"-1"-3867,-4 0-113,-12 0 536,0-2 1,0 0-1,1-2 0,-32-10 1,43 6-205,-3-6-275,1-1 0,1-1 0,1 0 0,0-1-1,1 0 1,1-1 0,1-1 0,-14-36 0,-5-39-17,-20-113 0,-1-103-17,34 201-32,12 82-89,-2 1 0,-12-38 1,9 37-690,7 21-795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05:17.78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43 7517,'0'0'2676,"46"33"-1924,2-21-320,5-15-212,-5-14-208,5 2-628,3-7-912,-16-8-1172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05:18.33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1052 622 9101,'0'0'364,"2"8"-304,4 15-26,-2 0 1,0 0-1,1 42 1,-5-53-27,-1-1 0,0 0 0,0 0 0,-1 0 0,-1 0 0,0 0 0,0 0 0,-1-1 0,0 1 0,-11 18 1,3-12-3,-1 0 0,-1 0 0,0-2 1,-2 0-1,1 0 0,-2-2 0,1 0 1,-2 0-1,-21 10 0,11-8-5,0-1 0,-1-2 0,-1-1 0,1-1 0,-51 9 0,64-16-32,0-1-1,0 0 0,0-2 1,0 1-1,0-2 1,-32-5-1,42 5 4,1 0 0,-1-1 0,1 1-1,0-1 1,-1-1 0,1 1 0,0-1 0,0 0 0,0 0-1,1 0 1,-1-1 0,1 0 0,0 0 0,0 0-1,0 0 1,0-1 0,1 1 0,0-1 0,0 0 0,0 0-1,0 0 1,1 0 0,-2-6 0,1 0-10,1 0 1,0 0 0,1 0-1,0 0 1,1 0 0,0 0-1,1 0 1,0 0 0,1 0-1,0 0 1,0 0 0,6-14-1,-1 7 19,0 0 0,1 1 0,1 0 0,0 1 0,22-29 0,-15 30 95,61-43 117,-76 58-189,0-1 0,0 1 1,0-1-1,0 1 0,-1-1 0,1 1 0,0 0 0,0-1 1,0 1-1,0 0 0,0 0 0,0 0 0,0 0 0,0 0 0,0 0 1,1 0-1,39 0 104,-40 0-100,1 0-1,-1 0 1,0 0 0,0 0 0,0 0 0,0 0 0,1 1-1,-1-1 1,0 0 0,0 1 0,0-1 0,0 0 0,0 1-1,1 0 1,30 15 83,-31-16-85,0 1-1,0-1 1,0 0 0,-1 1-1,1-1 1,0 1 0,-1-1 0,1 1-1,0-1 1,-1 1 0,1 0 0,-1-1-1,1 1 1,-1 0 0,1-1 0,-1 1-1,1 0 1,-1 0 0,1 0 0,3 8 39,0-1 1,0 1-1,-1 0 1,5 16 0,-7-21-29,-1 1 0,1-1 0,-1 1 0,0 0 0,0-1 0,0 1-1,-1-1 1,1 1 0,-1 0 0,0-1 0,0 0 0,-1 1 0,0-1 0,-2 5 0,-2 0 17,0 0 0,-1 0 0,0-1 0,0 0 0,-1 0-1,0-1 1,-1 0 0,1-1 0,-1 0 0,-13 7 0,-6 1 79,0 0 1,-38 11-1,39-15 84,0-2 1,0-2-1,-1 0 1,0-2-1,0 0 1,0-2-1,-30-2 0,50-1-157,0 0 0,0-1 0,0 0 0,0 0 0,0-1 0,1 0 0,-1 0 0,1-1 0,0 0 0,0 0 0,0-1 0,0 0 0,1 0 0,0-1 0,0 1-1,0-1 1,1 0 0,0-1 0,0 0 0,1 1 0,-5-10 0,-2-5-37,1-1 0,1-1 0,1 0 0,1 0 0,-8-45 0,7 3-98,2-1 0,5-80 1,1 90-165,2-14-1483,3 0-1,22-113 0,-8 87-1263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05:18.51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6681,'48'12'1324,"5"-4"-44,-5-5-228,6-3-328,-6 0-356,0-3-140,0-5-128,-16 4-608,16 1-4252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05:18.73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10193,'0'0'4008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05:19.05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515 348 8681,'-3'-11'1079,"0"2"-868,-17-58 951,17 57-1041,2 1 0,-1-1-1,1 0 1,1 1 0,0-1 0,1-10-1,8-16 135,0 20-140,-8 14-112,16-20 32,29-27-1,-39 43-33,0-1 0,0 2 0,0-1 0,1 1-1,-1 0 1,2 1 0,-1-1 0,0 2 0,15-5 0,-19 7-1,0 0 0,0 0 0,0 1 0,0 0 0,0 0 0,0 0 0,5 1 0,29 8 4,-37-9-3,-1 0-1,1 1 1,0-1 0,-1 0-1,1 0 1,-1 0 0,1 1-1,0-1 1,-1 0 0,1 1-1,-1-1 1,1 0 0,-1 1-1,1-1 1,-1 1 0,0-1-1,1 1 1,-1-1 0,1 1-1,-1-1 1,0 1 0,1-1-1,-1 1 1,0 0 0,1 0-1,2 7 5,0 0-1,0 0 1,0 0-1,-1 0 0,0 1 1,-1-1-1,0 1 0,0-1 1,0 1-1,-1-1 1,-1 1-1,0-1 0,0 1 1,0-1-1,-1 0 0,0 1 1,-6 12-1,-3 1 11,0-1 0,-2 0 0,-1-1-1,0 0 1,-18 18 0,-4 0-9,-53 44-1,49-50-32,-2-1 0,-1-2-1,-57 29 1,66-41-931,-1-2 1,-62 18 0,83-29 63,0-1 0,-27 2 1,-26-7-2018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13:28.1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0 176 7985,'14'-6'415,"-10"4"-219,-1 0 0,1 0 0,-1 0 0,1 0 0,-1 0 0,1-1 1,-1 1-1,3-5 0,142-119 1415,-141 121-1521,1 3-56,24-8 14,-31 9-46,-1 1 1,1 0-1,-1-1 0,1 1 1,0 0-1,-1 0 1,1 0-1,0 0 0,-1 0 1,1 0-1,0 0 1,-1 0-1,1 0 0,0 0 1,-1 0-1,1 0 1,-1 0-1,1 0 0,1 1 1,21 7 37,-12 0-10,-1 3-21,0 0 0,-1 0-1,11 18 1,-17-23-34,0-1 0,-1 1-1,1-1 1,-1 1 0,0 0-1,-1 0 1,0 0 0,0 1-1,0-1 1,-1 0-1,1 0 1,-2 9 0,0-3-502,-1 0 1,0 1-1,-1-1 1,0 0-1,-10 21 1,-18 21-2190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05:19.28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1646 1 4544,'0'0'586,"3"8"391,0-3-790,-1 0 1,0 0 0,0 1 0,-1-1-1,1 1 1,-1-1 0,-1 1 0,1-1-1,-1 1 1,0 0 0,0-1-1,0 1 1,-1 0 0,0-1 0,0 1-1,0-1 1,-1 1 0,0-1 0,0 0-1,0 0 1,-4 6 0,-3 2 24,0 0 0,-1 0 1,0-1-1,-1-1 0,0 0 1,-1 0-1,0-1 0,-1-1 0,0 0 1,-22 11-1,-3-1-6,-1-1 0,-72 20 1,25-15-211,0-3 0,-2-5 0,1-3 0,-2-5 0,1-3 0,-1-4 0,1-4 0,-156-26 0,206 22-785,-1-1 1,2-2-1,-1-2 1,2-1-1,-1-1 1,-34-23-1,47 23-900,-22-21-1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05:19.47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0 233 10117,'75'-18'212,"13"-9"28,13 0 276,14 0-56,8 5-172,5-5-148,0 1-44,0 7-244,8-1-1040,0 10-1604,-8 1-769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05:20.81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2203 343 5709,'0'0'6124,"3"-8"-6019,43-127-440,-36 111 217,1 2 0,1-1 1,29-39-1,-19 32 54,-11 20 17,-7 8 41,2-3-3,0 1 0,0 1 0,1-1 0,10-3-1,-14 6 8,0 0 0,-1 0-1,1 1 1,0 0 0,0-1-1,0 1 1,-1 0 0,1 0-1,0 0 1,0 1 0,0-1-1,-1 1 1,1-1 0,0 1-1,-1 0 1,1 0 0,0 0-1,2 2 1,4 3 1,0 1 0,0 0 0,0 1 0,-1 0 0,0 0 0,-1 1 0,0-1-1,8 14 1,-1 1 5,0 1-1,12 34 0,-25-57-4,51 139-24,-47-123 27,0 1-1,-1 0 0,-1 1 0,-1-1 0,0 37 0,-2-50 5,-1 0-1,0 0 1,0 0 0,0 0-1,0-1 1,-1 1-1,0 0 1,0 0-1,0-1 1,0 1 0,-1-1-1,0 0 1,0 0-1,-4 5 1,1-4-1,1 0 0,-2 0-1,1 0 1,0-1 0,-1 0 0,0 0 0,0 0 0,-10 3-1,-3-1 3,0 0 0,-1-1 0,1-2 0,-1 0-1,0-1 1,-21-1 0,8-2 4,0-1-1,-1-2 1,1-1-1,1-2 1,-1-1-1,-44-18 1,52 15-8,0 0 1,0-2 0,1-1 0,1-1 0,0-1 0,2-2-1,-1 0 1,-19-21 0,-86-92-33,94 96 19,25 25-3,2 3-26,0 4 27,-23-9 18,29 11-7,1 1 0,-1 0 1,1 0-1,-1-1 0,1 1 1,-1 0-1,1 0 1,-1 0-1,1 0 0,-1 0 1,1 0-1,-1-1 0,1 1 1,-1 1-1,1-1 0,-1 0 1,1 0-1,-1 0 0,1 0 1,-1 0-1,1 0 0,-1 0 1,1 1-1,-1-1 1,1 0-1,-1 0 0,1 1 1,0-1-1,-1 0 0,1 1 1,-1 0-1,-16 11 6,0 1 1,1 2-1,1-1 1,0 2-1,1 0 0,1 0 1,1 1-1,-17 30 1,12-15 13,1 0 1,2 2-1,1 0 1,-15 67-1,27-98-6,0 1 0,0-1 0,1 1 0,-1 0 0,1 0 0,0-1 0,1 8 0,1 20 64,-2-3-44,0-21 1282,-7-11-1355,-3 0 37,0-1 0,0 1-1,0 1 1,0 0 0,-1 0-1,-14-2 1,-76-5 27,45 6-55,-40-8 45,94 12-20,-1 0-1,0-1 1,0 0-1,0 1 1,1-1-1,-1 0 1,0 0-1,1-1 1,-1 1-1,-3-3 1,-1 0-12,-7-6-37,0-2 39,1-2-1,1 0 0,0 0 0,1-2 0,1 1 0,0-1 0,1 0 1,1-1-1,0 0 0,2-1 0,0 1 0,0-1 0,-3-26 0,8 32 10,-8-21 55,0 8-45,7 19 1,-38-3-42,33 9 39,1 0 1,0 1 0,-1 0-1,1 0 1,0 0-1,0 1 1,-12 4 0,-41 24-1,35-17 3,-164 92 130,129-75-120,-153 71 78,195-95-451,-1-2-1,0 0 0,0-1 0,0 0 0,-1-2 0,-21 0 1,22-2-2339,-33-2-524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05:21.14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0 253 10845,'40'0'407,"-32"0"19,1-9-35,25-25-151,94-85 147,-113 106-384,1 2 0,0 0-1,1 0 1,0 2 0,0 0 0,1 1 0,21-6-1,-36 13 0,1 0-1,-1 0 0,1 1 0,-1-1 0,1 1 0,-1 0 0,1 0 0,0 0 0,4 1 0,27 14 13,-34-15-12,0 0 1,-1 1-1,1-1 0,-1 0 0,1 1 0,-1-1 0,1 0 1,-1 1-1,1-1 0,-1 1 0,1-1 0,-1 1 0,1-1 1,-1 1-1,0 0 0,1-1 0,-1 1 0,0-1 0,1 1 1,-1 0-1,0-1 0,0 1 0,0 0 0,0-1 0,0 1 1,0 0-1,3 9 12,0 0 0,-1 0 0,-1 0 0,1 0 0,-2 1 1,1-1-1,-2 0 0,1 0 0,-1 0 0,-3 12 0,-5 3-154,-1-1 1,-1-1-1,-1 0 0,-1-1 0,-1 0 0,-1-1 1,-1 0-1,0-1 0,-2-1 0,0-1 0,-2 0 1,-40 28-1,45-36-1311,-32 14 1,-14-2-2461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05:21.40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72 10473,'0'0'576,"43"-37"548,-3 10-484,8 19-428,-3 16-164,-2 11-60,-30 31-2856,-21-13-664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05:21.89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1233 2 5100,'0'0'1664,"6"-1"-913,-2 0-698,-1 1 0,0 0 0,0 0 0,1 0 0,-1 1-1,0-1 1,0 1 0,1 0 0,-1-1 0,0 2 0,0-1 0,0 0-1,0 0 1,0 1 0,0 0 0,-1-1 0,1 1 0,-1 0 0,1 1-1,-1-1 1,4 5 0,10 11 46,-2 1 0,0 0 0,-2 1 0,18 36 0,31 94 464,-46-110-416,-3 1 0,11 61 0,-19-76-103,-1 0 0,-1 1 1,-1-1-1,-2 0 1,-4 32-1,3-49-12,0-1-1,0 0 1,-1 1-1,0-1 1,0-1-1,-1 1 1,0 0-1,0-1 1,-1 0-1,0 0 1,0 0 0,-1 0-1,0-1 1,0 0-1,0 0 1,-1-1-1,0 0 1,-14 9-1,12-9-13,-1-1 0,0 0 0,0 0 0,0-1 0,0 0 0,0 0 0,-1-1 0,1-1 0,-1 0 0,0 0 0,1-1 0,-1-1 0,0 0 0,1 0 0,-13-3 0,7-1 7,0-1 0,0 0 0,0-1-1,1 0 1,-18-12 0,-63-50 610,96 68-632,0 1 0,-1-1 0,1 1 0,-1 0 0,1-1 0,-1 1 0,1 0 0,-1-1 0,1 1 0,-1 0 0,1-1-1,-1 1 1,0 0 0,1 0 0,-1 0 0,1 0 0,-1 0 0,0-1 0,1 1 0,-2 1 0,-7-1 49,1 1 0,-1 1 0,0 0 1,1 0-1,0 1 0,-1 0 0,1 0 0,0 1 1,1 0-1,-1 0 0,1 1 0,0 0 1,-12 10-1,-9 11 340,-47 54 1,57-58-287,-51 59 219,-55 60-11,69-86-203,-3-3 1,-89 63-1,115-94-523,-1-2 0,-48 21 0,56-30-565,-1 0 1,0-2-1,0-2 1,-28 5-1,45-10-2247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05:22.23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894 1 6533,'0'0'942,"4"7"44,-2-3-890,0 0 0,0 0-1,-1 0 1,1 1 0,-1-1-1,0 1 1,0-1 0,0 1 0,-1-1-1,0 1 1,0-1 0,0 1-1,0-1 1,-1 1 0,1 0-1,-1-1 1,0 1 0,-1-1-1,1 0 1,-1 1 0,0-1-1,0 0 1,-4 6 0,-5 5-36,0 1 0,-2-2 1,0 0-1,0 0 0,-1-2 0,-1 1 1,0-2-1,-1 0 0,0-1 1,0 0-1,-1-1 0,0-1 1,-1-1-1,0-1 0,-21 6 0,39-12-61,-1 0 0,0 0 0,0 0 0,0 0 0,0 1 0,0-1 0,0 0 0,0-1 0,0 1 0,0 0 0,0 0 0,0 0 0,0 0 0,0-1 0,-1 0 0,-82-31 1,83 31-4,0 1 1,0-1-1,0 1 1,-1-1-1,1 0 1,0 0-1,0 0 1,1 1-1,-1-1 0,0 0 1,0 0-1,0 0 1,-1-2-1,-82-130-173,81 130 180,1-1 0,-1 1 0,1-1 0,0 1 0,0-1-1,0 0 1,-1-6 0,0 1-6,-1 2-24,-5 7 2,2 1 22,1 0 1,-1 0-1,0 1 0,1 0 0,-1 0 1,1 0-1,-1 1 0,-10 6 0,4 0 21,-1 0-1,2 1 1,-16 15-1,-8 13-82,-42 56 1,75-89 37,-98 136-3128,60-72 222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05:22.4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8 8793,'67'45'844,"0"-18"-164,7-20-280,1-11-152,0-7-120,-6-8-400,-10-4-972,-3-7-1784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05:22.60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177 0 10085,'-46'42'280,"12"23"172,7 19 24,14 15-96,5 12-148,8 7-128,-8 8-84,8-1-460,-14 1-1220,-12-15-1532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05:22.89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1105 0 9833,'0'0'2537,"-7"8"-2434,-14 13-82,-1-1 0,-1 0 0,0-2 0,-2-1 0,0-1 1,-1 0-1,0-2 0,-1-2 0,-46 16 0,1-6-240,-1-4 1,0-3 0,-2-3-1,1-3 1,-1-4-1,0-3 1,-106-10-1,73-5-2456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13:28.4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1246 346 4004,'0'0'5270,"7"7"-4809,19 21-158,-25-27-290,0 0 1,0 0 0,0 0 0,0 0 0,0 0 0,0-1 0,0 1-1,0 0 1,1-1 0,-1 1 0,0 0 0,2 0 0,6 3 21,-3-1-20,-1-1 0,1 1 0,-1-1 1,1 0-1,0-1 0,0 1 0,0-1 0,0-1 0,0 1 0,0-1 0,0 0 0,10-1 0,24-5 33,-32-2-14,-6 5-35,8-7 1,0-1 0,-1 0 1,0 0-1,-1-1 0,0 0 0,-1 0 0,0-1 0,8-25 1,-9 6-1,-1 0 0,-2 1 1,-1-1-1,-2 0 1,0 0-1,-7-32 0,6 57 7,-5 5-61,-1 2 56,1 0 0,0 0 0,-1 0 0,1 1 1,0 0-1,-1 0 0,1 1 0,0 0 0,0 0 0,0 0 0,0 1 0,1 0 0,-1 0 1,1 0-1,-1 1 0,1-1 0,-5 6 0,-17 14 39,-46 51 0,57-56-26,-216 248 720,-18 20-307,-47 6-250,245-247-777,-2-3 1,-3-2-1,-120 64 1,148-90-581,-36 10 1,-18-1-1754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05:23.08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1 206 11285,'88'-20'548,"13"-2"188,14-2 36,2-2-224,3 2-268,-2-1-140,-4-2-48,-7 12-696,-11 3-1004,-21 4-1616,-14 5-869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05:05.03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1436 34 2260,'-29'-20'520,"16"15"326,-24 1-306,0 1-1,0 2 0,1 2 1,-1 1-1,0 1 0,-63 16 1,46-5-86,1 3 1,0 2 0,-97 50-1,44-11 81,2 6 0,-157 124 0,231-161-391,0 1-1,2 1 1,1 1 0,2 2-1,-27 41 1,37-48 3,1 1 1,1 0 0,2 0-1,0 1 1,2 1 0,1 0-1,-8 56 1,14-63-44,1-1 0,1 0-1,2 1 1,-1-1 0,2 0 0,1 0 0,1 0 0,0 0 0,1-1-1,16 33 1,-12-32-7,1 0 0,0-1 1,1-1-1,1 0 0,1-1 0,1 0 0,0-1 0,1-1 0,31 24 0,-25-25-21,1 0-1,0-2 1,1 0-1,0-2 1,1 0-1,34 7 1,-22-9-31,-1-2 0,1-1 1,-1-2-1,39-1 0,-9-6-19,0-3-1,0-3 1,0-2 0,107-36 0,-104 23-132,0-3 0,-2-3 0,-1-2 0,75-53 0,-124 76-148,22-16-1910,-30 18 1470,5-4-243,11-5-2948,15-12 288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05:05.78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1254 3652,'0'0'3456,"0"-7"-2559,7-56 524,-7 61-1381,0 1 1,1 0 0,-1 0 0,0 0 0,1 0-1,-1 0 1,1 0 0,-1 0 0,1 0 0,0 0-1,-1 0 1,1 0 0,1-1 0,118-165 871,-94 125-846,-1-1 0,27-67-1,-26 41 30,-3 0 0,-4-1-1,22-144 1,-8-110 757,-31 285-831,-4 19-38,2 20 16,0 0 1,0 0 0,0 0-1,0 0 1,0 0 0,0 1 0,0-1-1,0 0 1,0 0 0,0 0-1,0 0 1,0 0 0,0 0 0,0 0-1,0 0 1,0 0 0,0 0-1,0 0 1,0 0 0,0 1 0,0-1-1,-1 0 1,1 0 0,0 0-1,0 0 1,0 0 0,0 0 0,0 0-1,0 0 1,0 0 0,0 0-1,0 0 1,0 0 0,0 0 0,0 0-1,-1 0 1,1 0 0,0 0-1,0 0 1,0 0 0,0 0 0,0 0-1,0 0 1,0 0 0,0 0 0,0 0-1,0 0 1,-1 0 0,1 0-1,0 0 1,0 0 0,0 0 0,0 0-1,0-1 1,0 1 0,0 0-1,0 0 1,0 0 0,0 0 0,0 0-1,0 0 1,-11 37 11,-2 17 32,2 0-1,3 1 1,2 0 0,3 0-1,2 1 1,3-1 0,1 0 0,4 0-1,18 79 1,-11-83 59,2 0-1,2 0 0,3-2 1,1 0-1,34 52 0,-47-85-90,-7-12-6,0 1 0,1-1 0,-1 0 0,1-1 0,0 1 0,0 0 1,5 3-1,19 21 14,-21-21-72,-3-8-81,0 1 1,0-1 0,0 1-1,0 0 1,0 0-1,0 0 1,0 0 0,5 1-1,0 0-347,-7-1 404,-1 0 0,1 0-1,0 0 1,-1 0 0,1 0 0,-1 0 0,1 0-1,-1 0 1,1 0 0,-1 0 0,1-1 0,0 1-1,-1 0 1,1 0 0,-1-1 0,1 1-1,-1 0 1,1-1 0,-1 1 0,0 0 0,1-1-1,-1 1 1,1-1 0,-1 1 0,0 0 0,1-1-1,-1 1 1,0-1 0,0 1 0,1-2 0,32-41-3450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05:06.16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212 214 6865,'0'0'-11,"-4"5"24,-10 15 31,10-15 1736,7-5-1728,-1 0 0,0 1 0,1-1-1,-1 0 1,0 1 0,1 0-1,-1-1 1,0 1 0,4 2 0,1 0 74,-7-3-104,1 1 0,-1-1 0,1 0 0,-1 0 0,1 0 1,-1 0-1,1 0 0,-1 1 0,1-1 0,-1 0 0,1 0 0,-1 0 0,1 0 1,-1-1-1,1 1 0,-1 0 0,1 0 0,-1 0 0,1 0 0,-1 0 0,1-1 0,0 1 1,22-10 477,-22 9-487,-1 1 1,1 0-1,-1 0 1,1 0-1,-1-1 1,1 1 0,-1 0-1,1-1 1,-1 1-1,1 0 1,-1-1-1,0 1 1,1-1 0,-1 1-1,1-1 1,-1 1-1,0-1 1,0 1-1,1-1 1,-1 1 0,0-1-1,0 0 1,8-16 54,0-1 1,-2 0 0,6-24-1,-10 32-48,0 0 1,0 0-1,-1-1 0,0 1 1,-1 0-1,0 0 0,-1-1 1,-2-10-1,2 11 43,1-10-59,0 20-3,0 0-1,0 0 1,0-1-1,0 1 1,0 0-1,0 0 1,0 0-1,0-1 1,0 1-1,0 0 1,0 0-1,0 0 0,0 0 1,0-1-1,0 1 1,0 0-1,0 0 1,0 0-1,0-1 1,-1 1-1,1 0 1,0 0-1,0 0 1,0 0-1,0 0 1,0-1-1,0 1 0,-1 0 1,1 0-1,0 0 1,0 0-1,0 0 1,0 0-1,-1 0 1,1 0-1,0 0 1,0-1-1,0 1 1,0 0-1,-1 0 1,1 0-1,0 0 0,0 0 1,0 0-1,-1 0 1,1 0-1,0 0 1,0 0-1,0 0 1,-1 1-1,1-1 1,0 0-1,0 0 1,0 0-1,0 0 1,-1 0-1,-10 1 1,0 1 1,1 0-1,-1 1 1,0 0-1,1 0 0,0 1 1,0 1-1,0-1 1,0 2-1,1-1 0,-10 8 1,-13 11-127,-48 45 0,75-65-334,1 0-1,-1 1 0,1-1 0,-1 1 1,-4 8-1,5-6-87,-13 28-2558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05:07.13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462 709 3584,'0'0'2275,"-6"-3"-2120,-17-7-22,22 10-127,1 0 0,-1 0 1,1-1-1,-1 1 0,1 0 1,-1-1-1,1 1 0,-1 0 1,1-1-1,-1 1 0,1 0 1,0-1-1,-1 1 0,1-1 1,0 1-1,-1-1 0,1 1 1,0-1-1,-1 1 1,1-1-1,0 1 0,0-1 1,-6-11 11,1 0 1,1 0 0,0-1 0,0 1 0,1-1 0,1 1 0,0-1 0,1 0 0,1 0-1,-1 0 1,4-19 0,38-163 139,-29 159-116,4 6-44,4 5 30,-9 16-45,0 4 25,0 0 1,1 1-1,-1 0 0,1 1 1,0 0-1,0 1 0,17-1 1,99 1 21,-80 2-58,32-1 39,0-3-1,120-23 1,-159 18 129,-1-1 0,0-2 0,-1-1 0,0-3 1,-1 0-1,56-36 0,-67 32 825,-22 14-756,1 2 1384,-11 12-1564,-160 269 78,37-69-36,-71 148 302,47-82 78,-8 28-60,-52 113 342,148-316-583,51-86-85,-13 7-15,25-20-47,0 1-1,1-1 1,-1 1 0,0-1-1,0 1 1,0-1-1,1 1 1,-1-1 0,0 0-1,0 1 1,0-1-1,0 0 1,0 0-1,0 0 1,0 0 0,0 0-1,-1 0 1,-6 1-5,-1 0-1,1-1 1,-1 0 0,1-1 0,-1 0-1,1 0 1,0-1 0,-1 0 0,1 0-1,0-1 1,0 0 0,1 0 0,-1-1-1,1 0 1,-9-6 0,3-2-138,0-1 0,1-1 0,1 0 0,0-1 0,0 0-1,-9-19 1,-43-101-1291,45 84-64,2-1 1,-13-78 0,16 70-683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05:07.42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72 4576,'0'0'6044,"7"-3"-5507,4-3-344,1 1 0,0 1 0,0 0 0,1 1 0,-1 0 0,1 1 0,21-2 0,264 0 279,74-3-754,-125-10-3371,-159 7 400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05:08.59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1 198 4668,'0'0'3561,"7"1"-2877,219 12 765,-82-7-1155,921 78 274,-812-57-457,408 39 176,0-30-139,-559-33-132,-24 0 1,155-13 1,-209 6 22,-5 1 168,38-1 0,-57-2-271,0 1 17,-1 0 0,0 0 0,0 1 0,0-1 0,0 0 0,-1 1 0,0-1 0,0 1 0,-5-8 0,-6 1-392,-404-215-2618,378 207 3059,-192-78 33,224 94 99,3 11 22,2-1-86,-1 0-1,1 0 0,0 1 0,0-1 1,1 0-1,0 1 0,0-1 0,1 1 1,0-1-1,0 0 0,1 1 0,0-1 1,0 1-1,1-1 0,0 0 0,0 0 1,0 0-1,1 0 0,4 7 0,2-1 32,0 0 1,0 0-1,2-1 0,-1 0 0,2-1 0,0 0 0,0-1 0,21 14 1,2-3 64,0-1 0,46 18 1,-32-18-64,2-1 1,0-3-1,1-2 1,56 7 0,-69-16-12,0-2 1,0-1 0,0-2 0,0-2 0,0-1-1,48-11 1,-55 7 122,-26 6 99,1-1 66,10-2-110,-17 4-266,0 0 0,0 0 0,0 0 0,0 0 0,0 0 0,0 0 0,0 0 1,0 0-1,0-1 0,0 1 0,0 0 0,-1 0 0,1 0 0,0 0 1,0 0-1,0 0 0,0 0 0,0 0 0,0 0 0,0 0 0,0 0 0,0 0 1,0 0-1,0-1 0,0 1 0,0 0 0,0 0 0,0 0 0,0 0 1,0 0-1,0 0 0,0 0 0,0 0 0,0 0 0,0 0 0,1 0 0,-1 0 1,0 0-1,0 0 0,0-1 0,0 1 0,0 0 0,0 0 0,0 0 1,0 0-1,0 0 0,0 0 0,0 0 0,0 0 0,0 0 0,0 0 0,0 0 1,0 0-1,0 0 0,1 0 0,-1 0 0,0 0 0,-39 2 119,17 2-123,0 0 0,1 2 0,-1 1 0,2 1 0,-1 1 0,-21 12 0,-115 76-46,112-67 23,-173 123-420,77-48-2817,86-62 140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05:33.39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24 1660 6229,'0'0'1382,"-5"-6"-129,3 4-1158,1 1-48,-1 0 0,1-1-1,0 1 1,-1-1 0,1 0 0,0 1 0,0-1 0,0 0-1,0 0 1,0 0 0,0 1 0,1-1 0,-1 0 0,1 0 0,-1 0-1,1 0 1,0 0 0,-1 0 0,1 0 0,0 0 0,1 0-1,-1 0 1,0 0 0,0 0 0,1 0 0,-1 0 0,1 0 0,0 0-1,1-2 1,2-4 33,2 1 1,-1-1-1,1 1 0,0 1 0,0-1 0,12-8 1,46-31 147,-40 31-163,145-89 125,-88 57-171,100-77-1,-143 92-23,-1-2 0,-2-1-1,-2-2 1,-1-1 0,-2-2-1,-1-1 1,-3-1 0,27-56-1,-34 57-4,-2-2 0,-1 0 0,-3-1 0,-1 0 0,-3-1 0,-1 0-1,-2-1 1,-2 1 0,-3-50 0,-2 79 4,0-1 0,-1 1 0,-1 0-1,-1 0 1,0 0 0,-1 0 0,0 1 0,-2 0 0,0 0-1,-14-23 1,14 29 3,1 0 0,-2 0 0,1 1-1,-1 0 1,0 0 0,-1 1 0,0 0-1,0 1 1,-1 0 0,1 0 0,-1 1 0,-1 0-1,1 1 1,-1 0 0,1 0 0,-16-2-1,8 4-1,0 0 1,0 1-1,0 0 0,0 2 0,0 0 0,1 1 0,-1 1 0,0 1 0,1 0 1,0 1-1,0 1 0,0 1 0,1 0 0,0 1 0,0 1 0,1 1 0,0 0 0,-24 21 1,24-17 8,0 0 1,1 1 0,1 0 0,0 1 0,1 0 0,1 1-1,1 0 1,0 1 0,1 1 0,1-1 0,1 1 0,0 0-1,2 1 1,0-1 0,1 1 0,-2 30 0,6-23 1,2-1 1,0 0 0,2 1 0,1-1 0,1-1-1,1 1 1,1-1 0,1 0 0,2-1-1,0 0 1,21 32 0,17 17-3,4-1-1,63 66 1,-91-109 2,123 137 70,59 70 72,-151-167-72,69 115 0,-113-165-45,-1 1 0,-1 1 0,14 40 0,-22-54-18,0-1 0,-1 1 1,1 0-1,-2 0 0,1 0 1,-1 0-1,0 0 0,0-1 1,-1 1-1,0 0 0,0 0 1,0 0-1,-1-1 0,0 1 1,-1 0-1,-5 11 0,1-8 5,-1 1-1,0-1 1,0-1-1,-1 1 1,0-1-1,-1-1 1,0 0-1,0 0 1,0-1-1,-22 11 1,-1-3 55,0-1 1,-56 16 0,44-18 51,-2-1 1,1-3 0,-62 4 0,79-11-52,-1-1 1,1-1 0,-1-1 0,1-2 0,0-1 0,-41-13 0,57 14-58,1-1 1,-1-1 0,1 0 0,0-1 0,1 0 0,-1-1 0,2 0-1,-1 0 1,1-2 0,0 1 0,1-1 0,0 0 0,1-1 0,0 0-1,0 0 1,1-1 0,1 0 0,0 0 0,1-1 0,0 0 0,-3-13-1,1-1-14,2 0 0,1-1-1,1 0 1,2 1-1,0-1 1,2 0-1,1 0 1,1 1 0,9-36-1,-3 28 18,1 0 0,2 1 0,1 1 0,2 0 0,31-53 0,-29 60-470,2 0 0,28-30 0,-30 38-749,2 0-1,0 2 0,25-18 0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05:35.92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0 599 3976,'0'0'8433,"3"-6"-8510,4-24 68,-1-1-1,-2 1 0,-1-1 0,0-37 1,-1 15-8,13-77-36,-4 46 49,9-46 42,-19 125-30,6 120 48,1 50 575,29 313 67,-8-245-2169,-28-229 971,0 0 0,0 0 0,-1 1 1,1-1-1,-1 0 0,0 0 0,-1 6 0,0 0-955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05:36.65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496 1087 5665,'-4'-9'149,"1"-1"1,0 1 0,1 0 0,-1-1 0,2 0 0,-1 1 0,2-1 0,-1 0 0,1 1 0,1-1-1,0 0 1,0 0 0,1 1 0,0-1 0,0 1 0,1 0 0,5-12 0,-3 10-39,-4 7-48,1 0 0,0 0 0,0 0 1,0 0-1,0 0 0,1 1 0,4-5 0,14-20 112,-16 21-81,2 4-81,6-2-7,1 0 0,28-4 0,-42 9-5,1 0 0,-1 0 1,1-1-1,0 1 0,-1 0 0,1 0 0,-1 0 1,1 0-1,-1 1 0,1-1 0,-1 0 1,1 0-1,-1 0 0,1 0 0,-1 0 1,1 1-1,-1-1 0,1 0 0,-1 1 1,1-1-1,-1 0 0,1 1 0,-1-1 0,0 0 1,1 1-1,0 0 0,7 5 0,-4-3 1,0 0 0,0 0-1,0 0 1,0 1 0,-1-1-1,0 1 1,4 5 0,82 116-7,-88-123 4,1 0 1,-1 0 0,1 0-1,-1 0 1,0 0 0,0 1-1,0-1 1,0 0 0,0 1 0,0-1-1,-1 1 1,1 4 0,0 1-7,2-1 16,-4-1 10,-3 19-10,4-25-11,0 1 1,0-1-1,0 0 0,0 1 0,0-1 0,0 1 0,0-1 1,0 0-1,0 1 0,-1-1 0,1 0 0,0 1 0,0-1 1,0 0-1,-1 1 0,1-1 0,0 0 0,0 1 0,-1-1 1,1 0-1,0 0 0,-1 1 0,1-1 0,0 0 0,-1 0 1,1 0-1,0 1 0,-1-1 0,1 0 0,0 0 0,-1 0 1,1 0-1,-1 0 0,0 0 0,-11 5-31,0-1 1,-1 0-1,1-1 0,-1-1 1,-13 1-1,17-2-52,1-1 0,-1 0 0,1 0 0,-1-1 0,1-1 0,-1 1 0,1-1 0,0 0-1,0-1 1,0 0 0,-11-6 0,-72-47-607,77 42 530,-7-17 209,16 24 74,-1 0 3,-17-18-5,17 19 183,2 15-104,-29 70 784,32-76-914,-1 1 0,1 0 0,-1-1 0,0 1 0,0-1 0,-1 0 0,1 0 0,-1 0 0,-4 5 0,0-1 42,-7 7 125,-18 11 12,30-22-195,-1-1 0,0 1-1,0-1 1,0 0 0,0 0-1,0 0 1,-1-1 0,1 1 0,-1-1-1,-3 1 1,-3 1 49,8-1-74,0-1 0,-1 0-1,1 0 1,-1 0-1,0 0 1,1 0-1,-1 0 1,0-1 0,1 1-1,-1-1 1,0 0-1,-3 0 1,-2 0 18,7 1-40,0-1-1,0 0 1,1 0 0,-1 0-1,0 0 1,0 0 0,0 0-1,1 0 1,-1 0 0,0 0-1,0 0 1,1 0 0,-1-1-1,0 1 1,0 0 0,1 0-1,-2-1 1,-27-11 56,29 11-59,-1 1 1,0 0-1,1 0 0,-1-1 0,1 1 0,-1 0 0,0-1 0,1 1 0,-1-1 0,1 1 0,-1-1 0,1 1 0,-1-1 0,1 1 0,-1-1 0,1 1 0,0-1 0,-1 0 1,1 1-1,0-1 0,-1 0 0,1 0 0,-8-16-7,2 0 0,0 0 0,0-1 0,2 1 0,0-1 0,1 0 1,1 0-1,0-27 0,9-104-210,33-187 1,-11 126 393,-27 186-132,13-159 73,-15 178-164,-1 10 14,-11 83 133,2 1-1,5 0 1,4 0-1,13 114 1,3-99 33,-6-57-86,-2 0-1,-3 1 1,-2 67 0,-2-108-45,0 1 0,-1-1-1,1 1 1,-2-1 0,1 0 0,-1 0-1,0 0 1,-1 0 0,0 0-1,0 0 1,0 0 0,-1-1 0,0 1-1,0-1 1,-1 0 0,1-1 0,-1 1-1,-1-1 1,1 0 0,-7 5-1,-4 1-543,-1-1 0,0 0 0,0-1-1,-1-1 1,-37 11 0,47-17-2251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13:28.8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1729 1 2596,'7'7'796,"32"34"39,-2 3 1,-2 1 0,-2 1 0,32 61 0,-60-98-789,0 1 0,-1-1 0,-1 1 0,1 0 1,-2 0-1,1 0 0,1 22 0,-3-25-12,-1-4-18,1 1 1,-1-1-1,0 0 0,1 1 0,-2-1 0,1 1 0,0-1 0,-1 1 0,-1 5 0,0 0 36,2-8-33,0 0 0,0 0-1,0 0 1,-1 0 0,1 1 0,0-1 0,-1 0 0,1 0 0,0 0 0,-1 0 0,1 0 0,-2 2-1,-16 27 214,17-29-216,0 0 0,1 0 0,-1 1-1,0-1 1,0 0 0,0 0 0,0 0 0,0 0 0,-1 0-1,1 0 1,-2 1 0,-22 16 64,-2-2 0,0-1 0,-1-1 0,-33 12 1,-218 79 892,195-69-536,-102 61-1,-198 139 377,133-80-636,100-57-252,-38 22 333,147-97-1270,0-2 0,-68 24 1,109-45 892,0-1 0,1 0 0,-1 0 0,0 1 0,1-1 1,-1 0-1,0 0 0,1 0 0,-1 0 0,0 0 1,1 0-1,-1 0 0,0 0 0,0 0 0,1 0 1,-1 0-1,0 0 0,1 0 0,-2-1 0,-31-9-2505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05:36.84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65 8069,'27'-31'3112,"2"-2"-7940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05:37.02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33 6353,'0'0'2752,"34"5"-2424,6-13-180,0 1-80,3-1-564,-3 1-1132,-5-1-945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05:37.27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 0 9053,'0'0'2488,"-14"38"-2456,6 28-4,8 13-48,0 8 52,8 9-32,-8 3 24,0-7-56,0-5-304,6-6-1268,2-9-1280,-8-11-357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05:37.64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1097 278 7177,'-8'-5'1025,"-24"-15"-182,24 15-254,0-2-246,-24-21-133,18 13-110,-7-16-63,20 30-41,1 0 0,-1 0 1,0 0-1,1 0 0,-1 0 1,1 0-1,-1 0 0,1 0 1,-1 0-1,1 0 0,0 0 1,0-1-1,-1 0 0,-4-31-133,5 32 124,0 0 1,-1 0 0,1 0-1,0 0 1,0 0-1,0 0 1,0 0-1,0 1 1,0-1 0,1 0-1,-1 0 1,0 0-1,0 0 1,1 0-1,-1 0 1,1-1 0,14-33-172,-15 34 176,0 0 1,0 0-1,1 0 1,-1 0 0,1 0-1,-1 1 1,1-1-1,-1 0 1,1 0 0,0 0-1,-1 1 1,1-1-1,0 0 1,0 1 0,0-1-1,-1 1 1,1-1-1,0 1 1,1-1 0,27-16-88,31-14 0,-44 29 50,16 4 0,-24-2 38,-2 10 18,6 7 46,-2 1 1,15 35 0,-25-52-43,1 0 1,-1-1-1,0 1 0,0-1 1,0 1-1,1 0 0,-1-1 1,0 1-1,0 0 0,0-1 1,0 1-1,0 0 1,0-1-1,0 1 0,0-1 1,-1 1-1,1 0 0,0-1 1,0 1-1,0 0 0,-1-1 1,1 1-1,0-1 1,-1 1-1,1-1 0,-1 2 1,-19 34 630,6-18-22,-3-2-491,-1-1 0,0-1-1,-1 0 1,0-2 0,-1 0-1,0-1 1,-36 14 0,16-14-100,0-1 0,-1-3-1,0 0 1,0-3 0,-61-1 0,3-7-72,-110-19 1,150 14-1189,1-2 1,-109-36-1,98 20-1804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05:37.85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8 9937,'0'0'652,"40"-8"224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05:38.64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2494 452 9441,'-9'-9'218,"0"-1"1,0 1-1,1-1 1,-9-15-1,14 18-159,-1 0-1,1 0 0,1 0 0,-1 0 0,1 0 0,1 0 0,-1-1 0,1 1 0,0-9 0,0-4-17,1 1-1,0-1 1,2 0-1,0 0 1,1 1-1,11-36 1,-11 48-45,0 0 1,1 0 0,0 0 0,0 0 0,7-9-1,-3 7-2,-1 0 0,1 1 0,1 0 0,0 0 0,15-10 0,-18 15 3,-1 0-1,1-1 0,0 2 1,0-1-1,1 1 1,-1 0-1,0 0 0,1 1 1,-1 0-1,1 0 0,-1 1 1,8-1-1,-5 3 1,1-1-1,0 1 0,-1 0 1,0 1-1,1 0 1,-1 1-1,0 0 1,-1 0-1,1 1 1,-1 0-1,0 1 1,0 0-1,-1 0 1,1 0-1,-1 1 1,-1 0-1,1 1 1,5 8-1,-2-2-4,0 1-1,-1 0 0,-1 0 1,0 1-1,-1 0 1,-1 0-1,0 1 1,-1 0-1,3 24 0,-7-29 14,0 0-1,-1 0 0,-1 0 0,0 0 0,-1 0 1,0 0-1,-1 0 0,-4 12 0,7-23-3,-1 0 1,1 0-1,-1 0 0,1 0 0,-1 0 0,0 0 0,1 0 0,-1 0 0,0 0 0,0-1 0,0 1 1,0 0-1,1 0 0,-1-1 0,0 1 0,-2 0 0,0 1 0,-63 46 5,56-42-6,0-1 0,-1 1 0,0-2 0,0 1 0,0-1 0,-14 2 0,9-4-13,0 0 0,0-1 0,0-1 0,0-1 1,0-1-1,0 0 0,1 0 0,-1-2 0,-21-7 0,-13-8-90,-69-37 1,40 17 58,63 32 32,0 1 1,0 1 0,0 0 0,-1 1-1,-32-3 1,36 6 7,1 1 0,0 0 1,0 0-1,0 2 0,0-1 0,0 2 1,0-1-1,0 2 0,-12 5 0,16-6 6,1 1-1,0 0 0,0 0 1,0 1-1,-6 5 0,3-1 1,1 0 0,1 0-1,-1 1 1,2 0 0,-1 0-1,2 1 1,-1 0 0,1 1-1,1-1 1,0 1 0,1 0-1,0 0 1,1 0 0,0 1-1,1-1 1,0 1 0,1 21-1,6 10 32,-5-42-32,0 0-1,1-1 1,-1 1 0,1 0 0,-1-1-1,1 1 1,0 0 0,-1-1 0,1 1-1,2 2 1,24 42 28,-12-25 7,21 17-20,-27-29-24,0-1 24,28 23 5,-27-23 62,-21-10-169,-1 1 86,0 0-1,0-1 0,0 0 0,0 0 0,1-1 0,-1-1-1,-14-6 1,-70-35-127,95 44 110,-1 0 1,0 0-1,0 0 1,1 0-1,-1-1 1,0 1-1,1 0 1,-1-1-1,0-1 1,-51-51-222,7 2 232,19 19 38,20 25 62,-1 2-59,-24-20-11,32 25-19,-1 0-1,0 1 0,1-1 0,-1 1 1,0-1-1,1 1 0,-1-1 0,0 1 1,0 0-1,1-1 0,-1 1 1,0 0-1,0-1 0,0 1 0,1 0 1,-1 0-1,0 0 0,0 0 0,0 0 1,0 0-1,-1 0 0,-19 1 135,-1 1 0,1 1-1,-39 11 1,-72 28 897,45-13-479,-317 74 1108,326-89-1383,0-4 0,-1-3 0,-100-4 1,160-4-254,-1 0 1,1-2-1,0 0 1,-1-2-1,2 0 1,-1-1 0,1 0-1,-19-11 1,25 10-121,-1 0 1,1-1-1,1-1 1,-1 0-1,2 0 0,-1-1 1,1-1-1,1 0 1,0 0-1,0-1 1,-10-18-1,9 10-334,1 0-1,1-1 1,0 0-1,-5-27 0,-11-91-2610,15 27-397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05:38.81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9045,'122'34'1016,"-7"-4"-456,-1-7-212,-18-4-200,-16-4-52,-5 5-268,-6-1-1392,-7 4-1908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05:39.05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1 226 11177,'0'0'864,"29"-50"-584,38 13-212,21 10 24,27 4-68,7 7-16,6 1-64,0 0-732,-5-5-1108,-14-2-1320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05:39.28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1 244 12341,'61'-23'268,"14"-4"-8,21-7-140,5-1-76,14 5 12,8 0-328,-9-1-1340,1-2-2340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05:41.20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1 411 5052,'6'4'1163,"1"-2"-999,-1 1 0,1-1 0,-1-1 1,1 1-1,0-1 0,0 0 1,-1-1-1,1 0 0,0 0 0,0 0 1,0-1-1,0 0 0,-1 0 1,1-1-1,0 1 0,7-5 0,49-18 84,-1-4-1,-2-2 0,79-53 0,-95 55-91,-3-3 0,0-1 1,-2-2-1,47-54 1,-83 84-110,0 1 1,0-1 0,0 1 0,0 0-1,1 0 1,4-3 0,0 1 6,-3 0 92,-5 12-186,0 8 44,-2 1 0,0 0-1,-1-1 1,-5 20 0,-27 65 8,12-34-33,-72 257 50,81-260-22,3-1 0,3 1-1,-1 83 1,9 23-32,0-162-385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13:29.1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1606 27 3988,'107'-26'1501,"-99"25"-675,-4 47 635,-3-39-1396,0 0 0,-1 0 1,0 0-1,0 12 0,-3-3 57,1-1 1,-2 0-1,0 0 0,-1 0 0,-9 21 1,-2-4 115,-28 42 1,-20 15 91,-149 158 0,147-176-294,-475 471 26,367-374-437,-264 225-3990,300-286 1954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05:41.60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35 304 4784,'0'0'2793,"8"9"-2049,37 44 287,-34-41-982,0 0 1,0-1 0,1 0 0,0-1 0,1-1 0,0 0 0,1 0 0,17 8 0,-18-13-37,-1-1 0,0 0 1,1-1-1,-1 0 0,1 0 0,0-2 0,-1 0 1,1 0-1,0-1 0,-1 0 0,1-1 0,-1-1 1,1 0-1,-1-1 0,0 0 0,14-7 0,-17 6-11,0 0 0,0 0-1,0-1 1,-1 0-1,0-1 1,0 0-1,-1 0 1,0 0-1,0-1 1,0 0-1,-1-1 1,0 1-1,-1-1 1,0 0-1,-1-1 1,0 1-1,0-1 1,-1 0 0,0 0-1,2-13 1,-2 4 7,-1 0 0,-1 0 1,0 0-1,-2 0 0,0-1 1,-4-21-1,3 33 7,0 1 0,0-1 0,-1 1 0,0 0 0,0 0 0,-1 0 0,0 0 0,-5-6 0,6 9-9,0 0 0,-1 0 0,0 1 0,1-1-1,-1 1 1,-1 0 0,1 0 0,0 1 0,-1-1 0,1 1-1,-1 0 1,0 0 0,-7-2 0,2 3-3,-1-1 0,0 1-1,0 1 1,0 0 0,1 1 0,-1 0 0,0 0 0,1 1 0,-1 0-1,-12 5 1,-13 6 78,-49 24-1,39-13-31,-66 45 0,108-66-44,-1 0 0,0 1 0,1-1 0,0 1 0,0 0 0,-5 6 0,1-2 3,7-7-8,0 0 1,0 0-1,1-1 0,-1 1 0,0 0 1,0 0-1,1 0 0,-1 0 1,0 0-1,1 0 0,-1 0 0,0 3 1,-11 27-52,8-24-330,9 0-913,19 22-1229,14-3-573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05:41.95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259 4 4228,'0'0'5880,"-7"3"-5776,-29 13-136,43-19-363,29-16 328,-33 26 84,0 2 34,-1-1 0,0 0-1,0 0 1,-1 1 0,0-1 0,0 1 0,-1 0-1,0-1 1,0 1 0,-1-1 0,-1 1 0,1-1-1,-6 16 1,-8 12 93,-1-1-1,-2-1 1,-36 51-1,35-54-145,6-17 24,3-4-125,3-3-124,0 0-1,-1 0 1,1-1-1,-1 0 1,0-1-1,-1 0 1,-15 7 0,-8 1-2140,24-10-444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05:42.38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36 108 6257,'0'0'2440,"0"9"-2183,-1 1-172,3 30 480,2 3-125,4-35-300,2 1-106,0-1 1,0 0-1,1 0 0,0-1 0,14 6 1,-17-9-22,1 0 1,-1-1 0,1 0-1,-1-1 1,1 0 0,0 0-1,0-1 1,0 0 0,18-1-1,-15-2-4,1 0 0,-1-1 0,0 0 0,0-1 0,0-1 0,0 0-1,-1 0 1,0-1 0,12-8 0,-16 9-4,0 0 0,0 0 0,-1 0 0,7-9 0,-2 1 25,-1-2-1,0 1 1,-2-1 0,1-1 0,-2 1 0,11-34 0,-17 47-5,0 0 0,-1 0 0,1 0 0,0 0 0,-1-1 0,0 1-1,1 0 1,-1-1 0,0 1 0,0 0 0,0 0 0,-1-1 0,0-3 0,0-1 17,1 0 10,-9 3-28,-2 0-23,-1 0 0,1 1 0,-1 0 0,1 1 0,-1 1 0,0-1 0,0 2-1,0-1 1,0 2 0,0 0 0,-22 4 0,9 1 9,0 2 0,0 0-1,0 2 1,1 1 0,0 1 0,1 0-1,-36 28 1,23-10-19,28-22-12,4-5-9,0 0 0,1 1 0,0-1 0,0 1 0,0 0 0,0 0 0,-3 7 0,6-2-689,0 26-735,0-35 1397,0 0 0,0 1 0,0-1 0,0 1-1,0-1 1,0 0 0,0 1 0,0-1 0,0 1 0,0-1 0,0 0 0,0 1-1,0-1 1,0 0 0,0 1 0,0-1 0,1 1 0,-1-1 0,0 0-1,0 1 1,0-1 0,1 0 0,-1 1 0,0-1 0,0 0 0,1 0 0,-1 1-1,0-1 1,0 0 0,1 0 0,-1 1 0,0-1 0,1 0 0,-1 0-1,1 0 1,-1 0 0,0 1 0,1-1 0,32 16-2569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05:42.76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37 58 6049,'0'0'2126,"-3"9"-1825,-28 103 420,30-106-654,1 0 0,-1 0 0,1 0 0,0 1 0,0-1 0,1 0 0,0 0 0,0 0 0,0 0-1,1 0 1,0 0 0,3 7 0,-4-9-2,0-2-28,0 1 0,0-1 0,0 0 0,0 1 1,0-1-1,0 0 0,0 0 0,1 0 1,-1 0-1,1 0 0,-1 0 0,5 3 0,-1 0 40,-4-4-67,-1-1 1,1 1-1,0 0 1,-1-1-1,1 1 1,0 0-1,-1-1 1,1 1 0,0-1-1,0 1 1,0-1-1,-1 1 1,1-1-1,0 0 1,2 1-1,4 2 6,1 0-1,-1-1 1,1 1-1,0-2 0,0 1 1,0-1-1,0-1 1,0 1-1,0-1 1,0-1-1,0 1 0,0-1 1,0-1-1,14-4 1,-9 1-4,0-1 0,0 0 0,-1-1 0,0-1 0,0 0 0,-1-1 0,0 0 0,0 0 0,-1-1 0,0-1 1,-1 1-1,0-2 0,-1 1 0,0-1 0,-1 0 0,0-1 0,-1 0 0,0 0 0,-2 0 0,1-1 0,-1 0 0,-1 0 0,-1 0 1,0 0-1,1-21 0,-3 30 28,-10 3-46,2-1 5,0 1 0,-1 0 0,1 1-1,-1 0 1,0 0 0,1 1 0,-1 0-1,-16 2 1,0 5 7,1 0-1,1 1 1,-1 2-1,-33 19 1,13 0-1,5-4-49,31-20-80,1-1-368,-19 12-658,19-12-555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05:43.24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75 78 7089,'-2'-5'1242,"-3"-17"-299,4 16 351,-5 6-1258,5-1-35,-1 1 0,0 0 0,0 0 0,0 0-1,0 0 1,1 0 0,-1 0 0,0 1 0,0-1 0,1 1-1,-1-1 1,-3 2 0,2 0 2,0 1 0,0 0 0,1 0-1,-1-1 1,1 1 0,-1 1 0,1-1 0,0 0 0,0 1 0,0-1 0,1 1-1,-1-1 1,1 1 0,0 0 0,-1 7 0,3 2 16,5 1 7,0 0 0,11 19 0,-7-23 6,-1-3-26,0-1-1,0 0 1,0-1-1,1 0 1,-1 0-1,1-1 1,0 0-1,1-1 1,-1 0-1,0-1 1,1 0-1,0-1 1,-1 0-1,1 0 1,15-2-1,3-6 19,-29 7-24,1-1 0,0 1 0,-1 0 0,1 0 0,0 0 0,-1-1 0,1 1 0,-1 0 0,1-1 0,-1 1 0,1 0 0,-1-1 0,1 1 0,-1-1 0,1 1 0,-1-1 0,1 0 0,5-6 15,1 0 21,-1-1-1,1 0 1,-1 0 0,0 0-1,-1-1 1,0 0 0,-1 0-1,1 0 1,-2-1-1,6-19 1,-9 26 4,0-1 0,0 1 0,0-1 0,-1 0 1,1 1-1,-1-1 0,0 1 0,0-1 0,0 1 0,-1-1 0,1 1 0,-1 0 0,0 0 0,-2-3 1,4 4-54,-11-8 103,2 4-94,-1 0 1,0 1 0,0 0 0,0 1-1,0 0 1,-1 1 0,0 0-1,0 1 1,0 0 0,0 0 0,0 1-1,0 1 1,0-1 0,0 2-1,-20 3 1,24-2-105,-19 2-1433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05:44.13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294 50 4304,'5'-3'20,"62"-25"174,-59 24 382,-2 2-451,17-8 20,-17 7 1096,-7 26-956,-1-1 0,0 0 1,-2-1-1,0 1 1,-2 0-1,0-1 1,-1 0-1,-1-1 0,-15 27 1,-109 179 321,113-199-992,-1 0 1,-2-2-1,0 0 0,-2-2 0,-47 37 0,41-39-1704,25-18-383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05:44.77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225 1 2116,'-7'7'368,"-6"9"-144,2 1 0,-1 0 0,2 0 0,0 1 0,2 0 0,0 1 0,0 0 0,2 0 0,0 0 0,-4 35 0,4-20 113,3-22-99,1 0 0,0 0 1,1 1-1,0-1 0,1 0 0,2 23 0,4-2 160,-6-32-380,0 0-1,0-1 1,0 1-1,0 0 1,1 0 0,-1 0-1,0 0 1,1 0-1,-1 0 1,0 0 0,1-1-1,-1 1 1,1 0 0,0 0-1,-1-1 1,2 2-1,3 4 39,0 1-1,1-1 0,-1 0 0,1-1 0,1 1 0,-1-1 0,1-1 1,0 1-1,0-1 0,14 6 0,-9-10 36,-1-3-91,0 0 1,0 0-1,-1-1 1,1 0 0,-1-1-1,0 0 1,-1 0-1,1-1 1,-1-1-1,0 1 1,-1-1-1,0-1 1,0 0 0,13-16-1,-12 11-47,0 0 1,-1 0-1,0-1 1,-1 0-1,-1 0 1,0 0-1,-1-1 0,-1 0 1,0 0-1,2-24 1,-4 26 30,-1 0 0,0 0 0,-1 0 0,-1 0 0,0-1 0,-1 2 0,0-1 0,-1 0 0,0 0 0,-1 1 0,-10-23 0,13 34 16,1 0 0,0 1 0,-1-1 0,1 0 0,-1 1 0,1-1 0,-1 1-1,0-1 1,1 0 0,-1 1 0,0-1 0,1 1 0,-1 0 0,0-1 0,1 1-1,-2-1 1,-6-3 10,1 0 0,-1 0 0,0 1 0,0 0 0,0 0 0,0 1 0,0 0 0,-1 0 0,1 1 0,-1 0 0,1 1 0,-1 0 0,1 0 0,-1 1 0,-10 2 0,2 2 1,0 1-1,1 0 0,0 1 1,0 1-1,1 1 1,-1 0-1,-17 15 0,16-10-107,0 0-1,1 2 0,0 0 0,2 0 1,-14 20-1,24-29-1289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05:45.21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39 1 3872,'-7'13'117,"-7"23"486,9-18-157,1-1 0,-3 31 0,6-41-289,1 1-1,0 0 1,0 0-1,1-1 1,0 1-1,0 0 1,1-1-1,0 1 1,0-1-1,4 9 1,-3-10-60,-1-2-31,0-1 0,0 0 0,1 1 0,-1-1 0,1 0 0,0 0 0,0 0 0,4 3 0,4 4-34,1 0-1,0 0 1,0-1-1,19 9 1,-24-14-24,1 0 0,0 0 0,0-1 0,0 0 0,0-1 0,1 0 0,-1 0 0,1-1 0,-1 0 0,17 0 0,2-4-16,-15-2-98,-6-1 73,1 1 0,-2-1 0,1 0 1,-1 0-1,0-1 0,0 0 0,0 0 0,-1 0 1,0 0-1,-1-1 0,1 1 0,-2-1 0,1 0 1,2-16-1,-2 2 89,-2 0 0,-1 0 0,-1 0 1,0 0-1,-6-24 0,2 33 335,-15-15-105,20 27-276,-1 1-1,1-1 0,0 0 0,-1 1 0,1-1 0,-1 1 0,1-1 1,-1 1-1,1-1 0,-1 1 0,1-1 0,-1 1 0,0 0 0,1-1 1,-1 1-1,0 0 0,1-1 0,-1 1 0,0 0 0,0-1 1,-11-1 33,0-1 0,1 1 1,-1 1-1,0 0 0,0 1 1,0 0-1,0 0 0,0 2 1,0-1-1,1 2 0,-1-1 1,-12 6-1,-8 9-38,1 3-20,21-11-6,-4 12-21,13-20 28,1-1 0,0 1-1,-1-1 1,1 1-1,0-1 1,-1 1 0,1-1-1,0 1 1,0-1 0,0 1-1,-1-1 1,1 1 0,0 0-1,0-1 1,0 1 0,0-1-1,0 1 1,0 1 0,0 23-783,0-25 740,0 1 0,0-1 0,0 1 0,0-1 0,0 1 0,0-1-1,0 1 1,0-1 0,1 1 0,-1-1 0,0 1 0,0-1-1,0 1 1,1-1 0,-1 1 0,0-1 0,0 0 0,1 1-1,-1-1 1,0 1 0,1-1 0,-1 0 0,1 1 0,-1-1-1,1 1 1,29 25-1925,9-4-217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05:45.49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212 1 5360,'-14'6'228,"0"1"-1,1 1 0,-22 16 0,31-20 463,0 2-174,-10 17 135,14-23-635,-1 1 0,1-1 0,0 0-1,0 1 1,-1-1 0,1 0 0,0 0 0,0 1 0,0-1-1,0 0 1,-1 1 0,1-1 0,0 0 0,0 1 0,0-1 0,0 0-1,0 1 1,0-1 0,0 0 0,0 1 0,0-1 0,0 1-1,0-1 1,0 0 0,0 1 0,1-1 0,-1 0 0,0 1-1,0-1 1,0 0 0,0 0 0,1 1 0,-1-1 0,0 0-1,0 1 1,1-1 0,13 25 379,-4-14-170,1-5-188,-1 0 0,1-1 0,0 0 0,0-1-1,1 0 1,17 3 0,-27-7-34,-1 0 0,1 1 0,0-1 0,0 0 0,-1 0-1,1 0 1,0 0 0,0 0 0,0-1 0,-1 1 0,1-1 0,0 1 0,-1-1-1,4-1 1,0 0 8,1 1 29,0-4-4,17-16 0,-23 20-34,1 1-1,-1 0 1,0 0-1,1-1 1,-1 1-1,0 0 1,1-1-1,-1 1 1,0 0-1,1-1 1,-1 1-1,0-1 1,0 1-1,1-1 1,-1 1-1,0 0 1,0-1-1,0 1 1,0-1-1,1 1 1,-1-1-1,0 1 1,0-1-1,0 1 1,0-1-1,0 1 1,0-1-1,-4-32 18,3 30-18,0 0 0,0 0 0,-1 0 0,1 1 0,-1-1 0,1 0 0,-1 1 0,0-1 0,0 1 0,0 0 1,-3-3-1,-2 0-18,1 0 1,-1 1 0,0 0-1,0 1 1,0-1 0,0 1-1,0 1 1,-1-1 0,0 1-1,1 0 1,-12 0 0,-1 0-667,0 1 1,0 1 0,-32 3 0,-20 7-2115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05:46.22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473 0 4744,'9'0'1155,"5"1"-605,0 0 0,0 0 0,24 7 0,-30-6-327,-1 0-1,1 1 1,0 0 0,-1 0 0,1 1 0,-1 0 0,0 0-1,12 11 1,-1 3 138,-2 1 0,0 0 1,-1 1-1,-1 1 0,-1 0 0,11 26 0,-19-37-234,0 1 0,-1 0 1,0 0-1,-1 0 0,-1 1 1,0-1-1,0 0 0,-1 1 0,0 14 1,-2-17-62,1-1 0,-1 0 0,-1 1 0,1-1 0,-2 0 1,1 0-1,-1 0 0,0 0 0,-1 0 0,1-1 0,-2 0 0,1 0 1,-7 9-1,-12 9-23,-1-1-1,-1-1 1,0-1 0,-2-1 0,-1-1 0,-52 28 0,14-16-27,-2-2 1,-72 21 0,118-44-53,0-1 1,0-1-1,-1-1 1,-45 2-1,61-6-348,3-8-55,1 4 398,1 0 1,0-1-1,0 1 1,0-1-1,1 1 1,-1-1-1,1 0 0,1 0 1,-1 0-1,1 1 1,-1-1-1,2-10 1,-1 14 34,0 1 0,0-1 0,1 0 1,-1 0-1,0 0 0,1 1 0,-1-1 1,0 0-1,1 0 0,-1 1 0,1-1 1,-1 0-1,1 1 0,0-1 0,-1 1 1,1-1-1,0 1 0,0-2 0,13-10-18,-1 1 0,2 0 0,0 0 0,0 2 0,21-11 0,-27 16 24,0 0-1,0 1 1,0 0 0,1 0 0,-1 1 0,1 1 0,0-1-1,0 1 1,0 1 0,-1 0 0,1 0 0,17 4 0,12 7 136,-38-11-118,0 1 0,0-1-1,0 0 1,0 1 0,0-1-1,-1 1 1,1-1 0,0 1-1,0-1 1,0 1 0,-1-1-1,1 1 1,0 0 0,-1-1 0,1 1-1,-1 0 1,1 0 0,0 1-1,14 17 308,14 27-1,-25-39-227,1 1-1,-2 0 0,1 0 1,-1 0-1,-1 0 0,0 1 1,0-1-1,1 13 0,-3-5-20,0-1 1,-2 1-1,0 0 0,0-1 0,-2 1 0,0-1 0,0 0 0,-2 0 0,0-1 0,0 0 0,-1 0 0,-1 0 0,-1-1 1,0 0-1,0 0 0,-21 20 0,15-19-264,1-1 0,-2 0 1,1-1-1,-2-1 0,-27 14 1,28-17-448,-1-1 1,0 0 0,0-1 0,-1-1 0,0-1 0,-19 2 0,-30-4-2879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13:29.3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5392,'40'3'4953,"0"-6"-4901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05:46.41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1 278 10137,'58'-37'916,"-2"-5"-68,6 3-108,-4 1-292,4 4-236,7 4-88,-2 6-112,-6 6-128,-13 6-800,0 9-532,-35 33-3660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05:46.92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557 1029 7093,'0'0'3310,"-7"6"-3312,-19 19 30,19-19-40,11-13-1636,62-105 1696,-64 109 16,0-1 0,0 1 0,1 0 1,-1 0-1,1 0 0,-1 1 0,1-1 0,0 1 1,5-4-1,0 0 56,-1 0 1559,-5 33-1198,-2-22-463,1-1 0,-1 1 0,0 0 0,0-1 0,0 1 1,-1 0-1,1-1 0,-1 1 0,-2 6 0,-2 0-1,0 0-1,0-1 1,-1 1-1,0-1 1,-1-1-1,0 1 1,-1-1-1,0-1 1,0 1-1,-1-1 1,0-1-1,-15 11 1,4-5-6,-2 0 1,1-2-1,-2 0 1,1-2-1,-26 8 1,29-11 67,-1-2-1,1 0 1,-1-1 0,0 0-1,0-2 1,-31-1 0,43-1-25,0 0 1,0 0-1,0 0 1,0-1-1,0 0 1,0-1-1,1 0 1,-1 0-1,1 0 1,0-1-1,0 0 1,0-1-1,0 0 1,1 0-1,-1 0 1,1-1-1,1 1 0,-10-14 1,8 6-33,0 0 0,2-1 0,-1 0 1,2 0-1,0 0 0,1 0 0,0-1 0,-1-19 0,-2-26 28,2 0-1,6-74 0,21-119 103,57-187-606,-70 407-677,-8 27-826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05:47.32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1506 8 7313,'-6'6'737,"-17"17"90,13-8 104,-3 14-362,2 0-1,2 1 1,0 0-1,2 1 1,-4 46-1,-4 169 492,-4 227-620,15-425-248,-17 86 0,16-112-124,-1 0 0,-1-1-1,-1 0 1,-1 0 0,-1-1 0,-14 21-1,16-30-57,-1 0 0,0 0 1,-1-1-1,-1-1 0,1 0 0,-1 0 0,-1-1 0,0-1 0,0 0 0,0 0 0,-1-1 0,0-1 0,0 0 0,-23 5 0,1-2-17,0-2 0,-1-1 0,1-2 0,-59-2 0,32-3 5,0-4-1,1-2 1,-64-17-1,93 17 5,1-1 0,1-2-1,0-2 1,0 0 0,1-2 0,1-1 0,-45-34-1,49 31 21,2-2-1,0-1 0,1-1 0,1 0 1,1-2-1,2 0 0,0-1 0,2-1 0,1 0 1,0-1-1,3-1 0,-9-30 0,13 34 21,2 1 0,0-2 0,2 1-1,0 0 1,2-1 0,1 1 0,1 0 0,1-1 0,2 1-1,0 0 1,2 0 0,0 0 0,2 1 0,0 0-1,13-23 1,-2 12-44,2 2 0,1 0 0,2 1-1,1 1 1,1 1 0,1 1 0,52-41-1,-26 30-822,1 2 0,2 2-1,107-50 1,-143 77 48,2 0 0,-1 1 0,1 2 1,0 0-1,0 1 0,23-1 0,26 6-2552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05:47.53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7765,'4'33'1182,"-3"-27"51,3 1 15,14 24 3641,-14-37-6639,14-17 625,-14 17-203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05:51.18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0 372 2156,'5'-4'281,"17"-19"4564,-14 23-4792,138-4 701,65-4 156,231-39-142,221-20-89,2104-103 33,-824 121-140,487 128-215,-1050 9-332,746 52 169,-541-33-75,-829-62-73,334 24 624,-575-39-304,-390-30 122,-118 0-434,-2 0-24,106-6 6,71 9-60,-100 1 18,58 5 32,57 1 33,-186-10-371,4 1 1120,3 3-4690,-14-3 2612,2 1 568,15 2-3088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07:07.0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176 1 3284,'0'0'2485,"-1"4"-1795,-2 11 206,3-15-866,0 0 1,0 1-1,0-1 0,-1 1 0,1-1 0,0 0 0,0 1 0,0-1 0,1 1 0,-1-1 0,0 0 0,0 1 0,0-1 0,0 0 1,0 1-1,0-1 0,0 0 0,1 1 0,-1-1 0,0 0 0,0 1 0,1-1 0,-1 0 0,1 1 0,131 222 3041,-125-211-2976,-1 1 0,1-1 0,-2 1 1,0 0-1,0 1 0,-2-1 0,4 16 0,-6-23-73,0 1 0,-1-1-1,0 1 1,0-1 0,0 1 0,0-1 0,-1 1 0,0-1 0,-1 1 0,1-1 0,-1 0 0,-1 0 0,1 0-1,-1 0 1,0 0 0,0 0 0,-6 7 0,-4 1-69,0 0 0,-1-1-1,-1-1 1,0-1 0,0 0-1,-25 13 1,12-9-1409,-1-2 0,1-1 0,-38 9 0,18-8-1410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07:07.3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563 0 2584,'0'0'5577,"0"39"-4145,-13 2-116,-9 5-540,-12 7-264,2 5-188,-16 2-112,-6 2-104,-7 2-96,-22 5-604,-10 3-1756,-30 5-1204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07:08.3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1531 3 3932,'0'0'9334,"-7"0"-9116,-37-3-40,-58 4-1,83 1-147,1 0-1,0 1 1,1 1-1,-1 1 1,1 0-1,-27 12 1,12 0 268,0 2 0,0 1-1,2 2 1,-52 47 0,47-35 108,2 2 1,1 2-1,-32 50 0,-85 131 647,6-42-748,123-154-293,-21 21-377,-2-1 1,-2-1-1,-2-3 0,-2-2 1,-63 37-1,94-64-486,0 0 1,-28 10-1,38-17 212,-1-1 0,1 1 0,-1-1 0,0-1 0,0 0 0,0 0 0,-16-1 0,-12-9-3079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07:08.6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88 0 5296,'0'0'4470,"6"3"-3736,4 1-516,-1-1 1,1 0 0,0-1 0,0 0 0,13 1 0,57 2 575,-39-3-563,-40-2-221,0 0 0,1 0 0,-1 0 0,1 0 0,-1 0 0,0 0 0,1 1 0,-1-1 0,0 0 0,1 1 0,-1-1 0,0 1 0,0 0 0,1-1 0,-1 1 0,2 2 0,-2-3-3,-1 1 0,1-1 1,-1 1-1,1-1 0,-1 0 0,1 1 0,0-1 0,-1 0 1,1 1-1,0-1 0,-1 0 0,1 0 0,0 0 0,0 0 1,-1 1-1,1-1 0,0 0 0,-1 0 0,1 0 0,1-1 1,0 6 126,-1-2-130,0 0 0,0 0 0,0 0-1,0 0 1,-1 0 0,1 0 0,-1 0 0,0 0-1,0 0 1,0 0 0,0 0 0,0 0 0,-1 0-1,0 0 1,1 0 0,-1 0 0,0 0 0,0 0-1,-1-1 1,1 1 0,-1 0 0,1-1 0,-1 1-1,0-1 1,0 1 0,0-1 0,0 0 0,0 0-1,-5 4 1,-12 8-631,-1 0 0,-1-1 0,0-1 0,0-1-1,-1-1 1,-1-1 0,0-1 0,-29 7 0,-30 5-3048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07:08.8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379 1 8105,'0'0'3308,"3"6"-2449,4 16-667,0 2 0,-1-1-1,-2 1 1,0-1-1,-2 1 1,0 0-1,-2 0 1,0 0-1,-2 0 1,-1 0-1,-1 0 1,0 0-1,-2-1 1,-1 0-1,-1 0 1,-1-1-1,0 0 1,-22 35-1,4-15-289,-1 0 0,-37 40 0,52-67-522,-1-1 0,0-1 0,-1 0 0,0-1-1,-1 0 1,-1-1 0,1-1 0,-27 11 0,-4-8-2823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13:29.7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924 1 5713,'0'0'2494,"-7"8"-2426,-37 45 95,2 3 0,2 1 1,3 2-1,3 2 1,-34 81-1,51-101 101,-10 25 366,-37 133 0,42-92-114,3-13 277,-43 131 0,55-207-695,-1-1 0,0 0 1,-1-1-1,-1 0 1,-1 0-1,0-1 0,-1-1 1,0 0-1,-21 19 1,25-27 0,1 1 1,-1-1 0,0-1-1,-1 1 1,1-2 0,-1 1-1,0-1 1,-1 0 0,1-1-1,0 0 1,-1-1 0,0 1-1,1-2 1,-1 0-1,0 0 1,0 0 0,0-2-1,-16-1 1,25 2-75,0 0-1,0 0 1,-1-1-1,1 1 1,0-1-1,0 1 0,0-1 1,0 1-1,0-1 1,0 1-1,0-1 1,0 0-1,-1-1 1,-7-5-4,1 0 0,-1-1 1,1 0-1,1-1 0,-1 1 1,1-2-1,1 1 0,0-1 0,0 0 1,1 0-1,0 0 0,1-1 1,0 0-1,-3-13 0,1-9-28,2 0-1,1 0 1,1 0 0,2-1-1,1 1 1,7-39-1,3 5-8,3 1 0,23-67-1,-18 74-964,3 1 0,3 1-1,2 1 1,59-92-1,-37 75-2285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07:09.1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7681,'0'0'5284,"14"37"-4484,-6 20-260,-3 12-156,3 11-164,0 11-88,-8 5-68,0 3-64,0 0-140,-8-7-732,-5 2-1080,-9-5-1900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07:09.3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454 0 9021,'0'0'5044,"0"39"-4248,-14 3-288,-12 11-204,-14 1-144,-8 3-32,-14 0-88,1-3-300,0-5-712,7-4-688,6-15-1068,8-10-1112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07:09.5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10745,'0'0'2220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07:09.9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2981 0 8249,'-6'15'435,"0"1"1,0-1-1,2 1 1,-1 0 0,2 0-1,-3 31 1,2-2-85,-2 0-1,-2-1 1,-16 51 0,15-68-332,-1-1 1,-1 0-1,-1-1 0,-1-1 0,-1 0 1,-18 23-1,27-41-13,-1 0-1,1 0 1,-1-1 0,0 1 0,0-1 0,-1-1-1,0 1 1,-10 4 0,9-4 3,7-5-9,0 1 1,1-1 0,-1 0-1,0 1 1,0-1 0,1 0-1,-1 0 1,0 1 0,0-1-1,0 0 1,1 0 0,-1 0-1,0 0 1,0 0 0,-1 0-1,-26-4-2,1-1 1,0-2-1,1 0 0,-34-15 1,47 20-20,3 3 70,1 0 1,-1 0-1,1 1 1,0 0 0,0 1-1,0 0 1,0 0-1,0 1 1,1 0-1,0 1 1,-1 0-1,-13 11 1,-8 9 586,1 1-1,-31 38 1,-49 69 1415,78-92-1451,-34 42 450,-153 182 824,-37-5-1380,189-202-404,-3-2 0,-84 51 1,91-68-838,-2-4 1,-2-2 0,-1-3 0,-1-3-1,-2-3 1,-98 21 0,122-36 156,1-3 0,-1-1 0,-1-2 0,1-3 0,0-1 0,0-3 0,0-1-1,0-3 1,1-1 0,0-2 0,-54-22 0,-52-36-3197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07:10.3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1 152 5517,'0'0'2970,"5"-3"-1706,18-10-261,-17 9 751,-1 1-1456,6-6-220,1 0 0,0 2 1,1-1-1,19-7 0,65-22 38,-40 16-54,-26 9-62,-7 2-10,-20 9 4,-4 8 2,-4 6 2,0 0 0,0 0-1,-1 0 1,-1 0 0,0-1 0,-8 13-1,-55 77-656,65-96 562,-111 135-4115,43-65 777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07:10.7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0 659 5132,'1'6'1269,"3"17"-97,-4-22-1126,0-1 0,0 1 0,0-1 0,0 1 0,0-1 0,0 1 0,0-1 0,1 1 0,-1-1 0,0 1 0,0-1 0,1 1 0,-1-1 0,0 1 0,1-1 0,-1 1 0,0-1 0,1 0 0,0 1 0,8 7 62,0-2 0,0 1 0,1-1 0,0 0-1,0-1 1,0-1 0,1 1 0,-1-1 0,1-1 0,0 0 0,0-1 0,0 0 0,1-1 0,-1 0 0,0 0 0,1-1 0,17-3 0,-1-1-67,-19 3 726,-20-2-108,-2 0-620,-55-12 957,44 7 114,19 6-938,-4-5 165,5 1-318,0 1 0,1-1 0,0 1 0,0-1 1,1 0-1,-1 0 0,1-1 0,0 1 0,1 0 0,0-1 1,0 1-1,0-1 0,1 1 0,0-1 0,1-12 0,5-24-155,3 0 0,1 1-1,2 0 1,20-47-1,6-21-1608,20-36-2922,-42 108 2819,4-13-989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07:10.9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294 1074 5757,'-13'-2'283,"0"-1"0,0-1 0,1 0 1,-1-1-1,1 0 0,0-1 0,1 0 1,-1-1-1,1 0 0,1-1 1,-1 0-1,1 0 0,1-2 0,-1 1 1,2-1-1,-1 0 0,1-1 0,1 0 1,0 0-1,1 0 0,0-1 1,-8-23-1,0-7-221,2 0 0,3-1 0,1 0 1,2-1-1,1 1 0,3-1 0,2 0 0,1 0 1,15-83-1,-11 96-70,2 1-1,2 0 1,0 0 0,2 1 0,21-40 0,25-18-870,-46 75-109,16-8-477,-13 13-477,18-1-361,-24 6-127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07:11.4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3141 1 4164,'0'0'1368,"-3"5"-157,-9 15-297,9-15 1144,1 1-1796,-38 126 1309,20-67-706,-3-1 0,-33 66 0,7-20 17,6-8-80,-29 71 573,-92 218 1846,125-308-2577,-4-3 0,-93 133 0,57-110-134,-125 127 0,158-186-374,-2-1 0,-2-2-1,-2-2 1,-102 57 0,87-62-98,-1-3-1,-1-2 1,-135 35 0,145-51-253,-1-3-1,1-2 1,-1-3-1,-1-3 1,1-2 0,-114-16-1,83 0-1831,1-4-1,1-4 0,-158-65 1,83 14-1421,-17-10-494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07:13.6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3560 755 6509,'-4'-3'1311,"-19"-9"2059,22 16-3311,0 10 6,0 0 1,0 0-1,3 22 0,-1-20 37,-1 0 0,0-1 0,-4 31 0,0-29-45,-1 0 0,-1 0-1,0-1 1,-9 17-1,11-27-47,0-1-1,0 0 1,0 0-1,-1 0 1,0-1-1,0 0 1,0 0 0,0 0-1,-1 0 1,0-1-1,0 0 1,0 0-1,-8 3 1,9-5-6,0 1-1,0-1 1,1 1 0,-1-2 0,0 1-1,0 0 1,0-1 0,-1 0-1,1 0 1,0 0 0,0-1 0,0 0-1,1 0 1,-1 0 0,0-1-1,-9-3 1,7-2-58,1-1 23,0 0-1,0 0 1,1 0 0,0-1 0,1 0-1,0 0 1,0 0 0,1 0 0,0-1-1,0 1 1,1-1 0,1 0 0,-1 0-1,2 0 1,-1 1 0,2-1-1,-1 0 1,1 0 0,0 0 0,1 0-1,1 1 1,-1-1 0,6-11 0,-7 17 202,-3 9-56,-68 124 155,68-125-238,-2-2 21,3-1-41,0 0-6,0 0 1,0 1-1,0-1 0,0-1 1,0 1-1,0 0 1,0 0-1,0 0 1,-1-1-1,1 1 0,0 0 1,-3 0-1,-25-1-45,29 0 36,0 0 0,-1 0 0,1 0 0,-1 0 0,1 0 0,-1 0 0,1 0 0,-1 0 0,1 0 0,0 0 0,-1-1 0,1 1 0,-1 0 0,1 0 0,-1 0 0,1 0 0,0-1 0,-1 1 0,1 0 0,0-1 0,-1 1-1,1 0 1,-1-1 0,-6-7-77,1 1 0,-1-1 0,1-1 0,1 1-1,0-1 1,0 0 0,0 0 0,1-1-1,1 1 1,-5-20 0,7 25 104,0 8 32,-10 37 336,6-32-299,2-4-75,3-3-12,-1 0-1,0-1 0,0 1 1,-1-1-1,1 1 0,0-1 1,0 1-1,-1-1 0,1 0 1,-1 1-1,1-1 0,-1 0 1,1 0-1,-3 1 0,-12 8 4,0 0 0,0-2 0,0 1 0,-1-2 0,-1 0 0,1-1-1,-1-1 1,0-1 0,0-1 0,0 0 0,-1-1 0,-24 0-1,-3-7 11,0-1-1,-73-20 0,105 23 17,-3-5-20,3-1 17,-9-6-8,17 11-39,4-1-15,0 1 15,-1-2 16,0 0 1,1 0-1,0 0 0,0 0 0,0 0 0,-1-11 0,3 6-32,2 9 12,2-6 14,-2-39 27,-2 21-31,0 21-5,-8-22-20,8 33 11,0 15 50,-1 1 1,-1 0-1,-1-1 0,0 1 1,-2-1-1,-8 24 0,9-33-18,0-1 46,-1 0 0,0 0 0,0 0 0,-1 0 1,0-1-1,-1 0 0,-10 12 0,-6 4-28,17-20-5,1-1 51,-17 15 98,17-15 45,-24-1 27,23-3-190,1-9-24,-4-7-23,0 0-1,2-1 1,0 0 0,0 0-1,2 0 1,0-1 0,1 0-1,1 0 1,0 0 0,0-25 0,1-28-59,11-91 1,-2 71 19,18-316-4,-23 319 107,-2 12-40,0 70-39,0 14-108,-10 203 97,5-123-4,-15 79 75,11-109-38,4-21-8,-1-1 1,-3 0 0,-1-1 0,-1 0-1,-2 0 1,-2-1 0,-1-1 0,-1 0 0,-2-2-1,-35 47 1,46-69-4,-1-1-1,1 0 1,-1 0 0,-1-1-1,0 0 1,0-1-1,0 0 1,-1 0 0,0-1-1,-21 8 1,20-13 25,-17-3-43,29 2 13,-1 0 1,1 0-1,-1 0 0,1 0 0,-1 0 0,0 0 0,1 0 1,-1 0-1,1 0 0,-1 0 0,1-1 0,-1 1 0,1 0 1,-1 0-1,1-1 0,0 1 0,-1 0 0,1-1 1,-1 1-1,1 0 0,0-1 0,-1 1 0,1-1 0,0 1 1,-1 0-1,1-2 0,-8-8-76,1-1 0,0-1 0,1 0 0,0 0 0,0 0 0,2 0 0,0-1 1,0 0-1,1 0 0,-2-21 0,3 18 49,1 1 1,0-1 0,2 0-1,0 1 1,0-1 0,2 1-1,0-1 1,10-28 0,-11 38-4,2 12-54,1 0 91,-1 1 1,-1-1 0,1 1-1,-1 0 1,0 0 0,0 1-1,-1-1 1,0 1 0,0-1-1,-1 1 1,0 0-1,-1-1 1,1 1 0,-1 0-1,-1-1 1,-2 15 0,0-6 14,0-1 0,-2 1 0,0 0 0,-1-1 1,0 0-1,-1-1 0,-10 16 0,5-18-24,-6 0 16,-37 19 0,45-27 0,0 0-1,0 0 1,-1-1-1,1 0 1,-1 0-1,-21 1 1,3-4-24,28 0 10,0 0-1,1 0 1,-1 0-1,1 0 1,-1 0-1,0 0 1,1 0-1,-1 0 1,1 0-1,-1-1 1,0 1-1,1 0 1,-1 0-1,1-1 1,-1 1-1,1 0 1,-1-1-1,1 1 1,0 0-1,-1-1 1,0 0-1,-7-6-58,1-1 1,0 1-1,0-1 0,1-1 0,0 1 1,0-1-1,1 0 0,-5-13 1,3 7-14,2 0 1,0 0 0,1 0 0,0-1-1,-1-22 1,-3-172-90,8 203 126,3 14-50,7 17 175,-2 1 0,11 50 0,2 61 411,-15-97-342,-3-14 2,0 1 1,-2-1 0,-1 0-1,-1 0 1,0 0 0,-3 1-1,0-2 1,-1 1 0,-1 0-1,-16 38 1,9-30-118,-2-1 0,-1 0 0,-2-1 1,-1-1-1,-1-1 0,-2 0 0,-1-2 0,-1 0 1,-1-2-1,-1-1 0,-1-1 0,-1-1 0,-1-1 1,-1-2-1,-1-1 0,0-1 0,-2-2 0,0-1 1,0-2-1,-60 14 0,49-17 40,-1-2 0,0-2-1,0-2 1,0-2 0,0-2 0,0-2-1,0-2 1,-87-21 0,106 19-29,-1-2-1,1-1 1,1-1 0,0-1-1,0-1 1,1-1-1,1-1 1,0-1 0,1-2-1,1 0 1,1-1 0,1-1-1,0 0 1,2-2-1,-26-39 1,33 43-36,1 0 0,1-1 0,1 1 0,1-2 1,0 1-1,1-1 0,1 1 0,1-1 0,1 0 0,1 0 0,0-1 0,2 1 0,0 0 0,2 0 0,0 0 0,1 0 1,0 1-1,2-1 0,1 1 0,0 1 0,1-1 0,1 1 0,13-19 0,7-9-40,2 1 0,2 1-1,1 2 1,3 2 0,56-49 0,166-104-2588,-74 82-3411,-129 83 3102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07:14.0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88 17 4508,'-3'7'776,"-26"54"1281,27-56-599,7 0-832,1 0-464,-4-3-109,0 0 0,0 0-1,0 0 1,0-1 0,1 1 0,-1-1 0,1 1-1,-1-1 1,1 0 0,4 2 0,-3-2-16,3 2 12,1 0 0,0 0 1,13 2-1,-17-4-32,-1-1 0,1 1 0,-1-1 0,1 0 0,-1 0 0,1-1 1,-1 1-1,1-1 0,-1 1 0,0-1 0,1 0 0,-1-1 0,0 1 0,0 0 1,4-3-1,16-11 64,-13 4 5,37-79 462,-45 84 13,-10 5-539,-2 0-4,-1 1 0,0 1 0,0-1-1,0 2 1,0 0 0,0 0 0,1 1 0,-1 0-1,1 1 1,0 0 0,-13 7 0,-17 10-1574,-48 34-1,81-50-1145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15:18.17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2165 34 3752,'0'0'4691,"2"-2"-3830,3-4-599,-4 6-215,-1 0 1,0 0-1,0 0 0,0 0 0,0-1 1,1 1-1,-1 0 0,0 0 1,0 0-1,0 0 0,0-1 1,0 1-1,0 0 0,0 0 1,0 0-1,0-1 0,1 1 0,-1 0 1,0 0-1,0-1 0,0 1 1,0 0-1,0 0 0,0 0 1,0-1-1,-1 1 0,1 0 0,0 0 1,0 0-1,0-1 0,0 1 1,0 0-1,0 0 0,0 0 1,0-1-1,0 1 0,-1 0 1,1 0-1,0 0 0,0-1 0,0 1 1,0 0-1,0 0 0,-1 0 1,1 0-1,0 0 0,0 0 1,0 0-1,-1-1 0,1 1 1,0 0-1,-1 0 0,-20-5 61,0 1 0,-1 1-1,0 0 1,-37 2 0,-75 13 291,-260 58 1,-127 75-56,361-94-47,3 6 1,-251 129-1,379-170-234,0 1 0,1 2 1,-34 30-1,51-39-23,1-1 0,1 2 0,0-1-1,0 1 1,1 0 0,0 1 0,1 0 0,1 0-1,0 1 1,-8 21 0,13-28-1,-1 0 0,1 0-1,0 0 1,1 0 0,-1 1-1,1-1 1,0 0 0,1 0 0,-1 0-1,1 0 1,0 0 0,1 0 0,0 0-1,2 6 1,0-4 31,0 0 0,1 0 0,0-1 0,0 1-1,0-1 1,1 0 0,1-1 0,10 11 0,3-3 43,0 0 1,1-1-1,1 0 1,0-2-1,0-1 1,27 8-1,23 4 61,1-3 0,1-3-1,105 9 1,231-7 175,-148-23-253,360-54 0,-293 0-97,7-1-26,-306 55 37,-25 4-68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07:14.4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1144 1 4296,'0'0'1973,"-5"7"-944,-26 33-129,-125 157 1244,120-156-2018,-2-3 1,-76 61 0,66-64-152,-104 54 0,137-85-185,-17-1-151,24-3-6,1-8 70,-2-4 288,0 0 0,1 0 1,0-1-1,1 0 0,0-1 0,1 0 1,0 0-1,2 0 0,-6-24 1,-9-97 1636,18 128-1186,-6 7-331,0 0-102,1 0 0,-1 0 0,1 1 0,0 0 1,-1 0-1,1 1 0,0-1 0,0 1 0,-8 4 0,2 0 1,0 1-1,0 0 1,1 0 0,-11 10-1,-10 13-13,-53 61-1,84-89 4,-94 107-2381,47-51-675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07:14.6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0 152 11313,'0'0'772,"40"15"-228,16-18-256,11-9-128,13-3-116,16-8-44,13 1-48,6 2-772,-14-2-956,-7-5-1196,-4 4-637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07:15.1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96 27 3248,'-40'20'622,"32"-16"20,4 4 8,-2 4-417,0-4-10,1 2-1,0-1 1,1 0-1,0 1 1,0 0-1,1 0 1,-4 20-1,7-28-156,0-1 1,0 1-1,0 0 0,0 0 0,1 0 0,-1-1 0,0 1 0,1 0 0,-1 0 0,1-1 0,0 1 1,-1 0-1,1-1 0,0 1 0,2 1 0,0 2 118,3 6 409,0-5-449,-1-1 0,1 1 0,0-1 0,0 0 0,1-1-1,0 1 1,-1-1 0,2-1 0,9 5 0,-6-10 200,16-8-29,-15 2-10,-5 2-255,-1-1-1,-1-1 1,1 1-1,-1-1 1,-1 1-1,1-2 1,-1 1-1,0 0 1,-1-1-1,0 1 1,-1-1-1,0 0 1,0 0-1,-1 0 1,1-12-1,-6-43 196,-1 54-171,-9-8-46,14 18-28,0-1 1,-1 1-1,1 0 1,0-1-1,0 1 1,-1 0-1,1-1 1,0 1-1,-1 0 1,1 0-1,0-1 1,-1 1-1,1 0 1,0 0-1,-1 0 1,1-1-1,0 1 1,-1 0-1,1 0 1,-1 0-1,1 0 1,0 0-1,-1 0 1,0 0-1,-3-1-1,1 0-2,0 1 1,0-1-1,1 1 0,-1-1 1,0 1-1,0 0 1,0 0-1,1 1 0,-1-1 1,0 1-1,0-1 0,1 1 1,-1 0-1,0 0 1,1 0-1,-1 0 0,1 0 1,-1 1-1,-4 2 0,-5 8-465,0 0-1,0 1 0,1 1 0,1-1 0,0 2 0,-15 28 0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07:17.1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5881,'0'0'5859,"4"4"-5713,-1-1-75,0 1 0,0 1 0,0-1-1,-1 0 1,0 0 0,1 1 0,-2 0-1,1-1 1,0 1 0,0 6 0,7 56 478,-6-36-339,9 99 241,22 155-161,-24-236-338,42 196-584,-6-88-3253,-26-93 450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07:17.9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1038 1121 6773,'-26'-3'1598,"-47"-14"1,72 17-1592,1-1 0,0 1 0,-1 0 0,1 0 0,0 0 0,-1 0 0,1 0 0,0-1 1,-1 1-1,1 0 0,0 0 0,0 0 0,-1-1 0,1 1 0,0 0 0,-1-1 0,1 1 1,0 0-1,0-1 0,0 1 0,0 0 0,-1-1 0,1 1 0,0 0 0,0-1 0,0 1 1,0 0-1,0-1 0,0 0 0,-3-9-16,1 0 0,1 0 1,0 0-1,0 0 0,1 0 0,0-1 0,1 1 1,0 0-1,0 0 0,1 0 0,1 0 1,-1 0-1,2 0 0,-1 1 0,2-1 0,6-11 1,12-22-122,34-45 1,-44 71 117,0 0 0,1 2 0,1-1 0,0 2 0,23-17 1,-33 27 5,1 0 1,0 0 0,1 1-1,-1 0 1,0 0-1,1 1 1,0-1 0,-1 1-1,1 1 1,0-1 0,0 1-1,0 1 1,8-1 0,-10 2 2,0-1 1,0 1-1,-1 0 1,1 0-1,0 0 1,0 1 0,0 0-1,-1 0 1,1 0-1,-1 0 1,1 1-1,-1 0 1,0 0-1,0 0 1,0 0 0,-1 1-1,1-1 1,4 7-1,0 1 17,0 1-1,-1-1 0,-1 1 1,0 0-1,0 1 0,-2 0 1,6 18-1,-8-24-6,-1 0 1,1 0-1,-2 0 1,1 0-1,-1 0 0,0 0 1,0 0-1,0 0 1,-1 0-1,-1 0 0,1 0 1,-1 0-1,0-1 1,-1 1-1,1-1 0,-5 8 1,-3 0-5,0-1 0,-1-1 0,0 0 0,-1 0 1,0-1-1,-1-1 0,0 0 0,-1 0 0,0-2 0,-1 0 0,1 0 0,-24 7 0,6-3-67,0-2 0,0-2 0,-1-1 0,0-2 0,-39 3 0,61-8-6,1 0 0,-1 0 0,0 0 0,1-2-1,-1 1 1,1-1 0,0-1 0,-1 0 0,1 0 0,1-1 0,-1-1 0,0 1 0,1-1 0,0-1 0,0 0 0,1 0-1,-1-1 1,1 0 0,1 0 0,-1-1 0,1 0 0,1 0 0,0-1 0,0 0 0,0 0 0,-7-18 0,7 11 40,0 0 0,2-1 1,0 0-1,1 0 1,1 0-1,-1-34 0,1 12 62,0 25 118,1 0 1,1 0-1,3-24 1,-2 32 683,2 14-461,9 19 173,8 31 0,-17-46-463,0 0 1,-1 0-1,0 1 0,-1-1 0,0 1 0,-1 14 0,-2-10-54,0 1-1,0-1 0,-2 0 0,0-1 1,-1 1-1,-1-1 0,0 0 0,-1 0 1,-1-1-1,-15 24 0,18-33-20,-1 0 0,1-1-1,-1 1 1,0-1 0,-1 0 0,1 0 0,-1-1-1,0 0 1,-9 4 0,2-1 11,10-4-13,0-1 1,0 0-1,-1 0 1,1 0 0,-1-1-1,0 1 1,1-1-1,-1 0 1,0-1 0,0 1-1,0-1 1,-5 0-1,6-1-3,-1 0 0,1 0-1,0 0 1,0-1 0,0 0-1,1 1 1,-1-1 0,0-1-1,1 1 1,-1 0-1,1-1 1,0 0 0,0 0-1,-4-4 1,-1-3-3,0 0-1,0-1 1,1 0 0,0-1-1,1 1 1,1-1 0,0-1-1,0 1 1,-4-22 0,-1-15-4,-5-61 1,14 100 3,-23-362 321,21-6 119,3 375-438,0-14 87,1-1 0,2-17 0,-2 31-46,1 10-69,4 19 33,2 10 8,5 42 0,35 220 576,-22-154-52,-9-48-130,-3-24-158,-3 0 1,2 96 0,-14-120-189,-2 1 0,-11 62 0,8-81-44,-1 0 0,-2 0 0,0-1 0,-26 50 0,29-66-15,-1 0 0,-1-1 1,0 0-1,0-1 1,-1 1-1,-1-2 0,1 1 1,-1-1-1,-12 7 1,16-12-23,1 0 0,-1-1 0,1 0 1,-1 0-1,0-1 0,0 1 0,-1-1 1,1-1-1,0 1 0,-1-1 0,1 0 1,0-1-1,-1 1 0,1-1 0,-1-1 1,1 1-1,-1-1 0,1 0 1,-1 0-1,-8-4 0,7 2-189,-1-1 0,1-1 0,0 1 0,1-1 0,-1 0-1,1-1 1,0 0 0,0 0 0,1 0 0,0-1 0,0 0 0,0 0 0,1-1 0,-8-14 0,5 4-590,0-1 1,1 1-1,1-1 1,1-1-1,-5-32 1,-3-38-2445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07:18.2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12 8469,'0'0'2976,"27"-12"-756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07:18.3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8 206 7429,'0'0'1476,"-8"-34"-444,24 4-444,11-2-276,13 2-124,0 3-100,8 5-52,-8 2-132,-5 10-956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07:18.6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49 77 8297,'-24'-71'3245,"21"66"-2729,3 9-478,0 0 0,0 0 0,-1 0 0,0 1-1,0-1 1,-2 5 0,-3 14-2,1 16 12,2-1-1,1 1 0,7 73 1,32 117 92,32 0-1328,-15-60-626,-44-129 1179,-1 1 1,4 50-1,-12-47-2516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07:19.1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1251 705 5236,'0'0'1172,"-6"3"-224,-29 12 369,2-3-1021,1-1 1,-2-2-1,1-1 0,-1-2 0,0-1 0,-63 1 0,91-6-248,0-1 0,-1 1 0,1-1 0,0-1 0,0 1 1,-1-1-1,1 0 0,1 0 0,-1-1 0,0 0 0,1 0 1,-8-5-1,10 5-45,0 1 1,0-1-1,0-1 1,0 1-1,1 0 1,-1-1-1,1 1 0,0-1 1,0 0-1,0 1 1,1-1-1,-1 0 1,1 0-1,0 0 1,0 0-1,0-1 1,1 1-1,-1 0 1,1-6-1,1 0-2,0 0-1,1 0 0,0 0 1,0 0-1,1 1 1,0-1-1,1 1 1,0 0-1,0 0 1,1 0-1,0 0 1,1 1-1,0 0 1,0 0-1,1 1 0,8-9 1,-3 5-2,0 0 1,1 2-1,0-1 1,1 1-1,0 1 0,0 1 1,0 0-1,1 0 1,22-5-1,-27 10 0,1 0 0,-1 1 0,1 0 1,-1 1-1,0 0 0,1 1 0,-1 0 0,1 0 0,-1 1 0,0 1 1,0-1-1,0 2 0,0-1 0,18 11 0,-23-11 12,1 0 0,-1 0 0,0 0 0,0 1 0,-1 0 0,1 0 0,-1 0 0,0 1 0,0-1 0,0 1 0,0 0 0,-1 0 0,0 0 0,0 1 0,-1-1 0,1 1 0,-1-1 0,0 1 1,-1 0-1,1 0 0,-1 0 0,0 0 0,-1 0 0,1 0 0,-1 0 0,-2 12 0,0-7 54,-1-1 0,0 0-1,-1 1 1,0-1 0,-1 0 0,0-1 0,0 1 0,-1-1 0,0 0 0,-1 0 0,0-1-1,0 0 1,-9 7 0,-6 4 161,-1 0 0,0-2 0,-45 25 1,15-15 55,-1-3 0,-1-1 0,-2-4 0,0-1 0,-1-3 0,0-3 0,-1-2 0,-119 4 0,152-14-211,0-1 0,1-1 0,-1-1 0,1-1-1,-1-1 1,-25-9 0,38 9-51,0 0 1,1 0-1,0-1 1,0-1-1,0 0 1,1-1-1,0 0 1,0 0-1,1-1 1,0-1-1,1 0 1,0 0-1,-10-15 1,10 11-73,1-1 0,0-1 0,1 0 0,1 0 0,1 0 0,0-1 1,1 1-1,1-1 0,0 0 0,1 0 0,1-1 0,2-28 0,4-2-277,2 1 0,2 0-1,20-60 1,-12 55-1264,3 1 1,2 0-1,34-58 0,-8 25-1838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07:19.4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54 0 5885,'0'0'3591,"5"5"-2151,-2-3-1286,7 6 1121,1 1 1,15 8-1,-49-24-1607,12 7-279,-13 7-298,14-1-373,5-3 704,-6 6-100,2 8-2799,-7 18 204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15:18.52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69 5565,'5'-13'317,"-2"6"401,0 1 0,0-1 1,-1 0-1,0 0 1,-1 0-1,1-8 0,-2 98 36,4-1-1,3 0 1,36 161-1,-2-86-220,103 247-1,-97-300-519,65 100 0,-92-167-385,-1 0 0,16 43-1,-2 19-3769,-31-91 1282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07:22.2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3739 664 5188,'-13'-6'221,"0"0"-1,0-1 0,0 0 0,1-1 0,-13-10 1,21 15-228,0-1 1,0 1-1,1-1 1,-1 0 0,1 1-1,0-2 1,0 1 0,0 0-1,1 0 1,0-1 0,0 0-1,0 1 1,0-1-1,1 0 1,-1 0 0,1 0-1,0 0 1,0-6 0,2 1-79,1 1 0,0-1 1,0 0-1,1 0 0,0 1 1,1-1-1,0 1 0,1 0 1,-1 0-1,13-15 1,4-13-202,-1 5 38,25-31-1,9-15 112,-52 75 134,0 1 0,0-1 0,0 1 0,1-1 1,-1 1-1,0 0 0,1 0 0,0 0 0,-1 0 0,1 1 1,0-1-1,0 1 0,0-1 0,0 1 0,0 0 0,5-1 1,-1 1 57,-1 0 1,1 0 0,-1 0 0,1 1 0,11 1 0,-7 4 329,43 31 555,57 51 0,-7-5 36,-8-9-236,56 38 125,-131-93-700,-16-13-138,0-1 40,-1-1-23,14 12 30,-18-14-71,0-1 0,1 0 0,-1 0-1,0 0 1,0 0 0,1 0 0,-1 1-1,0-1 1,0 0 0,0 0 0,1 0-1,-1 1 1,0-1 0,0 0 0,0 0-1,0 1 1,0-1 0,1 0 0,-1 0-1,0 1 1,0-1 0,0 0 0,0 1-1,0-1 1,0 0 0,0 0 0,0 1 0,0-1-1,0 0 1,0 0 0,0 1 0,0-1-1,0 0 1,0 1 0,-1-1 0,1 4 8,-1 1 1,0-1 0,0 0 0,0 0-1,-1 0 1,0 0 0,1 0 0,-1 0 0,-1 0-1,1-1 1,0 1 0,-1-1 0,0 1-1,0-1 1,0 0 0,0 0 0,0-1-1,-1 1 1,-4 2 0,-23 11 13,-1-2-1,0-1 1,-1-1 0,-1-2 0,1-2 0,-46 6-1,10-6-35,0-3-1,-87-5 0,81-4 5,0-2 1,-101-23-1,147 22-79,1-1 0,0-1 1,0-1-1,1-2 0,0 0 0,1-2 1,0-1-1,1-1 0,-24-22 1,4-5-197,2-3 0,2-2 0,-40-60 0,54 70 177,3 8 59,20 25 5,-2-2 24,-17-21-45,17 21 43,9 12 52,9 26 166,1 0-1,2-1 0,1-1 0,36 48 0,-43-65-68,1 0-1,9 18 1,-4-8-19,-11-16 7,0-1-42,10 18-2,-10-17 2,-2-2 103,7 11 87,-7-11 499,-10-2-695,-13 3-66,1-1-1,-1-1 0,0-1 0,0 0 0,0-2 0,-1-1 1,1 0-1,0-2 0,1 0 0,-1-1 0,-21-8 0,40 11-14,-1 1-1,0-1 1,0-1-1,1 1 1,-1 0-1,1-1 1,-1 1-1,1-1 1,-1 0 0,1 1-1,-2-4 1,-3 0-36,-5-7-129,3 2 98,1 0 0,1-1 0,0-1 0,0 1 0,-9-25 0,17 25 3,0 5 52,0 3 14,0 0 0,0 0 0,0 0 0,0 0 1,0 1-1,1-1 0,-1 0 0,3-2 0,10-18-33,-10 17 23,0 1 0,10-15 7,-11 15 15,-3 8-37,1-1 41,-1 1 1,0 0-1,1-1 1,0 1-1,-1-1 0,1 1 1,0-1-1,2 3 0,1 7 9,-2-6 3,-1 0-1,0 0 1,-1 0 0,0 0-1,1 0 1,-2 0 0,0 9-1,-5 7 75,3-4-26,-4-12-25,-5 5-42,0-1-1,0 0 1,-1-1 0,-1 0 0,0-1 0,0 0 0,0-2 0,-1 1 0,0-2 0,0 0 0,0-1-1,-23 4 1,24-10-175,-18-5-173,31 7 319,0 0 1,0 0-1,1 0 1,-1 0-1,0 0 0,1-1 1,-1 1-1,0 0 1,0-1-1,1 1 0,-1 0 1,1-1-1,-1 1 0,0-1 1,1 1-1,-1-1 1,1 1-1,-1-1 0,0-1 1,-9-9-155,0-1 0,1-1-1,0 1 1,1-1 0,1-1 0,-9-20 0,11 23 105,3 8 48,1 0 0,0-1 0,0 1 0,0 0 1,0 0-1,0-1 0,1 1 0,-1-4 1,-1-1 10,-1-26-28,3 9 61,0 19 138,7 9-114,1-1-33,-5-1-2,-1 0 1,1 0-1,0 0 1,-1 0-1,1 0 0,-1 1 1,1-1-1,-1 1 1,1 0-1,2 3 0,2-1 3,-5-3-2,1 0 0,-1 1-1,1-1 1,-1 1 0,0 0 0,0 0-1,0 0 1,0 0 0,0 0 0,-1 0-1,3 3 1,1 0 2,-3-4-2,-1 1 0,1 0 0,0-1 0,-1 1-1,1 0 1,-1 0 0,0 0 0,0 0 0,1 0 0,-1 0 0,-1 0-1,1 0 1,1 4 0,11 32 85,-10-32-67,-1-5-13,-1 1 1,0 0 0,0 0-1,-1 0 1,1 0 0,0 0-1,-1 0 1,1 0 0,-1 0-1,0 1 1,1-1 0,-1 0-1,-1 4 1,1 48 791,0-49-424,-4 0-235,-14 18-19,7-13-26,3-5-69,4-2-13,1-1 0,-1 0 0,0 0 1,0 0-1,0-1 0,0 1 0,-4 0 1,-1 2-6,6-2-8,-1-1 1,1 1 0,-1-1-1,0 0 1,0 0-1,1 0 1,-1-1-1,-6 1 1,-24 2-3,-1-2 0,0-1 1,-48-6-1,-113-28 71,77 1-193,61 14 133,-16-1-29,58 16-33,-42-13 83,45 11-165,27 6-261,-3 3 402,22 13 3,3 2-9,37 26 3,-67-41-15,-2 3 8,10 17 7,-10-17 16,-8-1-31,-17 19 32,15-20-70,-1 0 0,0 0 0,0-1 0,0 1 0,0-2 0,-1 1 1,1-1-1,-1 0 0,0-1 0,0 1 0,1-1 0,-11-1 0,18 0 33,-1 0-1,1 0 0,-1 0 0,0 0 0,1 0 0,-1 0 0,1 0 0,-1 0 0,0 0 0,1 0 0,-1-1 0,1 1 0,-1 0 0,1 0 0,-1-1 1,1 1-1,-1 0 0,1-1 0,-2 0 0,-3-3-71,0 0 0,0-1 1,0 0-1,0 0 0,1 0 0,0 0 1,0-1-1,0 0 0,1 1 0,0-2 1,-3-5-1,1 0-39,1-1 0,1 1 0,0-1 0,1 0 0,-1-18 0,2 11-6,5-33 0,-3 46 78,0 0 24,5-19 11,-5 20 46,4 11-14,12 18 75,-16-22-84,-1-1 1,1 1-1,-1-1 0,0 0 0,1 1 0,-1-1 1,0 1-1,0-1 0,1 1 0,-1-1 0,0 1 1,0-1-1,0 1 0,1 0 0,-1-1 0,0 1 1,0-1-1,0 1 0,0-1 0,0 2 0,0 21 117,-4-10-39,-10 15 25,4-16-38,0-3-64,-1-1-1,0 0 1,0-1-1,0-1 1,-1 0-1,0 0 1,0-1-1,0-1 1,-1 0-1,0 0 1,1-1-1,-1-1 1,0 0-1,-1-1 1,1-1-1,-26-1 1,23-2-9,-1-1 0,1 0 0,0-2 0,0 1 0,1-2 0,0 0 0,0-1 0,0 0 0,1-1 0,0-1 1,1 0-1,0-1 0,1-1 0,0 0 0,-17-22 0,4-1-9,1-2 1,2 0-1,1-2 0,-22-57 1,7 13 319,-8-23 206,41 100-443,8 11-65,13 17 15,-1 1 0,0 1 0,16 33 0,36 87 113,-26-50-6,16 56 16,-58-146-132,1 8 96,-6 13-1,4-24-102,0 0 0,0-1 0,0 1 0,0 0 0,-1-1 0,1 1 0,0-1-1,0 1 1,0 0 0,-1-1 0,1 1 0,0-1 0,-1 1 0,1-1 0,-1 1-1,1-1 1,0 1 0,-1-1 0,1 1 0,-2-1 0,-10 11 7,0-1 1,-1 0-1,0-1 1,0-1-1,-1 0 1,0-1-1,-1 0 1,0-1-1,0-1 1,-16 4-1,-46 6 139,-100 8 0,153-21 24,0-1 1,0-1-1,0-1 1,0-1-1,0-2 1,-24-6-1,43 9-10,-13 1 7,15 0-174,-3 5 47,-2 4 35,1-1 1,0 2-1,0-1 1,0 1-1,-7 15 1,-26 63 730,16-31-199,-9 16-22,17-34-406,-1-1 0,-2-1-1,-26 37 1,29-53-148,-1-1 1,0 0-1,-1-2 0,-2 0 1,-31 24-1,38-33-346,-1 0 1,0-1-1,-1-1 0,0 0 0,0-1 0,-1 0 1,1-1-1,-1-1 0,-23 3 0,24-9-1712,-22-13-448,2-9-241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07:22.6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82 6085,'3'-7'1604,"13"-51"2808,-10 55-4036,-1 1-289,0 0 0,0 0 0,0 0 0,1 1 0,-1-1 0,1 1 0,-1 1 0,1-1 0,-1 1 0,1 0 0,0 0 0,-1 0 0,1 1 0,-1 0 0,10 2 0,-6 0 47,-7-3-92,0 0-1,1 1 0,-1 0 1,0 0-1,0-1 0,0 1 1,0 1-1,0-1 0,0 0 1,0 0-1,0 1 0,0-1 1,2 3-1,19 16 162,-17-15-22,0 3-5,21 23-37,-26-30-133,-1-1 0,1 1-1,0 0 1,-1-1 0,1 1-1,-1 0 1,1 0 0,-1 0-1,1-1 1,-1 1 0,1 0-1,-1 0 1,0 0-1,0 0 1,1 0 0,-1 1-1,5 28 54,-5-29-61,1-1 0,-1 0-1,0 1 1,0-1 0,0 1 0,0-1-1,0 1 1,0-1 0,0 1-1,0-1 1,0 0 0,0 1 0,0-1-1,0 1 1,0-1 0,0 1 0,0-1-1,-1 0 1,1 1 0,0-1 0,0 1-1,0-1 1,-1 0 0,1 1 0,0-1-1,-1 0 1,1 1 0,0-1-1,-1 0 1,1 1 0,0-1 0,-1 0-1,-6 7-327,-1 0-1,0-1 0,0 0 0,0 0 0,-1-1 0,0 0 1,0-1-1,0 0 0,-1 0 0,1-1 0,-1 0 0,0-1 0,-15 2 1,-41-2-3447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07:23.0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40 107 2992,'1'-5'684,"6"-20"812,-1 19-869,49-43 492,-43 43-564,46-9 104,-55 15-636,0 0 0,0-1 0,1 1 1,-1 0-1,0 1 0,0-1 0,0 0 0,0 1 0,0 0 0,0 0 1,0 0-1,0 0 0,0 0 0,0 0 0,2 3 0,-2-3 18,6 6 160,-5-2-138,-1 0 0,1 0 0,-1 0 0,0 0-1,0 1 1,0-1 0,-1 1 0,0 0 0,0-1 0,0 1 0,-1 0-1,0 0 1,0 0 0,-1 0 0,1 0 0,-1 1 0,-1-1 0,1 0-1,-1 0 1,0 0 0,-4 11 0,1-4-17,-2 0-1,0 0 1,0-1-1,-1 1 1,-1-1 0,0-1-1,0 0 1,-1 0 0,-14 13-1,7-9-522,-1-1-1,-1 0 1,0-1 0,-1-1-1,-23 11 1,-12 4-2398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07:23.5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2142 0 2036,'-1'5'738,"-3"15"38,3-15-108,-9 1-75,-62 27 219,-98 33 0,-419 142 652,-106 35-901,596-209-555,-15 4 39,96-33-218,0-1-1,0-1 0,-1 0 0,-21-1 1,25-5-629,-17-10-124,31 13 862,0-1 1,0 1 0,0 0 0,0-1 0,0 1 0,1-1 0,-1 1 0,0-1-1,0 0 1,0 1 0,1-1 0,-1 0 0,0 0 0,1 1 0,-2-2-1,-2-4-69,-1 1-1,1-1 0,0 0 0,1-1 0,-1 1 0,1-1 0,0 1 0,1-1 0,0 0 0,0 0 0,0 0 0,1 0 0,0 0 0,1 0 1,-1-15-1,4 4 114,1 0 1,0-1-1,1 2 1,1-1 0,1 1-1,0 0 1,2 0-1,-1 0 1,15-18 0,-20 31 374,0-1 94,10-20 5189,-17 25-5638,0 1 1,0-1 0,0 1-1,0 0 1,0 0 0,0 1-1,1-1 1,-1 1 0,0 0-1,1 0 1,-6 4 0,-33 30 33,39-34-34,-133 147-3261,101-108 424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07:23.7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0 129 9401,'54'3'1584,"12"-3"-264,17-7-380,-8-8-452,13 0-248,-8-5-140,8 2-192,-14 3-1028,1-4-948,-14-4-1380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07:24.3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26 5116,'2'-5'1565,"10"-16"5171,-12 27-6013,2 32-66,2 1-1,12 47 1,-4-21-263,1-2-101,3-1 0,41 106 0,70 112-1264,-117-258 717,51 123-3864,-41-84 435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07:24.9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3283 555 7737,'0'0'1439,"6"1"-1079,17 2-10,-11 2 58,-4 0-341,-1 0-1,0 1 1,-1 0-1,1 0 1,-1 0-1,0 1 0,-1-1 1,1 1-1,-1 1 1,-1-1-1,5 10 1,-8-16-64,18 56 177,-18-53-174,0 0 1,0 0-1,-1 0 1,0 1-1,1-1 1,-2 0-1,1 0 1,0 1-1,-1-1 1,0 0-1,-2 7 1,-7 12 0,0-13-37,-6 1-77,-1-1 1,0-1-1,0 0 1,-28 10 0,20-12-270,24-7 361,1 0 0,-1 0 0,1 0 0,-1 1 0,1-1 0,-1 0 0,1 0 0,-1 0 0,1 0 0,0 0 0,-1 0 0,1-1 1,-1 1-1,1 0 0,-1 0 0,1 0 0,-1 0 0,1 0 0,-1-1 0,1 1 0,0 0 0,-1-1 0,-26-12-277,14 3 112,1-3 153,2 0 0,0 0 1,0-1-1,1-1 1,1 1-1,-7-18 1,-5-28 596,19 55-28,2 8-534,0 1 1,0-1-1,0 1 1,0 0-1,0-1 1,-1 1-1,0 0 1,0 0-1,0-1 1,-1 6-1,1-9-7,0 4 551,-4-8-520,-34-41 104,29 37-46,-1 4-2,1 1 1,-1-1-1,0 2 1,-1-1 0,1 2-1,0-1 1,-1 1-1,1 1 1,0 0 0,-1 0-1,-16 3 1,-20 5 668,-60 19 1,44-10-357,-504 82 1495,-8-59-1453,389-40-374,-200-27 1,305 18-51,0-4 0,1-4 0,1-3 0,1-3-1,1-4 1,1-3 0,-139-78 0,195 96-13,1-1-1,0-1 0,1-1 1,0 0-1,1-2 0,1 0 1,-20-27-1,27 31-90,1 0 0,0 0 0,1-1-1,0 1 1,2-2 0,-1 1 0,2-1 0,0 0 0,0 0 0,2 0-1,0 0 1,-1-20 0,4 13-768,1 0-1,1 0 1,0 1-1,2-1 1,8-23 0,0 0-2738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07:25.1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87 10577,'67'-7'1548,"-1"-1"-280,9 11-324,0-13-472,-1-10-212,-12 5-132,-14-4-436,-8 8-920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07:25.5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 0 7773,'-28'20'1712,"22"-16"-325,12 0-297,5 2-787,0 0-1,1-1 1,0 0-1,0-1 1,0 0-1,24 3 1,-22-5-179,22 3 105,44 0 2280,-84-11-2421,-14-17-38,14 17 38,-2 2-119,-17-11 22,17 12-27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09:04.0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1152 0 2784,'0'0'4384,"-4"6"-3146,-2-1-1073,1 0 0,-1-1 0,0 1 0,0-1 0,0 0 0,0 0 0,-1-1 0,1 0 0,-1 0 0,0-1 1,-11 3-1,-17 3 350,-42 4 1,14-3-150,-1 5-210,1 3 0,1 2 0,1 4 0,0 1 1,2 4-1,1 2 0,-74 51 0,92-52-91,2 1 1,-51 52-1,68-60-10,1 0 0,1 2-1,1 1 1,2 0 0,-16 31 0,26-45-20,1 1 0,0 0 1,1 0-1,1 1 0,0-1 0,0 1 0,1-1 1,1 1-1,0 0 0,2 23 0,0-27-6,0 0-1,1 1 0,1-1 1,-1 0-1,2 0 0,-1-1 1,1 1-1,0-1 0,1 0 1,0 0-1,0 0 0,1 0 1,0-1-1,0 0 0,10 8 1,2 0 9,1-1 1,1 0 0,0-2-1,1 0 1,37 15 0,-16-11-9,0-3 1,55 12-1,-13-12-43,1-4 0,-1-4 1,163-10-1,-169-2-936,-1-4 1,-1-2 0,0-5-1,87-31 1,-28-3-2812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15:18.96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81 783 6029,'-13'-23'606,"1"-1"1,1 0 0,1-1 0,1 0 0,-10-48 0,16 60-509,2 0 0,-1 0 1,2 0-1,-1 0 0,2 0 1,0 0-1,0 0 0,1 1 1,1-1-1,0 0 0,1 1 1,0-1-1,12-22 0,0 10-38,0 0 0,2 0 0,1 2-1,0 0 1,2 2 0,0 0 0,2 1 0,32-22-1,-18 15-27,1 2 0,2 2 0,0 1 0,61-22 0,-87 39-25,1 1 0,0 0 0,0 1 1,0 1-1,1 0 0,-1 2 1,20 0-1,-25 1 15,1 1 0,-1 0 0,1 0 0,-1 1 0,0 0 0,0 1-1,0 0 1,-1 1 0,0 0 0,1 0 0,13 12 0,-9-5 91,1 1 1,-2 0-1,0 1 0,0 1 0,-2 0 1,1 1-1,-2 0 0,16 34 1,-16-28 1,-2 1 0,-1 0 0,0 0 0,-2 0 0,0 1 0,1 41 1,-5-38-48,-1 1 1,-2-1 0,-1 0 0,-1 0 0,-1 0-1,-1-1 1,-1 0 0,-2 0 0,0 0 0,-2-1 0,-1-1-1,-1 0 1,-24 34 0,10-24-30,-1-2 0,-2 0 0,-1-2 0,-2-1 0,-53 36 0,42-37-9,-2-1 0,0-2 0,-2-2 0,-58 18-1,75-31-25,-35 7-1,52-15-16,1 0 1,0 0-1,-1-1 0,1-1 1,-15-2-1,16-2-338,-15-11-526,27 15 798,-1-1 0,0 1 1,1 0-1,-1-1 0,0 1 0,1-1 0,-1 1 0,1-1 1,-1 1-1,1-1 0,-1 1 0,1-1 0,-1 1 1,1-1-1,-1 0 0,1 1 0,0-1 0,-1-1 0,-3-5-584,1 0-1,0-1 1,1 0-1,-1 1 0,1-1 1,1 0-1,-2-16 0,6-18-2621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09:04.5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150 106 8185,'0'0'506,"0"5"281,-10 127 1935,0-17-1802,15 219 174,23-2-869,-1-15-143,-5-37-92,-21-260-235,-2-17-158,-7-33-2092,1 2 2717,-113-574-994,119 595 766,-73-668 1514,72 648-1384,2 0 0,1 0 0,7-44-1,-7 65-100,0-1 0,1 0-1,0 1 1,0-1 0,0 1-1,1 0 1,0 0-1,0 0 1,1 0 0,0 0-1,0 1 1,0-1 0,0 1-1,1 0 1,0 1-1,0-1 1,1 1 0,-1 0-1,1 0 1,7-4 0,4 2 20,0 0 0,0 1 0,1 1 0,-1 0 0,1 2 0,0 0 0,-1 1 0,1 0 0,0 2 0,0 0 0,29 6 0,-21-2 20,0 1-1,-1 2 0,0 0 0,-1 2 0,0 1 0,0 1 0,32 22 1,-40-24 37,-2 2 0,1 0 0,-1 1 0,-1 0 0,-1 1 0,13 16 0,-19-20-10,1-1-1,-2 1 0,1 1 1,-2-1-1,1 1 0,-1-1 1,-1 1-1,0 0 0,0 1 1,-1-1-1,0 16 0,-2-10-31,-1 1-1,-1-1 1,0 1-1,-2-1 1,0 0-1,-1 0 0,0 0 1,-2-1-1,0 1 1,0-2-1,-2 1 0,0-1 1,-12 15-1,0-2-36,-2-1-1,-1-1 1,-2 0 0,0-2-1,-44 31 1,39-34-90,-1 0 1,-1-3-1,-50 23 0,68-35-380,0-1 0,0 0-1,0-1 1,-1-1-1,0 0 1,1-1 0,-1-1-1,0 0 1,0-1-1,-22-3 1,38 3 380,0 0-1,-1 0 1,1 0 0,0 0-1,-1 0 1,1 0-1,-1 0 1,1 0 0,0 0-1,-1 0 1,1 0-1,0-1 1,-1 1 0,1 0-1,0 0 1,-1 0-1,1-1 1,0 1 0,-1 0-1,1 0 1,0-1 0,0 1-1,-1 0 1,1-1-1,0 1 1,0 0 0,0-1-1,-1 1 1,1 0-1,0-1 1,0 1 0,0 0-1,0-1 1,0 1-1,0 0 1,0-1 0,0 1-1,0-1 1,0 1-1,-11-42-3356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09:05.0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 35 7729,'0'0'2361,"-3"12"-1771,-3 14-356,2 0 0,0 0 0,2 1 0,1 0 0,1-1-1,1 1 1,2 0 0,7 37 0,-4-39-128,0 1 0,2-1 0,0 0 0,2-1 0,1 0 0,1 0 0,1-1 0,0-1 0,19 22 0,-11-19 24,1-1 1,2-2 0,48 38 0,-59-50-80,1-1-1,0-1 1,0 0 0,0-1 0,1-1 0,0 0 0,1-1 0,-1-1 0,28 5 0,-33-8-30,0-1 0,0 0 1,0 0-1,0-1 0,0 0 1,0-1-1,0 0 0,0-1 0,0 0 1,-1-1-1,12-5 0,-8 2-8,-1-1-1,0 0 0,0 0 1,-1-2-1,0 1 0,-1-1 1,10-13-1,6-12-8,-1-1-1,-2-1 1,-2-2-1,20-47 1,46-142 110,-67 171 160,28-99 1242,-46 150-1127,-1 48-182,2 1-1,1-1 0,2 0 1,18 62-1,-16-77 141,2 0 0,0-1-1,2 0 1,1-1 0,1 0 0,1-1-1,29 37 1,-4-19 433,2-1 1,76 57 0,-113-94-732,1 1 0,0-1 0,0 0 0,0-1 1,11 5-1,-5-2-4,29 15 77,-32-17-104,-1-1 129,5 3-4167,1 1 3203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09:06.3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2580,'0'0'414,"9"2"61,22 6-201,1-2 0,0-1 0,34 0 0,112-3 316,-95-3-366,138 1 138,58 1-93,65 3 203,55 3 18,48 4-68,672 23 198,496 12-307,-3-32-230,-116-45 13,-248 3-53,-999 31 277,-51 0-2780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09:09.9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88 0 2976,'0'0'10299,"-3"7"-10168,-2 6-30,0 1 1,2-1-1,-1 1 0,-2 27 1,0 66 457,5-58-268,-21 375 1318,19-328-1419,-6 244 48,-4-22-235,13-315-42,0 0 1,0 0-1,0 0 1,0 0-1,0 0 1,-1 0-1,0 0 1,1 0-1,-2 3 0,-1 1-147,2-1-688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09:10.6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0 387 2984,'0'0'752,"4"-6"55,17-32 985,-19 31-1503,-1 4-159,0 0 1,0 0-1,1 0 1,-1 0-1,0 1 0,1-1 1,0 0-1,0 1 1,3-5-1,10-12 281,48-60 956,-36 54-1227,1 0 0,1 2 0,2 1 0,0 2 1,66-33-1,-84 46-73,1 1 1,0 1 0,0 1-1,0 0 1,1 0-1,-1 1 1,1 1-1,17 0 1,-23 2-26,1 0 1,0 1 0,-1 1 0,1 0-1,-1 0 1,1 0 0,-1 1 0,0 1-1,0-1 1,-1 2 0,1-1 0,-1 1-1,12 8 1,-9-2 2,1-1 1,-2 1-1,1 1 0,-1-1 0,-1 2 1,0 0-1,-1 0 0,-1 0 0,0 1 0,0 0 1,5 19-1,-5-11 84,-1 1-1,-1 0 1,0 1 0,-2-1-1,-1 1 1,-2 38 0,-1-48-63,-1 1 0,-1-1 0,0 0 1,-1 0-1,0 0 0,-1-1 1,-1 1-1,0-1 0,-1 0 1,0-1-1,-1 0 0,0 0 1,-1 0-1,-1-1 0,1-1 1,-2 0-1,1 0 0,-15 9 1,4-3-28,-2-2 1,1 0 0,-2-2-1,0 0 1,0-2 0,-1 0-1,0-2 1,-1-1 0,-26 4-1,-35 0 13,-152 0 0,226-12-56,-8-4-10,16 4-86,-3-29-6902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09:11.4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72 3640,'0'0'2042,"7"0"-781,384-16 3574,6-21-4142,-208 19-363,-184 17-364,-24 3-2877,-11 5 775,-95 4-2939,91-11 3766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09:11.9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97 1 4016,'0'0'7947,"-5"9"-7454,-7 17-301,1 2 1,2-1-1,0 1 0,-6 37 0,0 38 325,-5 159 1,20-208-450,7 155 389,-7-177-324,0-24-55,0 1 0,0-1 1,1 1-1,0-1 0,0 1 1,4 13-1,4 1-80,-6-17 20,-3-1 12,-1 1-230,1 3 205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09:12.3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41 50 3240,'0'0'1877,"-7"-1"-989,-26-5 2827,42 5-2790,261-13 1181,276-10-200,-401 21-1391,-139 3-11,14 0 93,-13-1-1429,6 2-4445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09:13.0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70 0 3452,'4'5'1220,"24"29"1562,-17-18-2341,0 0-1,-1 1 1,-1 0-1,-1 1 1,-1 0-1,0 0 1,-1 1-1,-1-1 1,-1 1-1,0 1 1,-1-1-1,-2 0 1,0 34-1,-5-16-1,-1 1 1,-18 62-1,10-47-160,-74 386 392,53-207-636,33-225-91,-1 0-193,-1 3 217,0 2-779,-3-49-7773,-2-24 5652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09:13.3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1 439 7225,'18'-41'689,"3"1"0,1 1 1,36-50-1,-41 68-418,1 0 0,0 2 0,2 0 0,0 1 1,1 0-1,43-26 0,-46 34-163,1 0 0,0 1 1,1 1-1,-1 1 1,1 0-1,1 2 0,-1 0 1,1 2-1,0 0 0,35 0 1,-44 4-18,1-1 1,-1 2-1,1 0 0,-1 0 1,1 1-1,-1 1 1,0 0-1,-1 0 1,1 1-1,-1 1 1,0 0-1,0 0 1,0 1-1,-1 1 0,0 0 1,-1 0-1,0 1 1,0 0-1,8 10 1,-7-4 102,-1-1 0,0 1 1,-1 0-1,-1 1 0,0 0 1,-1 0-1,-1 1 0,-1-1 1,0 1-1,-1 0 0,0 0 1,-2 1-1,0-1 0,-1 0 1,-3 27-1,0-24-107,0-1 0,-2 1 0,0 0 1,-1-1-1,-1 0 0,-1-1 0,0 1 0,-2-2 0,0 1 0,0-1 0,-2-1 1,0 0-1,-17 17 0,5-10-74,-1-1 1,-1-1-1,-1-2 0,-1 0 1,-1-2-1,0-1 1,-53 20-1,63-28-460,-1-1-1,0-1 1,-1-1 0,1-1-1,-1-1 1,0-1-1,0 0 1,0-2 0,0 0-1,0-2 1,1 0 0,-42-10-1,61 11 293,0 1 1,0 0-1,1 0 0,-1-1 0,0 1 1,0 0-1,0-1 0,1 1 0,-1-1 1,0 1-1,0-1 0,1 1 0,-1-1 1,0 0-1,1 1 0,-2-2 0,-27-31-3754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12:54.4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1435 0 8761,'0'0'3672,"16"66"-2544,-38 33-108,-26 45-232,-26 39-168,-14 23-256,-6 31-175,-15 6-89,-14 1-44,-13-4 20,-5-7-144,-14-17-1169,-7-14-559,4-19-1336,17-22-1564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15:19.60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70 51 8441,'-5'-32'848,"5"26"1070,-6 12-1441,0 2-375,0-1 1,0 1 0,1 0-1,0 0 1,1 0-1,0 1 1,0-1 0,1 1-1,0 0 1,-3 16 0,3-9 0,1 0 1,1 1 0,1-1 0,0 0-1,5 31 1,0-20-14,1 0 0,1-1-1,1 0 1,2 0 0,1 0 0,0-2 0,23 35-1,-11-26-64,2 0 1,1-2-1,1-1 0,2-2 0,1 0 0,1-2 0,1-1 0,1-2 0,1-1 1,1-2-1,1-1 0,1-2 0,0-2 0,1-1 0,48 11 0,-75-22-27,1-1 0,0 0-1,-1-1 1,1 0 0,0-1-1,0 0 1,0-1 0,20-3-1,-26 2 1,0 0 0,-1 0-1,1 0 1,-1-1 0,0 0-1,0 0 1,0 0 0,0-1-1,0 1 1,0-1 0,-1 0-1,0-1 1,0 1 0,0-1-1,-1 1 1,1-1 0,-1 0-1,4-10 1,6-15-11,-1 0 0,-1-1 0,-2 0-1,-2-1 1,8-60 0,-6-163 0,-9 231 14,-1-15 32,-1 0 0,-2 0 0,-2 0 0,-19-67 0,25 106-28,0-1-1,0 1 1,0-1-1,0 1 1,0-1 0,-1 1-1,1-1 1,0 1 0,0 0-1,-1-1 1,1 1-1,0-1 1,0 1 0,-1 0-1,1-1 1,0 1 0,-1 0-1,1-1 1,-1 1-1,1 0 1,0 0 0,-1-1-1,1 1 1,-1 0-1,1 0 1,-1 0 0,0-1-1,-5-1 65,-1-1 0,1 1 0,-1 1-1,0-1 1,0 1 0,0 0 0,-8 1-1,14 0-56,1 0-1,-1 0 0,1 0 1,-1 0-1,0 0 0,1 0 1,-1 1-1,1-1 0,-1 0 1,1 0-1,-1 1 0,1-1 1,-1 0-1,1 1 0,-1-1 1,1 0-1,-1 1 0,1-1 1,0 1-1,-1-1 0,1 1 1,0-1-1,-1 1 0,1-1 1,0 1-1,-6 8 64,0 0 1,1 0-1,0 0 0,1 0 0,0 1 1,0 0-1,1-1 0,0 1 0,1 1 1,0-1-1,1 0 0,0 0 0,0 1 1,1-1-1,3 21 0,1-9 99,1-1 0,1 1 0,0-1 0,2 0 0,1-1-1,0 0 1,1 0 0,1-1 0,28 35 0,-7-15 129,1-1 0,2-2 1,55 43-1,-6-14 421,178 102 0,112 26 478,-258-136-1080,99 44 17,-210-98-76,1 0 1,0 0-1,0-1 0,0 1 1,9 1-1,-3-1 105,-3 0 1800,-12-10-3207,-7-21-712,7 21-540,-2-22-8260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09:13.8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76 4716,'-19'-8'6159,"63"-6"-5725,0 3 0,0 1 0,65-6 0,149-1 501,-251 17-904,704 21 1207,-572-12-1158,-120-8-604,22 1 1282,-16-1-7884,-52-1 3943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09:14.0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52 8 6097,'-32'-7'4705,"30"15"-3769,-4 16-550,2 1-1,1 0 1,0 0 0,2 0-1,1 0 1,1 0-1,5 30 1,28 345 1964,-30-337-2279,-7 90 226,-1-57-3153,4-90 537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09:14.3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6725,'0'0'1657,"4"6"-1,1 1-1345,0 1 1,-1 0 0,0 0 0,0 0 0,-1 1 0,0-1 0,-1 1-1,3 15 1,7 82 1272,-10-69-1024,2 3 6,5 79 1237,33 158 0,-21-191-1175,46 121 0,-36-117-466,-29-83-205,1-1 11,2 0-411,3 6 707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09:14.6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129 27 6189,'-128'18'8566,"139"-12"-7717,11 4-617,1-1 1,-1-1-1,1-1 0,1-1 0,0-1 1,-1-1-1,1-1 0,33 0 0,91-10 155,165-30-1,-217 24-361,77-16-1183,-66 10-3066,-99 18 806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09:15.2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88 0 5609,'0'0'1440,"-2"4"132,0 1-1244,0 0 0,0 0 0,0 0 0,1 0-1,0 0 1,0 0 0,0 0 0,0 8-1,2 51 1116,0-27-794,-30 546 2915,17-409-3453,2-62-75,-2 37-107,5-45-1013,2-58-3707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09:15.5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1 435 6817,'-1'-17'500,"1"0"1,1-1-1,1 1 1,1 0-1,0 0 1,1 0-1,1 0 1,8-20-1,-3 20-398,0 1-1,2 0 1,0 1-1,0 0 1,1 1-1,1 0 1,1 1-1,0 1 1,0 0-1,1 1 1,29-15-1,-17 13-37,-1 0-1,2 2 1,0 1-1,0 2 1,1 0-1,55-5 1,-56 10 48,-1 2 0,1 1 0,0 2-1,0 0 1,0 2 0,46 13 0,-59-12-22,0 1 0,0 0 0,-1 1 1,0 1-1,21 14 0,-27-16-10,0 1 1,-1 1-1,0 0 0,0 0 0,0 0 1,-1 1-1,-1 0 0,12 20 1,-15-22-21,0 0 0,0 1 0,0-1 0,-1 1 0,0-1 0,-1 1-1,1 0 1,-1 0 0,-1 0 0,0 0 0,-1 11 0,0-8-2,-2 0 0,1 0-1,-1 0 1,-1 0 0,0 0-1,0-1 1,-8 13 0,-1-2-20,0-1 1,-2-1 0,0 0-1,-2-1 1,0 0 0,-35 27-1,17-19-340,0-1 0,-2-2 0,-1-2 0,0-1 0,-2-2 0,0-1 0,0-3 0,-2-1 1,-51 9-1,79-20-531,0-1 1,-1 0-1,1 0 1,-1-2 0,-25-3-1,-3-11-2895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09:16.0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0 337 6897,'11'-5'1377,"26"-14"-541,1 2 0,56-18 0,97-19 298,51-2-386,273-27 0,252 21-524,-731 59-271,-22 1-491,0 1 0,1 1 0,17 2 0,-40 3-1595,-34 19-712,-15 4-274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09:16.2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 0 8585,'-29'7'1170,"23"-6"479,5 6-734,0 14-333,0-1 0,1 1-1,2 0 1,6 36 0,26 88 1030,-26-113-1342,20 68 330,-8-29-233,18 111 0,-30-119-285,-4 0 1,-3 73 0,-14-18-4598,9-97 1786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09:16.5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9205,'0'0'2060,"4"7"-1015,7 20-355,-2 0 0,0 0-1,6 35 1,7 28 442,167 636 648,-161-569-4236,-27-141 389,-9-41-6454,6-18 6372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09:16.9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88 5072,'0'0'8139,"1"-5"-7732,12-34 4439,-8 28-5163,-4 9 353,0 0 0,0 1 0,0-1 0,-1 0 0,1 0 0,0 0 1,-1 0-1,1 0 0,-1 0 0,0 0 0,0-4 0,0 1 385,4 11-183,2 6-99,0 0 0,-1 1 0,0-1-1,-1 1 1,4 21 0,10 79 670,-12-73-494,66 405 1125,32-8-3817,-97-411 1454,5 12-3110,8 49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15:24.72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2519 1 2668,'0'0'3153,"3"0"-2533,0 0-375,0 0 0,0 0 0,0 0 0,0 1 0,0-1 0,0 1 0,0 0 0,-1 0 0,1 0 0,0 0 0,0 0 0,-1 1 0,1-1 0,2 3 0,1-1-162,-3-2-51,-1 0-1,0 1 1,0-1 0,0 0 0,0 1-1,0-1 1,0 1 0,0 0-1,-1 0 1,1-1 0,2 5 0,20 22 220,20 22 171,-2 3-1,61 99 1,-79-109-371,38 77 0,-57-107-46,0-1-1,0 2 0,-2-1 0,1 0 0,-2 1 0,1 0 1,-1 15-1,-4-17 16,0-7-18,0 1 0,0 0 0,-1-1 0,-4 7 0,2-5-2,0-1-1,-1 0 1,0 0-1,-1 0 1,1-1-1,-1 0 1,0 0-1,0-1 1,0 0-1,-1 0 1,1 0-1,-1-1 1,0 0-1,0-1 1,0 0-1,-16 2 1,12-2-10,-1-1 1,1 0 0,-1-1-1,1 0 1,-1-1 0,1-1-1,0 0 1,-1-1 0,1 0-1,-23-9 1,27 7 2,0 1 1,1-2-1,0 1 1,0-1-1,0 0 0,1-1 1,-1 1-1,2-1 0,-1-1 1,1 1-1,0-1 0,-7-16 1,6 12-2,1 0 0,0 0 0,1-1-1,0 1 1,1-1 0,0 0 0,-1-26 0,4 28 23,0-10-14,0 16-13,3 10-13,0 1 32,-2-4-5,0 0 0,0 1 0,1-1 0,-2 0 0,1 1 0,0-1 0,0 0 0,-1 1 0,1 4 0,4 26 5,-4-28-11,-1 1 1,0-1-1,0 0 1,-2 10-1,1-9 5,0-1 0,-1 1 1,0 0-1,-5 8 0,3-4 2,2-6-4,1-1 1,-1-1-1,1 1 1,-1 0-1,0 0 1,0-1 0,0 1-1,-1-1 1,1 1-1,-5 2 1,-44 37 39,46-39-51,0-3 28,-19 0-9,19 0-1,0-7-41,-35-53-39,39 59 74,0 0 0,1 0 0,-1 0 0,0-1 0,0 1 0,1 0-1,-1-1 1,1 1 0,-1-1 0,1 1 0,-1-1 0,1 1 0,0 0-1,0-1 1,0 1 0,0-4 0,0 1-2,-1-1-11,1-27 31,-4 38-2,-2 0-14,3-3-1,1 0 0,-1 0 0,1 0 0,-1 1 0,1-1 1,-3 7-1,-13 22-4,12-22-7,-1 0 1,0-1 0,0 1-1,-1-1 1,-1-1-1,-9 9 1,14-14-147,-2-1-147,-17 9-39,17-8 11,0-9-731,-17-20 818,15 13 115,-1-17 75,7 2 1143,6 33-872,14 15-62,-13-15-28,0 1-27,14 20 24,-13-13 32,-5-2-107,-1 0 0,0 0 0,-1 12-1,1-22-46,0-1-1,0 1 0,-1 0 0,1-1 0,0 1 1,0-1-1,0 1 0,-1-1 0,1 1 0,0-1 1,-1 1-1,1-1 0,0 1 0,-1-1 0,1 0 1,-1 1-1,1-1 0,-1 1 0,1-1 0,-1 0 1,1 0-1,-1 1 0,-1 0 2,-17 15 15,-2 0 0,1-2-1,-28 14 1,28-19-10,1 1 0,-1-2-1,-30 9 1,44-15-11,-1-1 0,1 0 1,0 0-1,-1-1 0,1 1 0,0-1 0,-1-1 0,1 1 1,0-1-1,-1 0 0,1-1 0,-12-4 0,15 5 0,0 0-1,1-1 1,-1 0-1,0 0 1,1 0-1,-1 0 1,1 0 0,-3-3-1,0-2-11,0-1-1,0 0 1,0 0 0,1-1-1,1 1 1,-1-1 0,1 0-1,1 0 1,-3-16 0,-1-7-19,4-1 14,2 4 13,0 23 279,-8 12-16,-39 26 56,-1-3 0,-1-1 0,-2-3 0,-1-2-1,-94 29 1,32-23 74,-150 21-1,187-41-189,-1-4 0,-153-8 0,190-1-169,0-2 0,0-2 1,0-2-1,1-1 0,1-2 0,0-2 0,-42-22 0,60 26-26,2 0 0,-1-2 0,2 0 1,0-1-1,0-1 0,2 0 0,0-1 1,0-1-1,2-1 0,0 0 0,1-1 1,1 0-1,0-1 0,-13-33 0,23 45-90,0 0 0,1 0 0,0-1 0,0 1 0,0 0 0,1 0-1,1-1 1,-1 1 0,1 0 0,1 0 0,-1 0 0,2-1 0,-1 2-1,1-1 1,0 0 0,0 0 0,1 1 0,0 0 0,6-9 0,4 1-1895,31-23-1179,15 1-610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09:17.2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33 312 10065,'-27'4'981,"22"-3"583,10 0-727,11 2-597,-1-1-1,1-1 0,0 0 1,22-2-1,73-11-19,-59 5-113,52-4-20,463-65-28,-37-27-2254,-183 22-2998,-228 47 2392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09:18.1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2232,'0'0'6052,"4"7"-4942,4 15-496,-1 1 1,0 0-1,6 41 0,4 84 285,-15-120-774,80 666 1919,-12-89-1800,-65-554-330,10 133-3601,-15-177 1241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09:18.4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0 404 7069,'4'-20'244,"2"1"0,0 0 0,1 0 1,0 0-1,2 1 0,0 1 0,1-1 0,1 1 1,1 1-1,0 0 0,1 1 0,15-15 1,-10 14-69,1 1 0,0 1 1,1 0-1,0 2 0,1 0 1,1 1-1,0 1 0,0 1 1,43-10-1,-24 9-66,0 3 1,0 2-1,1 1 0,0 2 0,77 7 1,-88-2-15,0 1 0,0 2 0,-1 2 0,0 0 0,-1 2 0,0 1 0,0 2 0,40 24 0,-55-28 12,0 0 1,-1 1 0,0 1 0,-1 0 0,0 1 0,-1 0 0,16 21 0,-22-25-54,-1 0 0,1 0 0,-2 0 0,1 1 0,-1-1-1,0 1 1,0 0 0,-1-1 0,-1 1 0,1 0 0,-1 1 0,-1-1 0,0 0 0,0 0 0,-2 10 0,-1-3-26,-1-1 0,-1 1 0,0-1 1,-1 0-1,0 0 0,-2-1 0,0 0 0,0 0 0,-1-1 1,-1 0-1,0-1 0,0 0 0,-15 12 0,-13 10-5,-1-2 0,-81 49-1,58-44-50,-2-1 0,-1-4 0,-2-3-1,-121 37 1,166-61-199,0 0-1,0-2 1,-22 2-1,32-5-200,1 0-1,0-1 1,-1 0 0,1 0-1,0-1 1,0-1-1,-11-3 1,21 5 247,0 1-1,0 0 1,0-1 0,0 1 0,0-1-1,0 1 1,0-1 0,0 0-1,1 1 1,-1-1 0,0 0-1,0 0 1,0-1 0,-33-33-2860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09:19.2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1155 428 4084,'0'0'5698,"-5"-1"-5046,3 0-475,1 0-124,0 0 0,0 1 1,0-1-1,0 1 0,0-1 0,0 1 0,-1 0 0,1-1 1,0 1-1,0 0 0,0 0 0,0 0 0,-1 0 0,1 0 1,0 0-1,0 0 0,0 0 0,0 0 0,-3 1 0,-123 44 1225,-32-2-1163,-3-8-1,-284 26 1,295-59 23,89-3 178,57 1-184,0-24-36,0 5-95,5 8 1,0 0 0,1 0 0,1 0 0,0 0-1,0 0 1,1 0 0,8-18 0,39-73 6,-36 76-7,7-13 0,58-120 4,-70 138-12,1 1 1,15-25 0,-20 39 23,-1-1-8,14-19 56,-14 20 739,-2 13-532,18 67 740,9 77 1,-4-17 409,13 11 641,6-1-1,98 217 0,-62-194-1032,-64-139-776,25 34 0,-38-59 179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09:23.1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650 1510 3148,'0'0'2266,"5"-7"-1737,13-19-123,-14 20-19,-4-23 165,0 23-393,-9-1-115,-27-18 190,-68-36-1,-36-1 76,105 45-9,19 12-17,-6 3-118,-1 0 1,0 1-1,-37 3 0,59-1-154,0-1 1,0 0-1,0 0 1,1 1-1,-1-1 1,0 0-1,0 1 1,0-1-1,0 1 1,1-1-1,-1 1 0,0-1 1,1 1-1,-1 0 1,0-1-1,1 1 1,-1 0-1,1 0 1,-1 0-1,-21 25 149,2 0-1,1 1 1,1 1-1,1 0 1,2 2-1,1 0 1,1 0-1,-17 64 1,23-66-78,1 0 1,1 1-1,1 0 1,1 0-1,2 1 0,1-1 1,1 0-1,2 0 1,1 0-1,12 47 0,-16-75-73,1 0-1,-1 0 0,0-1 0,0 1 0,1 0 0,-1 0 0,1-1 0,-1 1 0,0 0 0,1-1 0,0 1 0,-1 0 0,1-1 0,-1 1 1,1-1-1,0 1 0,0 0 0,4 4 23,1 0 1,0 0-1,0-1 1,0 0 0,1 0-1,-1-1 1,1 1-1,0-1 1,0-1-1,0 1 1,0-1-1,0 0 1,0-1-1,1 0 1,9 0 0,-4-2-6,0-1 1,1 0 0,-2-1 0,1-1-1,0 0 1,-1-1 0,1 0 0,-1-1-1,-1 0 1,16-11 0,-1-2-8,0-2 1,-2 0-1,24-27 1,-3-2-22,-3-3 0,64-102 1,49-128-48,64-224-9,52-286 170,-269 786-12,-5 16 140,-182 577 1331,183-579-1547,-76 305 583,59-218-469,-9 131-1,22-127-128,9 119-1,2-117-2849,-4-95 1143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09:23.5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337 208 5841,'-5'-4'1188,"1"1"-1077,0 0 0,0 1 0,0 0-1,-1-1 1,1 2 0,0-1 0,-1 0 0,1 1 0,-1 0 0,1 0 0,-1 0 0,0 1 0,1-1 0,-1 1 0,0 0 0,0 1 0,1-1 0,-1 1 0,1 0 0,-1 0 0,0 0 0,1 1 0,-5 1 0,-4 4 25,1-1 1,0 2-1,1-1 1,0 2-1,0-1 1,1 2 0,0-1-1,1 1 1,-9 11-1,4-2-24,1 0 0,0 1 0,1 0 0,-13 33 0,20-38-91,0-1 0,1 1 1,0 0-1,1 0 0,1 0 0,0 0 0,1 1 1,1-1-1,3 28 0,-2-36-14,0 0 0,1 1 0,-1-1 0,1 0-1,1 0 1,0 0 0,0 0 0,0-1 0,1 1 0,-1-1-1,2 0 1,-1 0 0,1 0 0,0 0 0,0-1 0,0 0 0,1 0-1,0-1 1,0 1 0,0-1 0,12 6 0,-5-5 2,-1 0 1,1-1 0,0-1-1,0 0 1,0-1-1,1 0 1,-1-1-1,0 0 1,1-1 0,-1-1-1,0 0 1,1-1-1,-1 0 1,0-1-1,0-1 1,14-5 0,-16 4-9,0 0 1,0 0-1,-1-1 0,1-1 1,-2 0-1,1 0 1,-1-1-1,0 0 1,0 0-1,-1-1 0,0 0 1,-1-1-1,0 1 1,-1-2-1,0 1 0,0-1 1,-1 1-1,5-15 1,-2-4-3,-1 0-1,-2-1 1,0 0 0,-3-1 0,0 1-1,-2 0 1,-1-1 0,-1 1 0,-1 0-1,-2 0 1,-2 0 0,0 1 0,-14-34-1,17 52 11,-1 0 0,0 1-1,-1-1 1,0 1 0,-14-17-1,18 24-5,-1 0 0,0 0 0,-1 0 0,1 0 0,0 1 0,-1 0 0,1-1 0,-1 1 0,0 0 0,1 1 0,-1-1 0,0 1 0,0 0 0,0 0 0,-1 0 0,1 0 0,0 1 0,0 0 0,0-1 0,-6 2 0,1 1 1,0-1 0,1 2-1,0-1 1,-1 1 0,1 1 0,0 0 0,0 0-1,1 0 1,-1 1 0,1 0 0,0 0-1,0 1 1,1 0 0,0 0 0,-9 11 0,3-2-51,1 0 1,1 1 0,0 0-1,1 0 1,1 1-1,-9 25 1,12-30-449,1 1-1,1-1 0,0 1 1,1 0-1,1 0 1,-1-1-1,2 1 0,0 0 1,2 14-1,9 13-2023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09:23.9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1 251 7393,'0'0'958,"5"-3"203,19-7 110,-24 10-1254,0 0 0,0 0 0,0 0 0,0-1 0,0 1 0,0 0 0,1 0 0,-1 0 0,0 0 0,0 0 0,0 0 0,0 0 0,1 0 0,-1 0 0,0 0 0,0-1 0,0 1 0,1 0 0,-1 0 0,0 0 0,0 0 0,0 0 0,1 0 0,-1 0 0,0 0 0,0 1 0,0-1 0,1 0 0,-1 0 0,0 0 0,0 0 0,0 0-1,0 0 1,1 0 0,-1 0 0,0 0 0,0 0 0,0 1 0,0-1 0,0 0 0,1 0 0,-1 0 0,0 0 0,0 1 0,0-1 0,0 0 0,0 0 0,0 0 0,0 0 0,0 1 0,0-1 0,0 0 0,1 0 0,-1 0 0,0 1 0,0-1 0,0 0 0,0 0 0,6 21 412,0-1 0,5 42-1,1 50 73,-12-110-490,5 59 97,3-1 1,16 65 0,-12-80-82,2-1 0,1-1 0,39 74 0,-37-88 26,-7-20-10,-8-6-42,1-1-1,0-1 1,0 1-1,0 0 0,1-1 1,-1 1-1,0-1 1,0 0-1,1 0 1,-1 0-1,1-1 0,-1 1 1,1-1-1,-1 0 1,1 0-1,-1 0 1,1 0-1,-1 0 0,1-1 1,-1 0-1,0 0 1,1 0-1,-1 0 1,0 0-1,0-1 0,1 1 1,2-3-1,2-2-3,0 0 0,-1-1-1,0 1 1,0-2-1,-1 1 1,0-1 0,0 1-1,9-17 1,-2-4-74,16-44-1,-17 40 28,20-59-218,21-105-1,6-99 118,-49 240 204,-6 38-8,1-11 164,0-1 0,1-45 0,-7 77-180,1 0 0,0 0 0,-1 0 0,1 0 1,-1 0-1,0 0 0,0 0 0,-2 4 0,-3 9 13,-4 25-13,2 2 0,1-1 0,2 1 0,2 0 1,2 0-1,2 0 0,2 0 0,9 44 0,-8-65-62,2 0-1,0 0 0,1-1 0,2 0 0,0 0 1,1-1-1,18 26 0,-21-35-410,0 0-1,2-1 0,-1 0 1,1 0-1,1-1 1,0 0-1,0-1 0,1 0 1,-1 0-1,2-1 0,-1-1 1,1 0-1,0-1 1,13 5-1,23-1-2517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09:24.5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387 256 3364,'0'0'1686,"-1"-7"-773,1-1-625,1 5-163,-1 1-1,-1-1 1,1 0-1,0 0 1,-1 1-1,1-1 0,-1 0 1,0 1-1,1-1 1,-3-3-1,-20-52 1736,15 48-1320,3 4-396,4 3-101,-1 1-1,0 0 0,0 0 1,0 0-1,0 1 0,0-1 1,-1 1-1,1-1 1,0 1-1,-1-1 0,1 1 1,-4-1-1,-4-2 7,1 0 1,-1 0-1,1 1 1,-1 0-1,-12-1 0,18 3-25,-1 1 0,1 0 0,-1 0 0,1 0 0,-1 0 0,1 1 0,0 0 0,-1-1 0,1 2 0,0-1 0,-1 0 0,1 1 0,0 0 0,0 0 0,0 0-1,-6 6 1,-3 3 81,2 1 0,0 0-1,0 1 1,1 0 0,0 0-1,2 1 1,-1 1-1,2-1 1,-10 26 0,5-6 95,1 1 1,2 0 0,-7 47-1,12-51-96,1 0-1,2 1 1,3 50-1,-1-69-76,1 0 0,1 1 0,0-1 0,0 0 0,1-1 1,1 1-1,0-1 0,1 1 0,0-2 0,1 1 0,10 12 0,-13-18-19,1-1 0,1 0 0,-1-1 0,1 1 0,0-1 0,0 0 1,0-1-1,0 1 0,1-1 0,0 0 0,-1-1 0,1 0 0,0 0 0,0 0 0,0-1 0,0 0 0,1 0 1,-1-1-1,0 0 0,0 0 0,12-2 0,-7 0-5,0 0 1,0-1-1,-1-1 1,1 1-1,-1-2 1,0 1-1,0-2 0,-1 1 1,0-2-1,0 1 1,0-1-1,14-14 1,-9 4-9,0 0 0,-1-2 0,-1 0 0,-1 0 0,0-1 0,12-32 0,41-135-56,-18-40 23,-28 115 128,-15 93 38,1-39 0,-5 53 364,-3 12-91,-7 18-271,1 0 0,2 0 0,0 1 0,-5 49 1,1 114-5,29 34-143,-13-184-28,-2-15-538,1-1-1,1-1 0,1 1 0,1-1 0,0 0 0,2 0 0,15 26 0,-15-39-1702,19 2-351,-1-10 107,-26-1 2513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09:24.8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7173,'0'0'4657,"6"11"-3847,6 15-390,-1 0 1,-2 0-1,0 1 1,-2 1 0,-1-1-1,-1 1 1,2 40-1,-6 215 2356,-4-192-2022,-6 137 591,-2 67-199,11-259-904,2 1-1,1-1 1,2 0 0,2 0 0,1 0 0,24 65 0,-25-83-187,1-1 0,1 0 0,0 0 0,1-1 0,1 0 0,1-1 0,0-1 0,1 1 0,0-2 0,1 0 0,1-1 0,0 0 0,1-1 0,0 0 0,17 7 0,-6-6-130,-1-1-1,2-2 1,-1-1-1,2-1 0,-1-1 1,0-1-1,1-2 1,44 0-1,-48-4-865,0-1-1,1-1 0,46-12 1,-53 9-422,0 0 1,0-2-1,-1 0 1,0-1-1,21-14 0,-27 11-2130,17-23-254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09:25.2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502 97 4300,'27'-35'1225,"-22"28"11,-2 1-56,8-17-190,-9 18-277,-10 1-175,0 1-450,-1 0-1,1 0 1,-1 1-1,0 0 1,0 1-1,0 0 1,0 0 0,0 1-1,0 0 1,0 0-1,0 1 1,0 0-1,-12 4 1,3 1 18,1 2 1,0 0-1,1 0 1,0 2-1,0 0 0,1 0 1,-14 15-1,-1 1 132,2 2-1,-33 41 0,42-44-83,1 1 0,1 0 0,1 1 0,2 1 0,-21 54 0,29-64-93,1 0 0,1 0 0,1 0 0,-2 33 0,5-39-33,0-1 0,1 1 0,0 0 0,1-1 0,1 1 0,-1-1 0,2 0 0,5 14 0,-4-15-17,0-1 0,0 0 1,1 0-1,0-1 0,0 0 0,1 0 0,0 0 1,0-1-1,12 9 0,-6-7 11,0-1 0,0 0 0,1-1 0,-1 0 0,27 8 0,-7-7-102,0 0 0,1-2 0,-1-2 0,1 0-1,36-3 1,1-5-1873,-65 4-45,0-3-769,28-12-378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15:2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1 373 7465,'7'-5'308,"0"-1"0,0 0 1,0 0-1,0 0 1,-1-1-1,0 0 0,8-14 1,1-3 497,12-32 1,-17 34-455,1 0 0,21-30-1,-15 31-61,1 0-1,1 1 0,28-22 0,-42 38-210,-1 1 1,1-1 0,0 1 0,0 0 0,1 1 0,-1-1 0,0 1-1,10-2 1,-4 5 277,-6 1-281,1 0 0,-1 0 0,1 1 1,-1 0-1,8 6 0,-10-8-57,-1 1 1,0 0-1,0 0 1,-1 0-1,1 0 1,0 1-1,-1-1 1,1 0-1,-1 1 1,1-1-1,-1 1 1,0-1-1,0 1 1,0 0-1,-1-1 1,2 6-1,-3 7 17,0 0-1,0-1 1,-2 1-1,0 0 1,0-1 0,-1 0-1,-12 27 1,2-8-454,-2-1 0,-1-1 0,-1 0 0,-2-2 0,-1 0 0,-45 47 0,27-38-2085,-11-9-908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09:25.6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325 102 4404,'-3'-7'1756,"-5"-21"-113,1 15-326,-11-10-373,18 22-905,-1 1-1,1-1 1,-1 0-1,1 1 0,-1-1 1,0 0-1,1 1 1,-1-1-1,0 1 1,0-1-1,1 1 0,-1-1 1,0 1-1,0 0 1,1-1-1,-2 1 1,-10-5 119,1 1-1,-1 1 1,0-1 0,-14 0 0,21 3-123,0 0 0,0 1 0,-1 0 0,1 0 0,0 1 1,0 0-1,0 0 0,0 0 0,0 0 0,0 1 0,0-1 0,0 1 0,0 1 0,-6 3 0,3 0 44,-1 0 0,1 0 1,1 1-1,-1 0 0,1 0 0,1 1 0,-1 0 0,1 0 1,1 1-1,-7 13 0,5-7 41,2 0 0,-1 1 0,2-1 0,0 1 0,-2 30 1,6-44-113,-7 86 281,7-77-268,1 0 1,0 0-1,1 0 0,0 0 0,0-1 0,5 13 1,0-5 1,1-1 1,0 1 0,1-1 0,1-1-1,1 0 1,0 0 0,1-1-1,16 17 1,-21-25-18,1-1 0,0 0 0,0 0 0,0 0 0,0-1 0,1 0 0,0-1-1,0 0 1,0 0 0,1-1 0,-1 0 0,1-1 0,0 0 0,-1 0 0,1-1 0,0-1 0,19 0 0,-19-1-2,-1-1 0,0 1 1,1-2-1,-1 1 0,0-1 0,-1-1 1,1 0-1,-1 0 0,1 0 1,14-12-1,-12 7-25,0 0 0,-1-1 0,0 0 0,-1-1 0,0 0 0,13-22 0,-10 11-26,-1-1 0,-1 0-1,0-1 1,-2 0 0,-1 0 0,-1-1 0,6-49 0,-6-37-13,-5 96 67,-2 1 0,1 0 0,-2 0 1,0 0-1,-6-19 0,8 33-8,0-1 0,0 1 1,0-1-1,0 1 1,-1-1-1,1 0 0,0 1 1,0 0-1,-1-1 0,1 1 1,0-1-1,-1 1 1,1-1-1,-1 1 0,1 0 1,0-1-1,-1 1 1,1 0-1,-1-1 0,1 1 1,-1 0-1,1-1 1,-2 1-1,-1-2-2,-1 0 0,1 0 0,-1 0 0,0 1-1,1 0 1,-1-1 0,0 1 0,0 1 0,0-1 0,0 1 0,0-1 0,0 1 0,0 0 0,0 0 0,0 1-1,0-1 1,0 1 0,0 0 0,0 0 0,0 0 0,0 1 0,1 0 0,-1-1 0,-6 5 0,0 0-161,1 0 0,0 1 0,0 0 1,1 0-1,-13 14 0,-6 16-2903,7-4 610,5-1-257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09:25.9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0 164 7741,'0'0'4461,"5"7"-3806,39 78 795,55 155 0,-59-136-1234,-14-36-144,-24-62-46,1-1 52,10 15 96,-10-15 745,9-34-897,-1 0 0,-1 0 1,6-35-1,5-15-201,1 6-772,3 1-1,4 2 0,50-92 1,-71 148 486,-6 10 153,0 0-1,0 0 0,1 1 1,-1-1-1,1 1 1,0-1-1,0 1 1,0 0-1,6-4 1,25-19-2248,6 8-136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09:26.3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213 391 6537,'18'6'645,"0"-2"1,0 0-1,1-1 1,-1-1-1,1 0 1,0-2 0,-1 0-1,1-1 1,23-5-1,-28 4-550,0-1-1,0 0 1,0-2-1,-1 1 1,0-2 0,0 0-1,0 0 1,0-1-1,-1-1 1,0 0-1,-1 0 1,17-17-1,-19 16-75,0 0 0,-1 0-1,0-1 1,0-1-1,-1 1 1,-1-1 0,1 0-1,-2-1 1,0 1-1,4-14 1,-6 15-12,-1 0-1,0 0 1,0 0 0,-1 0-1,-1 0 1,1 0 0,-2 0-1,-1-11 1,-4 7 61,-11-17-25,16 31-41,1-1-1,-1 0 0,1 0 1,-1 0-1,1 0 0,-1 1 0,0-1 1,1 0-1,-1 1 0,0-1 1,1 0-1,-1 1 0,0-1 1,0 1-1,0-1 0,0 1 0,0 0 1,-1-1-1,-8-4 7,-1 0 0,0 2 1,0-1-1,0 1 0,0 1 0,0 0 1,0 0-1,-1 1 0,1 1 0,-1 0 0,1 0 1,-1 1-1,1 1 0,-20 4 0,8 2 102,1 2-1,-1 0 1,2 1-1,-1 1 0,1 1 1,-29 25-1,17-10 334,2 1 1,-54 65-1,66-70-133,2 0 0,0 1 0,1 1 0,2 1-1,1 0 1,-12 35 0,21-49-109,0 0 0,1 0 0,1 1-1,0-1 1,1 1 0,1-1 0,1 15-1,0-19-56,0 1 0,1 0 0,0-1 0,1 1 0,0-1-1,1 0 1,0 0 0,0 0 0,1-1 0,10 15 0,-6-12-30,0 0-1,1-1 1,0 0 0,1 0 0,0-1 0,0-1 0,1 0-1,15 8 1,-7-6-26,1-1 0,0-1-1,1-1 1,34 7 0,-6-6-62,0-2 1,1-3 0,93-5 0,-42-7-227,-99 9 79,-1 0 0,1 0 0,0 0 0,0 0 0,-1 0 0,1-1 0,0 0 0,-1 1 0,1-1 0,2-1 0,17-7-2596,1 1 646,-17 6 106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09:27.0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566 102 2952,'-2'-8'904,"-2"-1"-450,0-5-66,0-9 4934,2 16-5074,1 4-142,1 1 0,-1-1 0,1 1 0,-1-1 0,1 0 0,0 1 0,0-1 0,0-4 0,-8 4 276,0 1-335,-1-1 0,1 2 0,-1-1-1,0 1 1,0 1 0,0 0 0,0 0-1,0 0 1,1 1 0,-1 1 0,0-1-1,0 1 1,1 1 0,0 0 0,-1 0-1,-7 5 1,-13 6 92,1 2-1,1 1 1,0 1 0,1 1 0,1 1-1,1 2 1,1 0 0,1 1-1,1 2 1,1 0 0,2 1-1,0 1 1,-17 36 0,28-50-111,1 0 0,1 0 1,0 1-1,0 0 1,2 0-1,0 0 0,0 0 1,2 1-1,-1-1 1,2 1-1,1 15 1,0-21-22,0 0 1,1-1-1,0 1 1,1 0 0,0-1-1,0 1 1,1-1-1,0 0 1,1 0 0,0 0-1,0-1 1,0 1-1,1-1 1,0-1 0,0 1-1,1-1 1,0 0-1,13 9 1,-2-4-17,1-2 1,0 0-1,0 0 0,1-2 1,0-1-1,0 0 0,1-1 1,0-1-1,29 1 0,11-2-912,120-10 0,55-26-4410,-125 8 1877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09:27.3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290 256 7073,'0'0'2278,"-6"-1"-1293,0 0-881,0 0-1,-1 1 0,1 0 0,0 0 1,0 1-1,0-1 0,0 1 0,0 0 1,0 1-1,0 0 0,1 0 1,-1 0-1,0 0 0,1 1 0,0 0 1,-1 0-1,1 1 0,-6 5 0,-7 6 93,1 0-1,1 1 0,-20 26 0,30-34-170,1 0-1,-1 1 1,1 0 0,1-1-1,-1 2 1,1-1 0,1 0 0,0 1-1,0 0 1,-1 13 0,3 12 5,1-35-27,0 1 0,0 0 0,0 0 0,0 0 0,0 0 0,0-1 0,0 1 0,0 0 0,1 0 0,-1 0 0,0-1 0,1 1 0,-1 0 0,0 0 0,1-1 0,0 2 1,17 28 59,-17-29-58,-1 0 1,1 1-1,0-1 0,0 0 1,-1 0-1,1 0 0,0 0 1,0-1-1,0 1 0,0 0 1,0 0-1,1-1 0,-1 1 1,2 1-1,12 7 6,1 0 0,1-1 0,0 0 0,0-2 0,27 8 1,-22-11-13,0-1 0,1 0 0,0-2 0,-1-1 0,1-1 0,-1 0 0,0-2 0,43-13 0,-32 7-3,-1-3 0,0-1 0,-1-1 0,0-1 1,32-24-1,-45 27 0,-2 0 1,1-1 0,-2-1 0,0 0 0,-1-2-1,0 1 1,-1-1 0,20-37 0,-28 43 2,0 0 0,0 0-1,-1 0 1,0-1 0,-1 1 0,0-1 0,-1 0 0,0 0 0,-1 0-1,-1 0 1,1 0 0,-2 0 0,0 0 0,0 0 0,-1 0 0,-1 0-1,-4-12 1,4 17 6,0 0 1,0 1-1,0-1 0,-1 1 0,0 0 0,0 0 0,-1 1 1,1-1-1,-1 1 0,0 0 0,-1 0 0,1 1 0,-1-1 1,0 1-1,0 0 0,-1 1 0,1 0 0,-1 0 0,0 0 1,1 1-1,-1 0 0,0 0 0,-10-1 0,0 1 16,-1 1 0,1 0 0,-1 2 0,1 0 0,0 0 0,-1 2-1,1 0 1,-26 9 0,3 2 4,1 2 0,0 1 0,1 2 0,1 2 0,2 1 0,0 2 0,1 1 0,1 2-1,2 1 1,-30 35 0,48-49-24,1 1-1,0 0 0,2 1 0,-15 29 0,21-36-85,0-1 0,1 1 0,0-1 0,0 1 0,1 0 0,0 1 0,1-1 0,0 0-1,0 0 1,1 1 0,1 11 0,8 15-1238,-9-35 1228,0 0-1,0-1 0,1 1 1,-1 0-1,0 0 0,1-1 1,-1 1-1,1 0 0,-1-1 1,1 1-1,-1 0 1,1-1-1,-1 1 0,1-1 1,-1 1-1,1-1 0,0 1 1,-1-1-1,1 1 0,1-1 1,41 29-2536,6-7-198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09:27.7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0 224 6393,'7'-2'1236,"20"-3"36,-21 4-11,1 6-195,1-1-774,-5-3-167,1 1 1,-1 0-1,0 0 0,0 0 0,0 0 0,0 1 0,-1-1 1,1 1-1,3 4 0,6 6 95,0 1 0,-2 0 0,0 0 0,13 23 0,10 40 770,-3 1 1,23 94-1,-35-111-700,-16-54-209,11 32 997,-6-51-985,34-64-202,134-236 290,-116 215-1879,86-105 0,-112 164 20,-26 31-458,1 2-450,24-17-212,-24 16 23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09:28.3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344 249 4720,'5'-31'1145,"-4"25"-17,-2-1-86,-3-28 77,3 3 5198,-7 33-6217,1 0-92,-1 0 0,1 1-1,0 0 1,0 0 0,0 1 0,0 0-1,0 0 1,1 0 0,-1 1-1,1 0 1,-7 6 0,1 0 0,1 1 0,0 0 1,0 0-1,-17 26 0,11-10 28,1 0 0,0 1 0,-20 57-1,29-66-16,1 1 1,1 0-1,1 1 0,1-1 0,0 1 1,2 40-1,2-52 1,0 0 0,0 0 0,1 0 0,1 0 1,0 0-1,0 0 0,5 10 0,-8-19-14,1 1-1,-1 0 0,1 0 1,-1 0-1,1 0 1,-1-1-1,1 1 0,0 0 1,-1-1-1,1 1 1,0 0-1,0-1 0,-1 1 1,1-1-1,0 1 1,0-1-1,0 1 0,1-1 1,10 8 11,1-1 1,1 0 0,-1-1-1,1-1 1,0 0 0,0-1 0,1 0-1,-1-1 1,30 2 0,-28-6-17,-1 0 0,1-1 0,-1-1 0,0 0 0,0-1 0,0-1 0,0 0 1,-1-1-1,1-1 0,-2 0 0,1-1 0,16-12 0,-15 8-7,-1 0 0,-1-1 0,0 0 0,-1-1 0,0-1 0,-1 0 0,-1 0 0,0-1 0,12-28 0,-14 24 3,-1 1 0,0-2 0,-2 1 0,0 0 0,-1-1 0,-2 0 0,0 0-1,-1-31 1,-2 34 14,-1 1 0,0-1-1,-2 0 1,0 1-1,-1 0 1,0 0-1,-1 0 1,-2 0-1,1 1 1,-14-19-1,18 28 0,-1 1 0,-1-1 0,1 1 0,-1 1-1,0-1 1,-1 1 0,1-1 0,-1 2 0,0-1 0,0 1-1,0-1 1,-1 2 0,0-1 0,1 1 0,-1 0 0,0 0-1,-1 1 1,1 0 0,-14-2 0,7 4-2,1 0 1,-1 1-1,1 1 1,0 0 0,-1 1-1,1 0 1,0 1-1,-18 8 1,3 0 12,1 2 0,-45 30 1,55-32-72,1 1 1,0 1-1,1 0 1,1 1 0,0 1-1,-22 32 1,28-35-470,0 0 1,1 1-1,1 0 1,0 0-1,-8 28 1,8 4-2081,12 0-984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09:28.9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136 294 3952,'1'-8'1201,"3"-26"35,0 18-26,55-108 2095,-29 74-2821,-12 22-387,-14 21 14,3 3-21,22-14 98,-29 17-174,1 1 0,0-1 1,-1 1-1,1-1 0,-1 1 0,1 0 1,0-1-1,0 1 0,-1 0 0,1 0 1,0-1-1,0 1 0,-1 0 0,1 0 1,0 0-1,0 0 0,0 0 0,8 1 60,-1 0 0,0 0-1,0 0 1,0 1-1,11 5 1,-18-7-58,0 0 0,0 1 0,-1-1 0,1 0-1,0 1 1,-1-1 0,1 1 0,-1-1 0,1 1 0,-1-1 0,1 1 0,-1 0 0,1-1 0,-1 1 0,1 0 0,-1-1 0,1 2 0,5 10 117,0-1 0,0 2 1,-1-1-1,-1 1 1,0-1-1,-1 1 1,0 0-1,2 26 1,-5-18 34,0 0-1,-2 0 1,0 0 0,-2 0 0,0 0-1,-1-1 1,-1 1 0,-1-1-1,-1-1 1,-14 26 0,-14 26 112,-4-1 0,-2-3-1,-64 78 1,6-29-225,73-86-73,20-23-13,17-8 22,197-42 13,17-4-3,-125 35 65,85-13-4960,-168 23 2055,28-1-503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09:29.6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404 960 4228,'-7'-6'883,"-20"-19"45,21 19 1600,1 1-1792,-12-15-43,12 15 432,0-1-685,-14-15-208,12 11-103,-16-37 0,19 40-110,1 2 27,0 2-27,0 0 0,-1 0 0,1 0 0,-1 1 0,-6-4 0,1 1 8,4 1-10,-1 0 1,0 0-1,0 1 0,-1 0 0,1 0 1,-1 1-1,1 0 0,-12-3 0,11 4-6,6 0-8,-1 1 1,0-1-1,1 1 0,-1 0 0,0 0 0,1 0 1,-1 0-1,0 0 0,0 0 0,1 0 1,-1 0-1,0 1 0,0-1 0,1 0 0,-3 2 1,-1-1 3,-7 2 31,-15 4-35,20-5-23,3 3 35,-5 5 73,2 0 0,-1 1 0,2-1 0,-1 1 0,1 1 0,1-1-1,-6 20 1,5-8 20,0 0-1,2 1 1,1 0 0,1 0-1,0 0 1,5 45 0,1-57 71,11 10 24,-15-22-190,0 1 0,1 0 0,-1-1 0,1 1 0,-1-1-1,0 1 1,1-1 0,0 1 0,-1-1 0,1 1 0,-1-1 0,1 1 0,0-1-1,-1 0 1,1 1 0,1-1 0,0 1 0,4 3 13,0-1-1,1 0 1,-1 0 0,1-1 0,0 0 0,-1 0 0,1-1 0,0 1-1,0-2 1,0 1 0,0-1 0,11 0 0,-9-3-24,1 1 1,-1-1-1,0-1 1,-1 0-1,1 0 1,-1-1-1,0 0 1,0 0-1,0-1 1,-1 1-1,1-2 1,-2 1-1,1-1 1,7-10-1,4-7-7,-2 0 1,0-2-1,16-36 0,7-28-46,44-159-1,-29 77 16,73-207 25,-119 350-11,-7 24 61,-5 17 13,-119 397 2202,105-320-1758,4 0-1,4 1 0,4 1 1,6 112-1,2-171-492,1 0 1,1 0-1,2 0 0,16 51 1,-21-79-66,1 0 0,-1-1 0,1 1 0,-1 0 0,1-1-1,4 6 1,-1-1-160,-1-2-979,23-15-7553,-21 6 7703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09:30.0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47 38 6353,'-5'-10'579,"-2"-4"105,5 4 3814,-1 16-4011,-2 4-393,0 0 0,1 0 0,1 0 0,-1 0 0,2 0-1,-1 1 1,1 0 0,1-1 0,0 1 0,1 17 0,2 1-36,1-1-1,1 0 1,1 0-1,2-1 1,1 1 0,1-1-1,1-1 1,15 29 0,-17-40-52,-5-9 3,0-1 0,1 1 0,0 0 0,8 8 1,14 19 11,-11-19 6,-3-7-23,1-1 1,0 0 0,22 7 0,-34-13-1,0 1 1,0-1-1,0 0 0,0 0 0,0 0 1,-1 0-1,1 0 0,0 0 1,0 0-1,0 0 0,0 0 1,0-1-1,-1 1 0,1 0 0,0 0 1,0-1-1,0 0 0,11-3-13,0-1 0,-1-1-1,1 0 1,-1 0-1,-1-1 1,0-1 0,0 1-1,0-2 1,13-14-1,1-8-3,-2-1 0,-1-1 0,-2 0 0,-1-2 0,-2 0 0,-1-1 0,18-66 0,5-20 236,-35 117 722,-4 13-646,-15 107 551,6-45-282,-3 95 0,25 44-255,-5-176-282,2-3-67,-4-4-43,-4-19-157,33-62-9768,-6 11 7199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15:25.29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9 144 6373,'-3'-13'719,"1"1"1,-1-19-1,3 31-684,0-1-1,0 1 1,0-1-1,0 1 1,0 0-1,0-1 0,0 1 1,0 0-1,0-1 1,1 1-1,-1-1 1,0 1-1,0 0 0,0-1 1,0 1-1,1 0 1,-1 0-1,0-1 1,0 1-1,1 0 0,-1-1 1,0 1-1,1 0 1,-1-1-1,8-6 143,1 0-1,-1 0 1,1 1-1,1 0 1,-1 1-1,1 0 1,0 0-1,0 1 1,0 0-1,12-2 1,1 1-2,0 0-1,0 2 1,46 0 0,-58 3-132,0 1 1,0 0-1,0 1 1,0 0-1,0 0 0,0 1 1,-1 1-1,1 0 1,-1 0-1,0 1 0,11 8 1,-15-4 22,-4-4-90,0 0 0,-1 1 0,0-1 0,0 1 0,0-1 0,-1 1 0,0-1 0,0 1 0,0 0 0,-1-1 0,0 1 0,0-1-1,0 1 1,-1-1 0,1 0 0,-1 1 0,-1-1 0,1 0 0,-1 0 0,0-1 0,0 1 0,0 0 0,-1-1 0,-4 5-1,-6 6-878,0-1-1,-1-1 1,-30 22-1,-15 6-1983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09:30.5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97 3544,'5'-20'533,"2"-16"1717,-5 13 4386,-5 30-6406,-3 8-152,2-1-1,0 1 0,0 0 1,2 0-1,0 0 0,0 1 1,2-1-1,0 19 0,1-22-53,0 0-1,1 0 0,1 0 1,-1 0-1,2 0 0,0-1 1,0 1-1,1-1 0,0 0 1,1 0-1,11 14 0,-10-14-10,-5-7-5,0-1-1,1 0 1,-1-1-1,0 1 1,1 0-1,0-1 1,-1 1-1,1-1 1,4 3-1,1 1 6,8 6 9,29 18-1,-39-27-20,1 0 1,-1 0-1,1 0 0,0-1 0,0 0 1,-1 0-1,1-1 0,1 0 1,8 1-1,-7-3 3,0 0-1,-1 0 1,1 0-1,-1-1 1,0-1-1,1 1 1,-1-1-1,0-1 1,-1 1-1,1-1 1,-1-1-1,1 1 1,-1-1-1,-1-1 1,1 1-1,-1-1 1,0 0-1,0-1 1,5-7 0,2-4-2,-1 0 1,0-2-1,-1 1 0,-1-1 1,-2-1-1,8-24 1,-11 27 57,-1-1 0,-1 0 0,-1 0 0,-1-1 0,-1-19-1,0 36-19,0 2-23,0 1 0,0-1 0,0 0 0,0 0 0,0 0-1,0 1 1,0-1 0,-1 0 0,1 0 0,0 1 0,0-1 0,-1 0 0,1 1 0,0-1 0,-1 0 0,1 1 0,-1-2 0,-17-26 193,18 27-206,-1 1-1,1-1 1,-1 1-1,1-1 1,0 1 0,-1-1-1,1 1 1,-1-1-1,1 1 1,-1-1-1,1 1 1,-1-1 0,1 1-1,-1 0 1,0-1-1,1 1 1,-1 0-1,0-1 1,1 1 0,-1 0-1,0 0 1,1 0-1,-1 0 1,-1 0-1,-15-4 10,-1 1-1,0 1 0,1 1 0,-1 1 0,0 0 0,0 1 1,-18 4-1,29-4-13,-7 2-6,0-1-1,1 2 1,-1 0-1,1 1 1,0 0-1,0 1 1,0 0-1,1 1 1,-12 8-1,15-10-62,4-2-61,1-1 0,0 0-1,0 1 1,1 0 0,-1 0 0,0 0 0,-4 6-1,-16 14-1202,19-17-725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09:39.5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1090 146 5036,'7'-37'1225,"-6"29"917,-6 0-1255,-19-23-224,19 24-224,-7 0-30,-1 0-317,-1 0-1,0 1 1,-1 0 0,1 1 0,-1 1-1,0 0 1,0 1 0,0 0-1,-1 2 1,-16-1 0,4 5 8,0 2 1,0 1 0,1 0-1,0 3 1,-49 20-1,26-4-11,-94 61 0,96-52-4,3 2-1,1 1 0,1 3 1,3 2-1,1 1 0,-51 76 1,72-93-21,1 2-1,2 1 1,1 0 0,-13 37-1,21-49 4,1 0 0,1 0 0,0 1-1,1 0 1,1 0 0,1 0 0,1-1-1,0 1 1,3 21 0,-1-29-31,1 1 1,0-1 0,1 1-1,0-1 1,1 0-1,0-1 1,0 1-1,1-1 1,0 0-1,1 0 1,0-1-1,0 0 1,1 0-1,0 0 1,0-1-1,0-1 1,1 1-1,1-1 1,13 6-1,3 1 39,1-1 0,1-2 0,-1-1 0,2-1 0,-1-1 0,32 3 0,14-2 55,1-3 0,-1-4-1,99-10 1,220-54-50,-249 28-81,-118 28-428,-1-1 0,0-2 0,29-15 0,-47 21-988,-2-3-483,17-21-767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09:39.9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1 969 8037,'0'0'1111,"3"-5"-176,8-19-614,0 0 0,-2 0 0,10-43 0,9-23-204,42-86-23,43-127-40,-97 249-28,31-92 598,-34 107-302,-11 30-280,0 1 341,-4 20-120,-5 24-146,-25 153 443,26-131-398,2 0 0,7 104 0,-1-142-142,1 0 0,0 0 1,1-1-1,2 1 0,0-1 0,0 0 1,2 0-1,1-1 0,0 0 0,1 0 1,20 25-1,-25-37-136,0 0 1,0-1-1,1 0 1,0 0-1,0 0 1,0 0-1,0-1 0,1 0 1,0-1-1,0 0 1,0 0-1,0 0 0,14 3 1,-14-14-1615,24-34-1029,-2-10-588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09:40.1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43 23 10817,'0'0'1516,"-43"-22"1072,86 56-11056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09:40.9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170 627 1384,'0'0'6074,"-7"-1"-5013,-29-5 1154,30 2-1859,-21-11-131,16 5-112,4 1-92,-2-4-10,0 1 1,1-1 0,0-1-1,1 0 1,-7-20-1,7 9-16,2-1 0,1 1 0,2-1-1,0 0 1,1 0 0,2 0-1,1 0 1,1 0 0,1 0 0,1 1-1,1-1 1,1 1 0,19-42-1,-10 37 4,-15 29 0,-1 0 0,1 1 0,-1-1-1,1 0 1,-1 0 0,1 1-1,0-1 1,-1 1 0,1-1 0,0 1-1,-1-1 1,1 1 0,0-1 0,0 1-1,0-1 1,1 1 0,13-8 2,0 2 0,1 0 0,0 1 0,0 1 0,1 0 1,-1 1-1,1 1 0,19-1 0,197 19 16,-50 0-12,-141-15 7,-1-2-1,57-7 1,-86 6-2,5-2-4,26-9 66,-37 11 1360,-9 15-1385,-19 69 52,-40 100-1,18-60 42,-32 105 189,-116 322-87,150-440-255,-127 291-23,150-368-246,16-26-319,1-47-4699,12-10 2052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09:41.0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14 228 9801,'0'0'2696,"-14"-30"-2104,33-4-448,29 4-108,13 0 12,19-2-88,3 10-12,5 2-1040,5 5-1036,9 0-1292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09:00.1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2073 197 4052,'-11'-29'1447,"8"23"-84,-1-8 278,3 13-1515,1 1 0,-1-1 1,1 1-1,0-1 1,-1 0-1,1 1 0,0-1 1,-1 0-1,1 0 1,0 1-1,0-1 0,0 0 1,0 1-1,0-1 1,0 0-1,0 0 0,0 1 1,0-1-1,0 0 1,0-1-1,6 7 24,107 75 102,19 14-214,-2 4-7,-124-93 13,-15-2-69,0-1-24,0 1-1,-1-2 1,1 1-1,-1-2 1,0 1 0,1-1-1,-1 0 1,1-1-1,-1 0 1,1-1-1,-1 0 1,1-1 0,0 1-1,-13-7 1,8 2-79,0 0-1,0-1 1,1-1 0,-1 0 0,2-1 0,0 0 0,0-1 0,1-1 0,-17-21 0,22 24 96,0 1 1,1-1-1,0 0 1,1 0-1,0-1 1,1 1-1,-1-1 1,2 0-1,0 0 1,0 0-1,0 0 1,1 0-1,1 0 1,0 0-1,0 0 1,3-16 0,-2 18 28,0 5 5,-1 1 0,0 0 0,1-1 0,-1 1 0,1 0-1,0 0 1,0-1 0,0 1 0,0 0 0,0 0 0,1 0 0,2-4 0,15-16-14,-16 21 19,0-1-1,0 0 1,1 1-1,-1-1 1,0 1-1,0 0 1,1 0-1,-1 0 1,1 1 0,-1-1-1,1 1 1,-1 0-1,0 0 1,1 0-1,-1 0 1,1 0-1,-1 1 1,1 0-1,3 1 1,1 0 68,-1 1 0,1 0-1,-1 0 1,1 0 0,10 8 0,-13-7 595,0 19 83,-3-17-618,-2-1 37,-9 0-16,-30 9-35,0-2 0,-1-1 0,0-2 0,0-2 0,-62 3 0,35-7-114,0-4 0,-118-16-1,159 14-10,0-2-1,0 0 0,1-2 0,0 0 0,1-2 0,-1-1 1,-35-20-1,31 11-31,23 15-8,1-1-53,-12-15 72,16 20 24,1 0 1,0 0-1,0 0 1,0 0-1,0-1 1,-1 1 0,1 0-1,0 0 1,0 0-1,0 0 1,0 0-1,0 0 1,-1 0-1,1-1 1,0 1-1,0 0 1,0 0 0,0 0-1,0 0 1,0-1-1,0 1 1,0 0-1,0 0 1,0 0-1,-1-1 1,1 1-1,0 0 1,0 0 0,0 0-1,0 0 1,0-1-1,0 1 1,0 0-1,1 0 1,-1 0-1,0-1 1,0 1-1,0 0 1,0 0-1,0 0 1,0 0 0,0-1-1,0 1 1,0 0-1,0 0 1,1 0-1,-1 0 1,0 0-1,0-1 1,0 1-1,0 0 1,0 0 0,1 0-1,-1 0 1,0 0-1,0 0 1,0 0-1,0 0 1,1 0-1,-1 0 1,0 0-1,0 0 1,0 0 0,1 0-1,-1 0 1,0 0-1,0 0 1,0 0-1,1 0 1,11-5-6,1 1 1,0 0-1,0 1 0,1 0 1,-1 2-1,1-1 1,-1 1-1,1 1 0,-1 1 1,1 0-1,-1 0 1,24 7-1,26 6-24,-57-13 95,-9-1-108,0 0 44,0 1 1,0-1-1,0 1 1,1-1-1,-1 1 1,0 0 0,-4 2-1,-6 2-4,-13 4 17,0 2 1,1 0 0,1 1-1,0 2 1,-26 18 0,-102 90 481,149-119-480,-216 210 927,14 16-45,141-156-674,41-47-175,-2-1 0,0-1 0,-1-1-1,-2-1 1,-38 24 0,49-37-128,-1 0 1,1 0-1,-2-2 0,1 0 1,-1-1-1,0-1 0,0-1 1,-1 0-1,1-2 0,-39 1 1,37-4-469,1-1-1,-1-1 1,1-1 0,-1 0 0,1-2 0,0 0 0,1-1 0,-1-1 0,1-1 0,-20-13 0,-29-29-2928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09:00.4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116 76 3168,'1'11'381,"-1"-9"-236,0 1 0,1-1 0,-1 0 1,0 0-1,1 0 0,0 1 0,0-1 0,-1 0 0,1 0 0,0 0 0,3 3 0,8 16 824,-1-11-177,-1-4-562,1 0-1,1-1 1,-1 0 0,1 0 0,0-1 0,21 4 0,2-10 358,-29-4-349,-4 4-226,1-1 7,1-1 0,-1 0 0,1 0 0,-1 0 0,0 0 0,0-1 0,-1 1 0,0-1 0,1 0 0,-1 0 0,-1 0 0,1 0 0,-1 0 0,0 0 0,0 0 0,0 0 0,-1-9 0,0 11-10,-1-1 1,0 0-1,0 1 0,0-1 0,0 1 0,-4-7 1,3 7-12,0-1-1,-1 1 1,1-1 0,-1 1 0,0 0 0,0 0 0,0 0 0,-1 1 0,1-1 0,0 1 0,-1 0 0,0 0 0,0 0 0,-5-2 0,1 1-1,0 1 0,0 1 0,0-1 0,0 1 0,0 0 0,0 1 0,-9 0 0,1 2 0,0-1 0,1 2 0,-1 0 0,1 1 0,-1 1 0,2 0 0,-20 10 0,26-10-453,0 0 0,0 1 0,0-1 0,1 2 0,-10 9 1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09:00.7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173 132 3060,'0'0'1830,"9"4"-1019,5 0-608,0-1 1,1 0-1,0 0 0,-1-2 0,1 1 0,0-2 0,0 0 1,-1-1-1,1-1 0,0 0 0,26-8 0,-38 10-115,-1-1 0,1 0-1,0-1 1,-1 1 0,1 0-1,-1-1 1,1 1 0,-1-1-1,3-2 1,1-1 52,-5 4-124,-1 1 1,1 0-1,-1 0 0,1-1 1,-1 1-1,0 0 0,1-1 1,-1 1-1,1-1 0,-1 1 1,0-1-1,1 1 0,-1-1 1,0 1-1,1-1 0,-1 1 1,0-1-1,0 1 0,1-1 1,-1 0-1,9-24 250,-9 24-260,0 1 0,0 0 0,1-1 0,-1 1 0,0-1 0,0 1 0,0 0 0,0-1 0,0 1 0,0-1 0,0 1 0,0 0 0,0-1 0,0 1 0,0-1 0,0 1 0,0 0 0,0-1-1,0 1 1,0-1 0,0 1 0,0 0 0,-1-1 0,1 1 0,0 0 0,0-1 0,0 1 0,-1 0 0,1-1 0,-15-22 107,15 22-107,-1 0 0,1 0 0,-1 0-1,1 1 1,-1-1 0,0 0 0,1 1 0,-1-1 0,0 0 0,0 1 0,0-1-1,1 1 1,-1-1 0,0 1 0,-1-1 0,-9-5 3,-1 1 0,0 0-1,0 1 1,0 0 0,0 0 0,-1 2 0,1 0-1,-1 0 1,0 1 0,0 0 0,1 1 0,-1 1-1,-20 3 1,10 2 9,0 0 1,1 1-1,0 2 0,-28 14 0,45-21-19,1 1 1,0 0-1,0 0 0,0 0 1,0 0-1,-7 7 0,7-4-145,-1 0 0,1 1 0,0-1 0,1 1 0,0 0-1,0 0 1,0 1 0,1-1 0,0 0 0,-2 15 0,4-16-361,0 0-1,0 0 1,1 0 0,2 9 0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09:01.3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264 1116 5917,'0'0'1648,"-4"2"8,-18 4 1921,21-7-3547,1-1 0,0 1-1,-1 0 1,1 0 0,-1-1 0,0 1 0,1 0 0,-1 0-1,0 0 1,0 0 0,1 0 0,-3-2 0,1 1 13,2 2-41,0 0-1,0-1 1,0 1 0,-1-1-1,1 1 1,0 0 0,0-1-1,0 1 1,0 0 0,0-1-1,0 1 1,0-1-1,0 1 1,0 0 0,0-1-1,0 1 1,0-1 0,0 1-1,0 0 1,0-1-1,0 1 1,0-1 0,0 1-1,1 0 1,-1-1 0,0 0-1,4-11-2,-1 0-37,1 0 1,1 0-1,8-18 1,-2 14-44,0 1 0,1 0 0,0 1-1,1 0 1,1 1 0,0 0 0,1 1 0,0 1 0,28-15 0,-19 12 28,0 2 0,2 1 0,-1 1 1,1 1-1,1 1 0,28-4 0,-46 10 46,1 1-1,0 0 1,0 1 0,0 1-1,0-1 1,0 1 0,0 1-1,-1 0 1,1 0 0,-1 1-1,1 0 1,-1 1 0,0 0-1,0 0 1,0 1 0,-1 0-1,13 10 1,-15-10 20,0 1 1,-1-1-1,0 1 1,0 0-1,0 0 1,-1 0-1,0 0 0,0 1 1,0 0-1,-1 0 1,0 0-1,-1 0 1,0 1-1,0-1 1,0 0-1,-1 1 1,0 0-1,0-1 0,-1 1 1,0 0-1,0-1 1,-1 1-1,-1 7 1,-1-5 36,1 0 0,-1 0 0,-1 0 0,0 0 0,0-1 0,-1 0 0,0 0 0,0 0 0,-1 0 0,0-1 0,-1 0 0,-9 9 0,6-7 55,-2-1 0,1 0-1,-1-1 1,-1 0 0,0-1 0,0 0 0,0-1 0,-17 5 0,12-5 14,-1-1 1,1-1-1,-1 0 0,0-2 0,0 0 0,0-1 1,0-1-1,-1-1 0,1-1 0,0 0 0,0-1 0,1-1 1,-33-12-1,22 4-31,1-2 0,-41-26 0,55 31-75,0-1 0,1-1 1,0 0-1,1-1 0,0-1 0,-14-20 0,8 5-80,1-2 1,1 0-1,2-1 1,1 0-1,2-1 0,1 0 1,1-1-1,-5-47 1,2-17-755,3-157 1,15-6-2953,2 154 224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15:25.46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0 176 5485,'0'0'1396,"69"-35"-100,-2 8-428,16 5-448,-9-1-200,6 4-180,-13-8-516,-6 12-1208,-13 7-897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09:01.5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835 1 7501,'0'0'2032,"0"46"-304,-30 19-548,-10 14-288,-21 13-288,-5 14-300,-9 5-148,-13 3-44,0 8-24,0-4-328,-8-4-892,-5-3-868,-1-16-1432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09:02.5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2499 20 7637,'0'0'988,"8"6"-196,2 0-573,-4-3-78,-1 1 1,1 0-1,-1 0 0,0 0 1,5 6-1,17 15 177,-21-19-92,-2 2-64,10 23-25,-14-30-133,1-1-1,-1 1 1,0-1-1,1 1 1,-1-1-1,0 1 1,0-1-1,0 1 1,1 0-1,-1-1 1,0 1-1,0-1 1,0 1-1,0 0 1,0-1-1,0 1 1,0-1 0,0 1-1,0 0 1,-1-1-1,1 1 1,0-1-1,-1 2 1,-8 26 73,9-27-74,0-1-1,0 1 1,0 0-1,-1 0 1,1-1-1,0 1 1,-1 0 0,1-1-1,-1 1 1,1 0-1,-1-1 1,1 1-1,-1-1 1,1 1 0,-1-1-1,1 1 1,-1-1-1,0 1 1,1-1-1,-2 1 1,-30 22 9,32-23-11,-1 1-1,0-1 1,0 1 0,1 0-1,-1-1 1,0 0-1,0 1 1,1-1 0,-1 1-1,0-1 1,0 0 0,0 0-1,0 1 1,0-1 0,0 0-1,0 0 1,-1 0-1,-38 2-88,36-10-128,0 1 194,1 1-1,1-1 0,-1 0 0,1 1 0,0-1 1,1 0-1,-1 0 0,1 0 0,1-1 1,-1 1-1,2-10 0,1 5 15,0 0-1,1 0 1,1 1-1,0-1 1,7-13-1,5-2 12,-12 22 1144,-4 34-413,-4-15-450,-36 59-21,26-59-229,-4-2-23,0 0 0,-2-1-1,-29 12 1,36-17-6,-1-1 0,0 0 0,-1-1 0,1-1 1,-1 0-1,-24 0 0,23-5-22,0-4 0,1 0 1,-1-1 0,-14-9-1,17 4-73,6 3 63,1-1 0,0 0-1,1 0 1,0-1 0,0 1-1,-2-12 1,-1-14-21,7 8 34,1 22 281,-8 13-102,-18 19-7,4-4-70,0-1-1,-2-1 0,-42 27 0,43-35-71,0-1 0,-1-1 1,0-2-1,-1 0 1,-30 5-1,41-10-48,0-1 0,0-1-1,-1 0 1,1 0 0,0-2 0,-1 0-1,1 0 1,0-2 0,0 0 0,-15-5 0,16 0-292,8 3 263,1 1-1,0-1 1,-1-1 0,2 1-1,-1-1 1,1 0-1,-1 1 1,2-1 0,-4-7-1,4 3 23,0 0 0,0 0 0,1 0-1,0 0 1,1 0 0,0 0 0,0 0 0,1 0-1,3-14 1,-3 19 25,3 11 88,-2-2-55,0 1 0,0-1 0,0 1 0,-1-1 0,1 1 0,-1-1 0,0 1 0,0 0 0,-1 0 0,1-1 0,-1 1 0,0 0 0,0 0 0,-1 0 0,0-1 0,0 1 0,0 0 0,0-1 0,0 1 0,-1 0 0,0-1 0,-3 5 1,-7 10 20,-1-1 1,-1 0 0,0-1 0,-1 0-1,-1-1 1,-1-1 0,0-1 0,-1 0-1,-1-2 1,-25 15 0,0-5-31,-1-1 0,-1-2 1,-76 20-1,100-33-17,-1-1 0,0-2 0,1 0 0,-1-1 0,-33-3 0,55 1-3,0 0 0,0 0 0,0 0 0,0 0 0,0 0 0,0 0 0,0 0 0,1-1 0,-1 1 0,0 0 0,0-1 0,0 1 0,1-1 0,-1 1 0,0-1 0,0 1 1,0-2-1,-3 0-32,0-1 1,0 0 0,1 0-1,0 0 1,-1 0 0,1 0-1,0-1 1,1 1 0,-1-1 0,1 0-1,-1 0 1,1 0 0,0 0-1,0 0 1,1-1 0,0 1-1,-1-1 1,1 1 0,0-6-1,1-2-4,1 0-1,0 1 0,0-1 0,2 0 0,-1 1 0,1 0 1,1-1-1,0 1 0,1 1 0,0-1 0,0 1 0,1 0 1,12-15-1,-9 12 36,1 1 0,1 1 0,0-1 0,1 2 0,0 0 0,0 0 0,1 1 1,0 0-1,21-9 0,-30 16 129,3 9 41,-2-2-105,-1 0-1,1 0 1,-1 1-1,0-1 0,-1 1 1,1-1-1,-1 1 1,0 1-1,-1-1 1,1 0-1,-1 0 1,-1 1-1,1-1 1,-1 1-1,0 0 1,0-1-1,-1 1 1,0 0-1,-1 10 1,-2-3 27,0 0 0,-1 0 0,-1 0 0,0-1 0,-1 1 0,-1-1 0,1-1 0,-2 1 0,0-1 0,-1 0 0,-13 14 0,-4 1-15,0-1 0,-2-2 0,-38 27 0,-20 6 8,-2-3-1,-103 45 0,-198 64-5302,300-131 1652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09:02.8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13 10997,'8'0'977,"1"2"-728,28-2 499,30-5-500,95-4-143,-86 9-774,99 14 0,-167-13-329,-11 9-1182,-6 31 1517,9-40 647,0 0 0,0 0 0,0 0 0,-1 0 0,1 0 1,0 0-1,-1 0 0,1 0 0,-1 0 0,1 0 0,-1 0 0,0-1 1,1 1-1,-1 0 0,0 0 0,0-1 0,1 1 0,-1 0 0,0-1 0,0 1 1,0-1-1,0 1 0,-1 0 0,-70 47-117,-78 41-1,-62-6 2372,198-78-1841,6-3 118,18-6-465,132-49-178,-85 35-1513,-2-3 0,79-42 0,-84 27-877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09:03.1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1267 1 6697,'0'0'2475,"-7"0"-1812,-19 0-271,11 4 48,-4 7-191,1 0 1,0 2-1,1 0 1,0 1-1,-15 17 1,-219 227 1010,-94 106-791,147-174-614,164-162-690,-1-1 1,-2-2 0,0-2-1,-49 23 1,11-18-2477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09:03.3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0 245 9109,'107'-30'1216,"15"3"-140,1 5-324,0-5-332,10 0-264,11 0-80,-8 0-96,-16 1-1068,-11 7-1768,-21 7-1173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09:33.9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1091 151 1588,'0'0'6485,"3"-7"-6305,-1-1-143,7-19 106,-18 20-98,-27-21 37,18 17 63,8 5-94,4 2 4,-1 1 0,0 0-1,0 0 1,-9-2-1,-39-14 273,47 15-298,5 2-12,0 1-1,-1-1 0,1 1 1,-1 0-1,0 0 0,1 0 0,-1 1 1,0-1-1,-4 1 0,-33-4 221,-78 2 0,54 9-39,-95 23-1,127-21-99,1 1 0,0 2-1,1 1 1,-50 28 0,68-34-27,7-4-3,0 1-1,1 0 1,-1 0-1,-7 8 1,-84 75 141,81-71-163,1 2-1,0 0 1,1 0-1,-14 27 1,19-31 41,1 2 0,1-1 0,0 1 0,1 0 1,1 1-1,1 0 0,0-1 0,1 1 0,1 0 1,0 1-1,2-1 0,2 34 0,2-26-8,0 1-1,2-2 0,1 1 1,1-1-1,1 0 1,1-1-1,1 0 1,1 0-1,1-1 0,1-1 1,1 0-1,1-1 1,1-1-1,0 0 1,23 18-1,-22-23-1,1-1 0,0-1 1,0-1-1,1-1 0,1 0 0,0-1 0,0-2 1,1 0-1,-1-1 0,37 5 0,-12-6 32,1-1 0,-1-3-1,0-1 1,57-9 0,-52 2-72,0-4-1,-1-1 1,0-2 0,-1-3 0,65-32-1,-65 26-61,-41 18 20,-5 2 9,1 1 0,0 0 1,-1 0-1,1 0 0,0 0 0,6-1 1,17-7-17,-20 7 101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09:34.7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1 881 4332,'0'0'3065,"5"3"-1839,5 3-735,-1-1 1,1-1-1,19 6 0,-18-10 253,-5-1-553,-5 1-140,1-1-1,0 1 1,0 0-1,-1-1 1,1 1-1,0-1 1,-1 0 0,1 0-1,-1 1 1,1-1-1,-1 0 1,1 0 0,-1 0-1,0-1 1,3-1-1,19-17 236,-14 8-82,18-46-87,-2-1 0,30-113 0,-17 30-112,24-101-16,-31 99 49,-30 138 260,-1 0-236,0-19-41,0 18-10,-6 73 3,3-50 8,2 0-1,-1 0 1,2 20-1,3-4 44,2 1 0,1-1 0,20 62 0,-18-72-32,1-1-1,0 0 0,2 0 1,1-1-1,0 0 1,16 17-1,-23-31-16,0 0 0,0 0-1,0 0 1,1-1 0,11 9 0,-2-3-2,8 5 38,37 21-1,-58-35-50,0-1 0,0 0 1,1 0-1,-1 1 0,0-1 0,1 0 0,-1-1 0,1 1 1,-1 0-1,1-1 0,0 0 0,2 1 0,3 0 7,-6-1-11,0 1 0,0-1 0,0 1-1,0-1 1,0 1 0,1-1 0,-1 0-1,0 0 1,0 0 0,0 0 0,0-1-1,1 1 1,3-2 0,0 1-76,1 0-619,-3-8-3077,13-36 458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09:35.2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54 5 5637,'-40'15'4979,"46"-12"-4579,21 7 36,-14-8 26,14-5-24,-20 2 1003,-4-4-1204,11-15-42,-10 15-13,-8 7-149,-48 20 17,47-19-83,-2 3 5,-20 17-6,21-18-48,3 2-1126,0 0 702,-3 7-106,4 0-2779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09:36.6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19 123 3568,'0'0'1317,"-3"-8"-943,-10-25-185,10 25 63,14 0-35,2-1-133,0 1 1,0 0 0,1 0-1,0 2 1,0 0 0,23-7-1,-17 10 52,0 0-1,1 2 1,-1 0-1,0 2 1,1 0-1,-1 1 1,38 9-1,-29-3 47,0 1 1,0 1-1,-1 1 1,35 20-1,-59-29-112,1 1-1,-1-1 1,0 1-1,0 0 1,0 0-1,-1 0 0,7 6 1,-2-1 91,-7-7-129,-1-1-1,1 1 1,0-1 0,0 1-1,-1 0 1,1-1 0,0 1-1,-1 0 1,1 0-1,-1-1 1,1 1 0,-1 0-1,1 0 1,-1 0 0,1 1-1,10 26 309,-11-27-335,0-1 1,0 1 0,1-1-1,-1 1 1,0-1 0,0 1-1,0-1 1,0 1 0,0-1-1,0 1 1,0-1 0,0 1-1,0-1 1,0 1 0,0-1-1,0 1 1,0-1 0,0 1-1,0-1 1,0 1 0,-1-1-1,1 1 1,0-1 0,0 1-1,-1-1 1,1 1 0,0-1-1,-1 1 1,0 0 0,-5 9 12,-2-1 1,1 1 0,-1-1 0,-1-1 0,0 1 0,0-1 0,0-1 0,-20 12-1,8-7-15,1-1 0,-1-2 0,0 0-1,-29 7 1,36-11-1,-33 5-9,15-5-83,24-4 49,16-2-2,7 1 113,-1 1-1,1 0 1,-1 1-1,1 0 1,-1 1-1,1 1 0,-1 0 1,-1 1-1,1 0 1,-1 2-1,0-1 1,0 1-1,0 1 1,-1 1-1,0-1 0,-1 2 1,0 0-1,-1 0 1,0 1-1,0 0 1,-1 0-1,-1 1 1,13 23-1,-11-15 150,0 1 1,-1 0-1,-1 1 0,-2 0 1,0 1-1,4 30 0,-9-40-109,0-1 0,0 1 0,-2-1 0,0 1 0,0-1 0,-1 0 0,0 1 0,-1-1 0,-1 0 0,0 0 0,0-1 0,-1 1-1,-11 17 1,6-14-51,-2 0 0,1 0 0,-2-1 0,0 0 0,-18 13 0,-80 53 47,82-64-352,-1-1 0,0-2-1,-1-1 1,0-1 0,0-2 0,-1-1 0,-66 7 0,91-14-1300,-2-2-1002,-35-3-1027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09:37.3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707 81 5973,'-10'-7'1634,"0"-1"-1130,4 3-87,-1 0 0,1 0 0,-1 1 1,-11-6-1,6 4-277,0 1-1,-1 0 1,1 0-1,-1 1 1,0 1 0,0 0-1,0 0 1,-1 2-1,1 0 1,0 0 0,-1 1-1,1 1 1,-1 0-1,1 1 1,0 0 0,0 1-1,-17 6 1,12-1-124,1 0 1,-1 1-1,2 1 1,-1 1 0,1 1-1,1 0 1,0 0-1,1 2 1,0 0-1,1 0 1,-17 26-1,-4 11 33,2 3-1,-34 74 0,56-107-45,1 2 0,0-1 1,2 1-1,1 0 0,1 1 0,1-1 0,0 1 0,2 0 1,1 0-1,4 41 0,-1-54 24,0 0-1,1 0 1,0 0 0,1 0 0,0-1-1,1 1 1,0-1 0,0 0 0,1-1-1,1 1 1,0-1 0,0-1-1,0 1 1,1-1 0,0 0 0,1-1-1,0 0 1,0-1 0,19 11 0,1-2-4,1-1 1,0-2 0,1-1 0,1-1-1,47 8 1,-36-11-70,1-1 1,0-3-1,-1-1 0,1-2 0,0-2 0,47-9 1,-51 4-1139,0-2 0,0-2 1,64-26-1,-29 3-2037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15:26.05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845 19 3024,'-8'-2'1040,"-19"-4"249,-1 2 1,-51-3-1,55 9-1036,-1 1 0,1 1 0,1 1 0,-1 1 0,1 1 0,0 1 1,0 1-1,-23 14 0,-13 10 317,-88 65 0,108-70-386,2 2 0,-42 43 0,68-61-162,0 1 0,0 0-1,1 1 1,0 0 0,2 0 0,-1 1-1,2 0 1,0 1 0,-9 31 0,14-42-15,1 0 0,0 1 0,0-1 1,0 1-1,1 0 0,0-1 0,0 1 1,0-1-1,1 1 0,-1-1 0,1 1 1,1-1-1,-1 1 0,1-1 0,0 0 1,0 0-1,0 0 0,1 0 0,0 0 1,0 0-1,0-1 0,1 1 0,-1-1 1,1 0-1,0 0 0,0 0 0,7 4 0,3 2 2,0-1-1,1-1 0,1 0 0,-1 0 0,1-2 0,0 0 0,0-1 0,21 4 0,138 14 50,-160-22-58,37 3-434,0-2-1,1-3 1,-1-2-1,0-2 1,0-3-1,0-2 1,-1-2-1,-1-2 1,77-33-1,-50 7-2152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09:37.8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17 923 5056,'0'0'1458,"-3"6"15,-10 26 2555,18-37-3557,10-7-405,0-1-1,-2-1 0,1 0 1,-2-1-1,0 0 0,14-25 0,-11 12-43,-1 0 0,-1-1 0,13-43 0,-9 10-21,-3 0-1,-3-2 1,4-87-1,-13 122 6,5-241 11,-8 238 25,1 27-37,0 12 19,0 43 63,3 0-1,2 0 1,1-1-1,20 69 1,-11-69 81,29 64 1,-32-87-136,1-1 1,2-1 0,30 41 0,-41-60-30,1 1 0,-1 0-1,2-1 1,-1 0 0,6 4 0,-1-1-12,-8-5-38,0-1 0,1 0 0,-1 0 0,0 0 0,1 0 0,-1 0 0,1-1 0,-1 1 1,1-1-1,0 1 0,4 0 0,1 1-259,-2 1-1492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09:38.0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41 35 8825,'-40'27'4531,"46"-28"-4325,23-2 331,-25-2-393,0 0-122,-3 4-14,0-1-1,0 0 1,0 1-1,1-1 1,-1 1-1,1-1 0,-1 1 1,1 0-1,0 0 1,2-2 46,-2-2-79,3-15-125,-4 15-370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09:38.8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661 554 7229,'4'-8'1242,"1"-1"-883,-3 6-197,0-1 0,0 0 1,0-1-1,0 1 0,-1 0 1,1 0-1,0-6 0,23-118 438,-17 85-592,2 1-1,2-1 0,2 2 0,1 0 0,27-49 1,-3 24 0,-36 61 454,-15 14-275,11-8-185,-547 376 407,540-371-409,-1-1 0,1 0 1,-15 5-1,10-5 15,3 0 281,3 0-233,-24 13 25,24-14 16,1 5 13,-22 40-67,2 0 0,2 2 0,3 1-1,1 1 1,4 0 0,-12 62 0,22-69-6,7-32 1,8 11 0,-9-25-45,0 1 1,0-1 0,1 1-1,-1-1 1,0 1 0,0-1 0,0 1-1,1-1 1,-1 1 0,0-1-1,1 0 1,-1 1 0,0-1 0,1 0-1,-1 1 1,0-1 0,1 0-1,-1 1 1,1-1 0,-1 0 0,1 0-1,-1 1 1,0-1 0,1 0-1,-1 0 1,2 0 0,8 4 6,0-2 0,1 1 1,-1-1-1,1-1 0,0 0 1,-1 0-1,1-1 0,0-1 0,-1 0 1,1 0-1,-1-1 0,21-6 1,35-10 6,136-28-80,-180 43 133,1 0 0,0 2 0,-1 0 1,1 2-1,0 1 0,42 7 0,-55-6 35,0 0 0,0 0 1,-1 1-1,1 0 1,-1 0-1,0 1 1,0 0-1,-1 1 0,1 0 1,-1 1-1,8 8 1,-11-10-14,-1 0 0,0 0 1,-1 0-1,1 1 0,-1-1 1,0 1-1,0 0 0,-1 0 1,0 0-1,0 1 0,0-1 1,-1 0-1,0 1 0,0-1 1,-1 1-1,1-1 0,-1 1 1,-2 10-1,0-5 18,-1 0 0,0-1 0,-1 0 0,0 0 1,-1 0-1,0 0 0,-1-1 0,0 0 0,0 0 0,-1 0 1,-1-1-1,-11 12 0,-8 6-15,-1-2-1,-48 33 1,39-34-310,-2-1 1,0-1-1,-57 21 1,-131 31-6279,159-58 2134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09:46.6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0 782 3564,'0'0'5906,"10"-8"-5589,21-17-238,2 1 0,1 1 0,1 2 0,71-31 0,172-52-36,-228 86-28,664-197 129,-618 188-138,6 2-45,-71 17 67,11-2-60,9-7-105,-45 15-147,0 0-36,17-6 20,-18 6 75,1 0 111,45-27-10,-46 26 132,-7-2-792,0 0 692,-2-15-781,-4 15 750,-24-13 77,28 16 15,1 0-1,-1 0 1,0 0-1,0 0 1,0 1-1,0 0 1,0-1-1,-8 0 0,-4-1-53,-67-28-122,69 25 163,-13-4 16,14 4 21,-14-7 32,20 10-8,15 3-32,153 5 89,35 1 167,186-31 2162,-377 24-1686,-9 3-717,0 0 1,0 1 0,0 0 0,0 0 0,1 0-1,-6 5 1,-7 7 10,-139 88 68,60-43-71,48-31 57,4-4-21,-10 5-93,26-15 68,21-12 9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09:47.7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41 1892,'0'0'898,"10"1"-282,74 0 481,149-17-1,-50 1-149,523 3 514,337 53-1187,-1016-39-289,65 7 14,-86-8 3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09:48.1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163 28 1924,'-35'-23'226,"27"19"2178,21 7-2014,347 64 1055,-150-32-773,-203-34 1429,-18 8-2020,-27 16-45,-1-1 0,-1-1 0,-48 19 1,-158 49-296,79-42-2801,86-33 515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09:49.0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2880,'0'0'3559,"1"8"-2899,2 22-82,-3-29-540,0 0-1,1 0 0,-1 0 0,0-1 1,0 1-1,0 0 0,1 0 0,-1 0 1,1 0-1,-1 0 0,0 0 0,1-1 1,-1 1-1,1 0 0,0 0 1,0 0-1,5 6 68,0-1 0,0 1 1,0-1-1,1-1 1,0 1-1,0-1 0,12 6 1,-1-1 108,1-2 1,35 12 0,164 38 523,-107-31-483,808 180 422,-368-88-658,-406-89-15,76 20 15,-216-49-44,-3-19-7440,-2 5 7101,0 1 0,0 0 1,-2-1-1,1 1 1,-5-14-1,-6-8 215,-19-32 243,29 62-19,0-1 0,0 1 0,0 0 0,-1-1 0,0 1 0,-3-4 0,0 0 59,2 1 296,0 1 33,-14-25 3256,25 36-3231,111 91 1179,-74-55-1350,-11-7 255,-15-14-183,-18-20-367,1 1 0,-1-1-1,1 1 1,-1-1 0,1 1 0,-1-1 0,0 1 0,1-1-1,-1 1 1,0-1 0,0 1 0,1 0 0,-1-1 0,0 1-1,0 0 1,0-1 0,0 1 0,0 1 0,1 8 40,0 0 0,-1 0 0,0 0 0,-1 0 0,0 0 1,0 0-1,-1 0 0,0 0 0,-1-1 0,0 1 0,-1-1 0,0 1 1,-6 8-1,4-8-43,4-6-10,-1 0 0,0 0 0,0 0-1,0 0 1,0-1 0,-6 5-1,1 0-120,-54 51-159,10-19-4295,18-17 1215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09:50.8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1421 465 3144,'0'0'3359,"4"7"-3159,12 28 185,-1 0 0,11 40 1,-1-4-22,-23-68-348,-1 0 0,0 0 1,0 1-1,0-1 0,0 0 1,-1 1-1,1 5 0,0-1-8,-1 5 41,-2-7-28,-3 17-3,-3-19 4,-5 4-11,0-2 0,0 1 1,-1-2-1,0 0 0,0 0 1,-25 3-1,29-6-7,7-2-6,-1 1 1,1-1-1,0 0 1,0 0 0,0 0-1,0 0 1,0-1-1,0 1 1,-4-2-1,-17-3 8,13-1-66,-12-12 16,14 8 56,-4-13-35,10 17-6,1 1 50,0 2 3,1 1 1,0 1 1,0 0-1,0-1 0,0 1 1,0-1-1,1 1 0,-1-1 0,1 1 1,-1-1-1,1 1 0,-1-1 1,1-2-1,-8 8 33,-17 7-42,-1-2 0,0 0 0,-41 7 0,65-15-13,-1-1 0,1 0 0,-1 1 1,1-1-1,-1 0 0,0 0 0,1-1 0,-1 1 1,1-1-1,-5 0 0,0-1-3,5 2 0,0 0 0,0 0 1,0 0-1,0-1 0,-1 1 0,1-1 0,0 1 0,0-1 1,0 0-1,0 0 0,0 0 0,-3-2 0,-6-4-37,9 6 34,0 0-1,1 0 1,-1 0 0,1-1 0,-1 1-1,1-1 1,-1 1 0,1-1 0,0 1-1,0-1 1,-2-3 0,0 0-2,-2 0-37,3 0 21,-7-15 31,7 15-36,2 10 71,4 43 3,-3-44 138,-3 2-99,-7 17 21,9-22-105,0-1 0,0 1 0,0-1 0,-1 0 0,1 1 0,0-1 0,0 1 0,-1-1 0,1 1 0,0-1 0,-1 0 0,1 1 0,0-1 0,-1 0 0,1 1 0,-1-1 0,1 0 0,0 0 0,-1 1 0,1-1 0,-1 0 0,1 0 0,-1 0 0,1 0 0,-1 1 0,1-1 0,-1 0 0,0 0 1,-27 8 15,0 0 0,-57 6 1,68-12-11,0-1 0,0 0 1,0-2-1,0 0 0,0-1 1,-29-7-1,29 4-10,0-3 17,5 1 12,-9-6-4,15 10 13,1-2-84,-2-2 39,-21-15-44,5 6 74,17 12-49,1 0 40,-17-11 15,17 11-35,-1 1-11,-17-10 40,17 10 603,3-2-521,-11-15-57,13 19-46,0 0 0,0 1 1,1-1-1,-1 0 0,0 0 0,1 0 0,-1 0 1,1 0-1,-1 0 0,1 0 0,0 0 0,-1 0 1,1 0-1,0 0 0,0 0 0,-1 0 1,1 0-1,0-2 0,-2-14 59,-10-80-98,-3-42-28,-5-16 67,0-4 84,7 102 513,12 52-298,-1 12-392,-7 22 103,2 0-1,1 1 0,1 0 1,2 0-1,1 0 0,1 1 1,2-1-1,1 0 0,9 46 1,1-13 12,4-1 0,2 0 0,41 90 0,27 11 32,-62-125-12,-2 2 1,-2 1-1,27 76 1,-40-79 107,-7-37-141,0 0-1,0 0 1,0 0 0,0 0 0,0 0 0,0 1 0,0-1 0,0 0-1,0 0 1,-1 0 0,1 0 0,0 0 0,-1 2 0,-12 32 74,13-34-80,-1 0-1,1 0 0,0 0 0,-1 0 0,0 0 0,1 0 0,-1 0 0,1 0 0,-1 0 0,0 0 1,0 0-1,0 0 0,1-1 0,-1 1 0,0 0 0,-2 1 0,-18 13 7,-1-1 0,-1 0 0,0-1-1,-1-2 1,0 0 0,0-2 0,-44 11 0,47-15 0,0-2 1,-1 0-1,1-1 0,-28-1 1,36-2 7,0 0 1,0-1-1,1 0 0,-1-1 0,1 0 1,0-1-1,-23-11 0,22 5 65,1-2-76,2-1-1,0 0 1,0 0-1,1-1 1,1 0-1,0 0 1,1-1-1,0 0 1,2-1-1,-1 1 1,-2-20-1,5 13-47,1-1 0,1 1-1,1 0 1,1-1 0,1 1-1,0 0 1,2-1 0,11-32 0,-1 13-1127,2 0-1,1 1 1,32-52 0,-2 17-1933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09:51.1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4884,'35'27'4205,"5"-15"-3397,-5-2-16,-9-5-640,1-2-64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09:51.4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483 1 3480,'0'0'3501,"-11"1"-3427,-1 0-56,-37 1-32,16-2-68,-145 4-876,21 0-2271,114-1 2235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15:26.52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46 180 6217,'0'0'3747,"0"10"-3067,15 176 763,1-5-1044,-9-25-331,34 197 0,-40-348-48,-1-15-628,-1 0 381,-1 1 1,-3-15-1,-1-4-27,-29-139-648,-17-102 467,49 246 420,-17-170-30,18 159 50,2 1 0,1-1 0,10-56 1,-10 86-3,0-4 4,1 1 1,0-1-1,0 1 1,0 0-1,1-1 0,0 1 1,1 1-1,-1-1 1,1 0-1,9-10 1,8-11 36,-21 27-43,1 1 0,-1-1-1,1 0 1,0 0 0,-1 1 0,1-1 0,0 1-1,-1-1 1,1 0 0,0 1 0,0-1 0,-1 1 0,1-1-1,0 1 1,0 0 0,1-1 0,30-12-3,-31 13 6,0-1 1,0 1-1,0-1 0,0 1 0,0 0 1,0 0-1,0-1 0,0 1 1,0 0-1,0 0 0,0 0 1,0 0-1,0 0 0,1 1 1,30 2 165,-31-4-151,0 1 0,-1 1 0,1-1 0,0 0 0,0 0 0,0 0 0,-1 0 0,1 0 0,0 1 0,-1-1 0,1 0 0,0 1 0,-1-1 0,1 1 0,0-1 0,-1 1 0,1-1 0,0 1 0,0 0 0,6 4 62,-1 1 0,0 0 0,0 0 0,0 1 0,-1-1 0,0 1 0,0 1 0,-1-1 0,1 0 0,-2 1 0,1 0 0,-1 0 0,3 12 0,-4-3-16,-1 1-1,-1-1 1,0 1-1,-1 0 1,-1-1-1,-1 1 0,0-1 1,-2 0-1,0 0 1,-9 21-1,2-12-424,0 0-1,-2 0 1,-1-2-1,-1 0 1,-24 27-1,25-38-2076,-31 22-582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09:51.6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83 26 2492,'-43'-8'1584,"3"-10"-2628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09:41.8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1056 74 4676,'-18'-11'655,"1"1"-1,-1 0 0,-1 2 0,0 0 0,-27-7 0,32 11-419,0 2 1,-1-1-1,1 2 0,-1 0 0,0 1 1,1 0-1,-1 1 0,-20 4 0,-19 9 139,1 2 0,1 2-1,1 3 1,0 1 0,-58 37 0,76-39-275,1 1 1,1 1-1,1 1 1,1 2-1,1 1 1,1 2-1,2 0 1,0 2-1,2 0 1,2 2 0,0 0-1,-22 52 1,37-70-56,1 2 0,0-1 0,1 0 0,1 1 0,0 0 0,1 0 0,1 0-1,1 26 1,0-30-11,2 0 0,0 0 0,0 0 0,1-1 0,0 1 0,1-1 0,0 1 0,1-1 0,1-1 0,-1 1 0,2-1 0,7 10 0,-1-5 11,1 0 0,1-1 0,0-1-1,1 0 1,1-1 0,0-1 0,0-1-1,29 13 1,-1-4 83,0-3-1,70 17 1,-33-15-102,0-4-1,0-4 1,1-3 0,1-3 0,-1-5 0,0-3-1,0-3 1,0-5 0,98-25 0,-155 29-612,-1 0 0,1-2 1,36-20-1,-34 14-1820,30-24 0,-18 10-1121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09:42.4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1 911 5861,'5'-1'1058,"1"0"-939,-1 0 0,0-1 0,0 0-1,0 0 1,0 0 0,0-1 0,0 1-1,-1-1 1,1 0 0,-1-1 0,0 1-1,0-1 1,4-4 0,11-13 104,21-28-1,-13 10-27,31-63-1,-34 59-140,30-65 354,46-134-1,-36 82 650,-57 143-856,0-1 0,-1 0 0,5-28 0,-10 39 250,0 19-10,8 132 196,4 44-345,-5-134-198,3 0 0,1-1 0,33 85 0,-34-112-101,0 0 0,2-1 0,1-1 1,0 0-1,2-1 0,1 0 0,1-2 1,35 35-1,-52-55-140,0 0-1,1 1 1,-1-1-1,0 0 1,1 0-1,-1 0 1,1 0 0,-1 0-1,1-1 1,-1 1-1,1 0 1,-1-1 0,4 2-1,0-1-562,-5-1 631,1 0-1,-1 0 0,0 0 0,0 1 0,1-1 1,-1 0-1,0 0 0,1 0 0,-1 0 0,0 0 1,1 0-1,-1 0 0,0 0 0,0 0 0,1 0 1,-1 0-1,0 0 0,1 0 0,-1 0 0,0 0 1,0 0-1,1-1 0,-1 1 0,0 0 0,1 0 1,-1 0-1,0 0 0,0-1 0,1 1 0,-1 0 1,0 0-1,0 0 0,0-1 0,1 1 0,-1 0 1,0 0-1,0-1 0,0 1 0,29-27-3452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09:42.6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10357,'0'0'2328,"26"42"-9420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09:43.4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310 554 8573,'0'0'2768,"-2"5"-2375,-9 21 4029,5-24-4333,-3-1-84,-1 1 0,0-1 0,0-1-1,1 0 1,-1 0 0,0-1 0,-18-4 0,-7-5 6,-33-16-1,56 18 16,4 1-36,1 0-1,0 0 1,1 0 0,0-1 0,0 0-1,1 0 1,0-1 0,0 1 0,1-1-1,0 0 1,1 0 0,-1-1 0,2 1 0,0-1-1,0 0 1,-1-15 0,3 11-3,1 1 1,1-1 0,0 1-1,1-1 1,0 1-1,1 0 1,0 0-1,1 1 1,1-1 0,7-11-1,-4 8 9,2 1 0,0 1 0,0-1 0,1 2 0,1 0 0,0 0 0,17-11 0,-13 11-1,0 1 1,1 1-1,1 1 0,0 1 0,0 0 0,1 1 0,0 1 0,1 1 0,-1 1 0,1 1 0,0 0 0,0 2 0,37 0 0,-47 3 8,0 0 0,0 1 0,0 0 0,0 0-1,-1 1 1,1 1 0,-1 0 0,0 0 0,13 8-1,-16-8 5,-1 1 0,0-1 0,-1 1-1,1 0 1,-1 0 0,0 1 0,0 0 0,0 0-1,-1 0 1,0 0 0,0 1 0,-1-1-1,0 1 1,5 14 0,-4-4 86,0 1 1,-2 0 0,0-1-1,-1 1 1,-1 0 0,0 0-1,-1-1 1,-6 25 0,0-6 271,-1-1 1,-3-1-1,-17 42 1,-6-7 267,-3-1 0,-79 110 0,-210 218-159,294-361-456,26-28-78,-2 0-183,-24 21-427,24-21-482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09:53.3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1668,'0'0'374,"6"2"-218,31 11 374,0 1 1,40 23-1,-51-26-332,1-1-88,-10-3-14,0-1 1,1 0-1,0-1 0,0-1 0,0-1 0,0-1 1,1 0-1,28-2 0,1-4 63,-11 7 0,73 2-1551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09:54.9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993 8 3600,'-43'-5'744,"0"3"0,0 1 0,-51 7 0,72-4-611,1 2-1,-1 0 0,1 1 0,0 2 0,1 0 0,0 1 0,0 1 0,-24 14 0,11 0 207,1 1 0,-51 50 0,-47 66 508,80-81-405,-59 90 1,90-119-320,1 1 0,2 1 0,1 0 0,1 1 0,-12 45 0,22-62-53,1-1 1,0 1-1,2 0 1,-1 0-1,2 0 1,0 0-1,1 0 0,1 0 1,6 29-1,-6-37-35,1 0 0,0 0 0,0-1 0,1 1-1,0-1 1,0 0 0,0 0 0,1 0 0,1-1-1,-1 0 1,1 1 0,0-2 0,0 1 0,0-1-1,1 0 1,0 0 0,0-1 0,0 0 0,1 0-1,10 3 1,3 0 12,0-2 0,1 0 0,-1-1 0,1-2 0,-1 0 0,1-1 0,0-1-1,37-5 1,-2-4-20,-1-3 0,62-21 0,-12-3-1,184-89 0,-228 94-58,-24 13-63,40-25 1,-22 11-2642,-32 14-790,-16 10 2615,19-12-1769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09:55.6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0 834 5340,'0'0'5366,"5"-6"-5040,37-53-142,-2-2 0,-4-2 0,-1-1 0,25-70 0,-33 67-160,-2 0 0,-4-2 0,21-113 0,-36 144-42,-3 14 389,-10 56-133,-19 134 474,24-153-664,-2 13 37,2-1 0,1 1 0,1 0 0,1-1 0,1 1 0,1-1 0,1 1 0,9 27 0,-5-41 28,-3-7-103,1 1 0,-1-1 0,1-1 0,-1 1 1,1-1-1,1 0 0,-1 0 0,0-1 1,1 0-1,0 0 0,0 0 0,0-1 0,0 0 1,0-1-1,0 1 0,0-1 0,1-1 0,7 1 1,-4-3-37,1 0 0,0-1 0,-1 0 0,0-1 0,0 0 0,0-1 0,0 0 0,-1-1 0,0 0 0,0-1 0,0 0 0,-1 0 0,0-1 0,0 0 0,7-10 0,-8 9-478,0 0-1,-1-1 0,0-1 1,0 1-1,-2-1 0,1 0 1,-1 0-1,-1-1 1,0 1-1,0-1 0,-1 0 1,-1 0-1,0 0 1,1-17-1,-9-17-2369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09:56.0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9 195 5136,'0'0'3651,"2"-6"-3403,0-2-195,-2 5-32,1 0 0,0 0 0,0-1 0,0 1-1,1 0 1,-1 0 0,1 0 0,2-3 0,1-1 16,11-24 212,-12 23-175,10-26 434,8-30 590,-20 58 487,-7 13-1539,-28 37-67,26-35 3,3-5-49,0 1 1,0 0-1,1 0 0,0 0 0,-4 10 0,-7 13-1197,10-21-1062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09:56.9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1 294 2784,'0'0'1674,"1"-4"-1611,4-18 50,1 1-1,2 1 0,0-1 1,1 1-1,20-32 1,-11 23 371,-6 11 165,18-36 0,-30 52-586,1 0 0,-1 1 0,1-1 1,0 0-1,0 0 0,0 1 0,0-1 0,0 0 1,0 1-1,0-1 0,1 1 0,-1 0 0,2-2 0,5-6 2141,-10 19-1714,-6 16-225,-16 57 580,-18 124 0,33-134-531,3 2 0,4-1 0,7 81 0,-2-116-225,13 88 74,-13-106-138,2 0 0,0-1-1,14 34 1,-18-52-20,0-1-1,0 1 1,0-1 0,-1 1 0,1-1-1,-1 1 1,1 0 0,-1-1 0,0 1-1,1 0 1,-1-1 0,0 3 0,2 19 102,4 0-79,-5-18 1,14-39-6522,5-1 3570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15:26.92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0 164 5677,'0'0'1246,"7"-3"-278,19-7-332,-19 8 765,-3 9-965,27 81 320,-17-44-503,-11-34-194,1-1 0,0 0 0,0 0 0,0 0 0,1-1 0,1 1 0,-1-1 0,1-1 0,1 1 0,-1-1 0,1 0 0,1 0 0,-1-1 0,1 0-1,0 0 1,1-1 0,-1 0 0,1-1 0,0 1 0,0-2 0,0 1 0,14 2 0,-3-2-42,-1 0 0,1-2 0,0 0 0,-1-2-1,1 0 1,0-1 0,0-1 0,-1 0 0,23-7 0,-31 6-16,-1-1 0,0 0 1,0 0-1,0-1 0,-1 0 0,0-1 1,0 0-1,9-7 0,-12 8 0,-1-1 0,1 0-1,-1 0 1,0 0-1,0-1 1,-1 0 0,0 0-1,0 0 1,-1 0-1,0 0 1,4-15 0,-3 7 53,-1-1 1,0 0-1,-2 0 0,0 0 1,0 0-1,-2 0 1,0 0-1,-1 0 1,0 0-1,-2 0 1,0 0-1,0 1 1,-1 0-1,-15-29 1,6 16 329,10 21 624,0 17-878,0-2-118,0 0 0,1 1 0,0 0 0,0-1 0,1 1-1,0 0 1,1 0 0,0 1 0,0-1 0,1 0 0,0 0 0,1 0 0,2 15 0,1-14-12,0 0 0,0 0 0,1-1 0,0 0 1,1 0-1,0 0 0,0-1 0,1 0 0,0 0 0,0 0 0,1-1 1,0 0-1,9 5 0,6 4-551,0-1 1,2-2-1,46 20 1,6-7-2459,16-1-788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09:57.4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36 325 5232,'0'0'-20,"-6"4"66,-17 14-16,17-13 363,12-5-98,8-1-256,1-1 1,0 0 0,-1-1-1,0 0 1,1-1-1,20-10 1,86-45 30,-111 55-52,16-11 69,-1 0-1,0-2 0,-1 0 1,-1-2-1,0-1 0,-2 0 1,0-2-1,-2 0 0,21-30 1,-37 46 770,0 1-50,10-18-205,-10 17 137,-6 16-355,-37 91 465,21-57-339,-20 69-1,23-49-131,2 0 0,-9 130-1,25-51-12,21 33-113,-23-174-245,0 0 0,1 0 0,-1 0 0,0 0 0,1 0 0,-1 0 0,1 0 0,0-1 0,0 1 0,0 0 0,2 3 0,0 0 24,-1 0 315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09:58.1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1 295 2860,'0'0'2196,"6"-3"-1959,21-10-94,-20 9-50,-4-1-43,9-18-16,-9 17-48,2 0-10,21-23-1,19-11 124,91-65 953,-54 45 3223,-84 69-3875,-34 140 538,-1-2 29,24-80-486,3 1 1,-2 85-1,10-76-171,0-34-22,5 52 0,-2 7 39,-2-92-274,-10 39-56,11-41-2,-1-3-52,1 16-4074,0-10 1058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09:59.1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1140,'0'0'-60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10:07.29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686 68 4348,'0'0'4433,"0"-6"-4002,0-17-63,0 18 76,-5 1-296,0 0-99,2 1-31,-1 0 0,1 1-1,-1-1 1,0 1 0,0 0 0,1 0-1,-1 1 1,-1-1 0,1 1-1,0 0 1,0 0 0,0 0 0,-1 0-1,-4 1 1,-4 0-9,-1 1 0,1 1 0,0 0 0,0 1 0,-23 9 0,24-3 33,-13 19 99,0 1 0,-24 38 0,38-50-73,0 1 0,2 0 0,0 1 0,1 0 0,1 0 0,-6 25 0,7-9 52,1-1 0,2 1 0,1 0 0,2-1 0,6 53 1,41 170 575,-27-165-468,9 99 1,-24-130-114,-2 0 1,-3 0-1,-11 91 0,7-130-106,-2 1-1,0-1 1,-2 0-1,0 0 1,-2-1-1,0 0 1,-1-1 0,-1 0-1,-16 19 1,17-25-4,0-1 0,0 0 1,-1-1-1,-1-1 1,0 1-1,0-2 0,-1 0 1,-1-1-1,0 0 0,0-1 1,0-1-1,-32 11 1,12-13 34,32-5-41,1 0 0,-1 0 0,1 0 0,-1-1 0,1 1 1,-1-1-1,1 0 0,-1 0 0,1 0 0,-1 0 0,-2-2 1,-23-21-10,27 23 11,0 1 0,1-1 0,-1 1 0,1-1 0,-1 1 0,1-1 0,-1 0 0,1 1 0,0-1 0,-1 1 0,1-1 0,0 0 0,-1 0 0,1 1 0,0-1 0,0 0 0,0 1 0,0-1 0,-1-1 0,1-5 1,-1-1 0,1 1 1,0 0-1,0 0 0,1 0 1,0-1-1,3-11 0,-4 18-4,1 0 0,-1 0 0,1 0 0,-1 0 0,1 0 0,-1 0 0,1 0 0,-1 1-1,1-1 1,0 0 0,0 1 0,-1-1 0,1 0 0,1 0 0,6-6 3,0 1 0,1-1 0,0 2 1,0-1-1,0 1 0,0 1 0,1 0 0,0 0 0,0 1 1,0 0-1,0 0 0,1 1 0,-1 1 0,0 0 0,1 0 0,-1 1 1,1 0-1,13 3 0,-10 0 27,0 1 0,0 1 0,0 0 0,-1 1 1,1 1-1,-1 0 0,-1 0 0,0 2 0,0-1 0,0 1 0,-1 1 1,-1 0-1,1 1 0,-2 0 0,1 0 0,-2 1 0,1 0 0,-2 1 1,9 17-1,-1 7 140,-1 1 0,-2 0 0,-2 1 0,9 60 0,5 165 521,-23-236-635,7 215 465,6 74 108,-7-245-372,2 0-1,26 93 1,-29-146-201,0 0 1,0 0-1,2 0 1,18 32-1,-25-49-44,1 1 0,-1-1 0,1 1-1,0-1 1,0 0 0,0 0-1,0 0 1,0 0 0,0 0 0,1 0-1,4 2 1,1 2 9,-4-4-22,0 0-1,-1 0 1,1 0-1,0 0 0,0 0 1,0-1-1,0 0 1,0 0-1,1 0 0,-1 0 1,0-1-1,0 0 1,1 1-1,-1-2 1,0 1-1,1 0 0,-1-1 1,5-1-1,7-2-602,-1-1 0,0-1-1,20-10 1,-14 6-1170,-9 2-1606,17-21-1468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10:07.87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5641,'0'0'5656,"0"57"-4748,8 17-220,-8 5-172,13 5-244,1 0-108,4-5-92,12-2-24,-12-8-48,9-5-24,-6-4-36,-13 2-900,-16 7-1516,-5-9-1512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10:08.58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934 804 6941,'-6'-24'462,"1"0"1,1 0-1,1 0 1,2 0 0,1-32-1,2 20-321,2 1 0,17-68-1,-15 84-129,0 0-1,2 0 1,0 1-1,1 0 0,21-32 1,-18 39-2,16-7-1,-28 18-6,1-1 0,-1 1 0,0 0 0,1-1 0,-1 1 0,0 0 0,1 0 0,-1 0 0,0-1 0,1 1 0,-1 0 0,1 0 0,-1 0 1,0 0-1,1-1 0,-1 1 0,1 0 0,-1 0 0,1 0 0,-1 0 0,0 0 0,1 0 0,-1 0 0,1 0 0,-1 1 0,0-1 0,1 0 0,-1 0 0,1 0 1,0 0-1,20 8 44,-20-7-44,-1-1-1,1 0 1,0 1-1,-1-1 1,1 0-1,0 1 1,-1-1-1,1 1 1,-1-1-1,1 1 1,-1-1-1,1 1 1,-1 0-1,1-1 1,-1 1-1,1-1 1,-1 1-1,0 0 1,1 0-1,5 9 22,0 1 0,0-1-1,-1 1 1,-1 0 0,0 0 0,0 0-1,-1 1 1,-1-1 0,0 1-1,0 0 1,-1 0 0,-1-1 0,0 1-1,0 0 1,-4 16 0,1-14-18,-1 0 1,-1 0 0,0-1-1,-1 1 1,-1-1 0,0-1 0,0 1-1,-1-1 1,-1 0 0,0-1-1,-1 0 1,0-1 0,0 0-1,-1 0 1,-1-1 0,0-1 0,0 0-1,0 0 1,-23 9 0,23-12-14,1-1 1,-1-1-1,-1 0 1,-21 2-1,28-5-4,-1 1-1,1-1 0,-1 0 0,0-1 1,1 0-1,-1 0 0,1 0 0,-1-1 1,-9-4-1,15 6 9,1 0 1,-1-1-1,0 1 1,0-1-1,1 1 1,-1-1-1,0 1 1,1-1-1,-1 1 1,1-1-1,-1 0 1,1 0-1,-1 1 1,1-1-1,-1 0 1,1 0-1,-1-1 1,-7-13-42,0-2 1,2 1 0,0-1-1,0 0 1,2-1 0,0 1-1,-3-34 1,6-77 84,1 122 637,-3 15-368,-31 98 196,-15 41-12,48-145-489,0 0 0,0-1 0,0 1 0,0 0 0,-1-1 0,1 1 0,-1-1 0,1 0 0,-1 1 0,-4 2 0,1 1 15,3-4 0,1 1-1,0-1 1,-1 0 0,1 0 0,-1-1 0,0 1-1,0 0 1,0 0 0,0-1 0,0 1 0,0-1-1,-4 2 1,-1 1 33,-5 2 67,7-5-114,0 0 0,0 0 0,0-1-1,0 0 1,0 1 0,-1-2 0,1 1-1,0-1 1,0 1 0,0-1 0,0-1 0,0 1-1,1-1 1,-1 0 0,0 0 0,1 0-1,-5-3 1,3-1-3,1 1 0,0-1-1,0 0 1,0 0 0,1-1 0,0 1-1,0-1 1,-4-10 0,-20-62 14,27 78-16,-12-50-7,3-1 0,-6-63 0,8 48 8,-10-112-15,8 78 4,9 73 16,1 23 22,1 15-13,0-1 0,0 1 1,1 0-1,6 16 1,0 2 3,36 129 499,25 118 1112,-65-249-1512,-1 0 1,-2 0-1,-1 0 1,0 0-1,-2 0 1,-1 0-1,-1 0 1,-2-1-1,0 1 0,-17 41 1,11-40-146,-2 1 0,-1-2 0,0 0 0,-2 0 0,-1-2 0,-1 0 0,-2-1 0,-41 36 0,37-37-616,-41 25-1,55-40 59,0 0 0,-1-1 1,0-1-1,0 0 0,0 0 1,-16 3-1,28-8 493,-1 0-1,1 0 1,-1 0-1,1 0 1,0 0 0,-1 0-1,1 1 1,-1-1-1,1 0 1,0 0 0,-1-1-1,1 1 1,-1 0-1,1 0 1,0 0 0,-1 0-1,1 0 1,-1 0 0,1 0-1,0-1 1,-1 1-1,1 0 1,0 0 0,-1 0-1,1-1 1,0 1-1,-1 0 1,1-1 0,0 1-1,0 0 1,-1-1-1,1 1 1,-27-27-3250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10:08.79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35 9149,'8'-35'3648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10:08.97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1 164 5240,'45'-45'1321,"-10"11"743,13-4-1588,-13 11-144,18 12-312,-5 11-20,-16 19-3472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10:09.22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5228,'0'0'3153,"13"49"-2197,14 4-232,7 8-208,-2 4-268,8-4-116,-5 7-52,0 1-80,-17 0 0,-2-9-336,-16-3-1348,-8-3-1452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10:09.66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1136 237 7461,'0'0'1512,"-6"1"-265,0-1-950,3 0-192,0 0 0,0 1 0,0-1 0,1 0-1,-1 1 1,0 0 0,0 0 0,-4 1 0,-13 6 33,3-2-65,0-1 0,-1 0 0,0-1 0,0-1 0,-35 1-1,52-4-73,1 0 0,-1 0-1,1 0 1,0 0 0,-1 0-1,1 0 1,-1 0-1,1 0 1,-1 0 0,1 0-1,-1 0 1,1 0-1,0 0 1,-1 0 0,1 0-1,-1 0 1,1-1 0,0 1-1,-1 0 1,1 0-1,-1 0 1,1-1 0,0 1-1,-1 0 1,1-1 0,0 1-1,-1-1 1,-2-2-38,-1-1 1,1 0 0,0 0-1,0 0 1,0-1-1,1 1 1,0-1 0,0 1-1,0-1 1,0 0-1,1 0 1,-1 0 0,1 0-1,0 0 1,1 0-1,-1 0 1,1 0 0,0 0-1,2-9 1,0 2 2,0 1 0,1 0 0,1 0 0,0 0 0,0 0 0,1 1 0,1-1 0,10-15 0,12-5 31,-1 8 10,-15 18 43,-6 5 1,1 0 0,-1 0 0,1 1 0,-1-1 0,1 1 1,9 3-1,-15-3-41,-1-1 1,1 0-1,0 0 1,-1 1-1,1-1 1,-1 0-1,1 1 1,-1-1 0,1 0-1,-1 1 1,1-1-1,-1 1 1,0-1-1,1 1 1,-1-1-1,1 1 1,-1-1-1,0 1 1,1-1 0,-1 1-1,8 12 33,1-1 105,-1 2 0,-1-1-1,9 22 1,-14-30-101,0 0 1,-1 0-1,0 0 0,0 0 0,0 0 1,0 0-1,-1 0 0,0 0 0,0 0 1,-1 1-1,1-1 0,-1 0 0,0 0 1,0 0-1,-1 0 0,-1 5 1,-3 1-20,0-1 0,-1 0 0,0 0 0,-1 0 0,0-1 0,0 0 1,-1 0-1,0-1 0,-12 8 0,-7 4-17,-1-1-1,-36 16 1,-6 0 2,-3-4 1,-87 26-1,100-40-21,-1-3-1,0-2 0,-77 4 1,118-14-149,-1-2 1,0 0-1,1-1 1,-1-1-1,1-2 1,-1 0 0,1-1-1,1-1 1,-27-11-1,46 17 51,0 0 1,0-1-1,1 1 1,-1 0-1,0-1 1,1 1-1,-1-1 0,1 1 1,-1-1-1,0 1 1,1-1-1,-1 0 0,1 1 1,-1-1-1,1 0 1,0 1-1,-1-1 0,1-1 1,-23-35-2885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15:28.80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261 1 3208,'0'0'3595,"-6"9"-2801,-5 12-517,1 1 0,1 0 0,1 0 1,-11 46-1,-13 111 653,31-172-895,-38 342 1095,24-192-583,-51 864 2143,52 3-1069,20 241 126,-7-1113-1390,-19 156-1,7-177-211,10-98-126,5-5-59,5 86 105,-6-97-68,0 0 1,-1 20-1,-1-8 3,2 0-1,5 37 1,0-31 20,1-5-23,-1-18 16,12 11-13,-17-21 1,0 0 0,0 0 1,1-1-1,-1 1 0,0-1 1,1 1-1,0-1 1,-1 0-1,1 0 0,0 1 1,0-1-1,-1 0 0,1-1 1,4 2-1,3 2 10,-3-1-10,1 0 0,0 0-1,-1-1 1,1 0 0,1 0-1,-1-1 1,0 0 0,0 0 0,13 0-1,164-13 15,-21 1 10,-102 9-37,161 1 36,17 9 7,97 6-30,111 13-9,-373-28 0,0-3 1,125-23-1,-147 19 18,2 2 44,8-3-56,-55 8-15,0-1 1,19-6 9,-19 6 16,0 2-35,21 0 5,-20 0-2,-2 0 1,56 7 36,-56-7 62,1 1-50,20 2 14,-21-2-24,-5-28-21,0 21-8,-1-1 1,0 1 0,0-1-1,0 0 1,-1 1 0,0-1 0,0 1-1,0 0 1,-1-1 0,0 1 0,0 0-1,-5-9 1,-35-41-128,35 46 115,-8-4-57,-17-14 40,-84-68-114,30 28 84,59 48 53,21 15 43,12 10-145,51 30 200,1-3 1,1-2 0,1-2 0,78 23-1,-10-13 73,145 24-1,-266-61 168,-16 4-337,-46 22 10,-104 55 44,-170 153 1996,237-166-1115,86-64-710,-2 0-83,-24 15-69,24-15 40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10:09.86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32 10481,'0'0'3596,"21"-32"-2508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10:11.31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1965 352 3192,'-5'0'732,"-16"1"457,-19 1 3599,35-6-4762,-15-13 1,15 12 4,2 1-2,-9-12-21,9 12 285,-1 1-248,-10-12-25,13 14-19,0 0 1,0 0 0,1 0 0,-1 1 0,0-1-1,1 0 1,-1 0 0,1 0 0,-1 0 0,1 0-1,-1 0 1,1 0 0,0-1 0,0 1 0,-1 0-1,1 0 1,0-1 0,-1-6 1,-3-1-2,2 0 0,-1-1-1,1 0 1,1 0 0,-1 1 0,2-1-1,0 0 1,0-11 0,14-78 4,-9 65-22,-5 33 14,1 0 0,-1-1-1,0 1 1,0 0 0,0 0-1,1-1 1,-1 1-1,1 0 1,-1 0 0,1 0-1,-1 0 1,1-1 0,0 1-1,-1 0 1,1 0 0,2-1-1,-1-1-13,1-1-38,10 6 67,1 1 1,-1 0-1,1 1 0,-1 1 1,22 10-1,-29-13 2,23 10 7,-18-3-19,-7-5 16,-1 0 0,0 0 0,0 0 0,0 1 0,0-1 0,0 1 0,-1 0 0,0 0 0,0 0 0,-1 0 0,1 0 0,-1 0 0,0 0 0,0 1 0,-1-1 0,0 10 0,-2 0 76,-2 1 1,0-1-1,0 0 1,-2-1-1,0 1 1,0-1-1,-16 25 1,1-9 13,-47 57 0,57-76-89,-24 19-13,29-25-5,-1 0 0,0-1 0,0 0 1,0-1-1,-1 1 0,1-1 0,-1-1 0,-8 3 0,14-5-1,0 0 0,0 0 1,0 0-1,0 0 0,0 0 0,0-1 0,0 1 0,0 0 1,0-1-1,0 0 0,-3-1 0,-3-2 3,1-1 1,-1 0-1,1-1 0,1 1 0,-1-1 0,1-1 1,0 1-1,-8-12 0,-37-62-3,43 65-3,-6-7-82,12 18 43,1 8-29,-11 37 142,9-37-55,-5 11-11,5-12 10,-1-1-22,-35 14 4,33-15 0,2 0-22,-11 4-5,12-4 30,0 0 0,-2-1 2,-13 0-3,14 0 40,-2 8-105,-10 15 65,2 1 0,0 1 0,1 0 0,1 0-1,2 2 1,1-1 0,0 1 0,2 0 0,-5 46-1,9-40 0,1-1-1,3 38 0,0-53 2,1 0 0,1 0 0,1 0 1,0 0-1,10 24 0,-14-39 4,1 0-1,0 0 1,0 0-1,0 0 1,0 0 0,0-1-1,0 1 1,0 0-1,1-1 1,-1 1 0,3 2-1,1 0 9,-5-3-8,1 0 1,0 0-1,-1 0 1,1-1-1,0 1 0,-1 0 1,1 0-1,0-1 0,0 1 1,0 0-1,0-1 1,0 1-1,0-1 0,0 1 1,0-1-1,0 0 0,0 1 1,0-1-1,1 0 1,1 1 7,1 1 25,1-4-21,16-5-10,-10 0 10,8-14-4,-18 21-11,-1-1 1,1 1-1,-1 0 1,0-1 0,1 1-1,-1-1 1,1 1-1,-1-1 1,0 1-1,0-1 1,1 0-1,-1 1 1,0-1 0,0 1-1,0-1 1,1 0-1,-1 1 1,0-2-1,3-27 10,-6-2-4,-2 20-18,-15-12 9,14 19 3,0 1-1,0 0 1,0-1 0,-1 2 0,1-1-1,0 1 1,-1 0 0,0 0-1,1 1 1,-1 0 0,-13 0 0,-6 1-4,-47 6 0,42-2 2,-44 4 32,40-8-10,14-3-3,-29-8 0,48 11-19,-11-5 10,-55-24 5,49 22 116,0 1 1,-1 1-1,-27-5 0,47 10-114,-1 0-1,0 0 0,1 0 0,-1 0 0,0 0 1,1 0-1,-1 0 0,0 0 0,1 1 0,-1-1 0,1 0 1,-1 0-1,0 0 0,1 1 0,-1-1 0,1 0 0,-1 1 1,0 0-1,-44 27 624,-42 36 0,-5 3-22,40-32-169,-81 40 0,114-65-417,0-2 0,-1 0 0,1-2 0,-1 0 0,-1-1 0,1-1 0,-43 3 0,58-7-48,0-1 0,-1 1 0,1-1 0,0-1 0,0 1 0,0-1 0,0 1 0,0-1 0,0-1 0,0 1 0,-4-4-1,-3-2-317,0-1-1,-13-14 0,13 11-394,1-1 0,0 0 0,1 0 0,0-1 0,1-1-1,1 0 1,0 0 0,-7-21 0,-14-35-2754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10:11.48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74 5809,'48'-24'336,"0"6"308,-16 6 284,11-3-644,-3 10-320,-13 10-1692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10:11.65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0 362 6545,'53'-22'696,"3"-20"-144,-2-3-252,-6-9-132,-3-6-196,-2-6-1524,-11-6-1533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10:11.84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1 431 6893,'42'-53'1064,"17"-1"4,29 0-336,21-6-360,19 3-180,16 0-140,-2 8-932,-6 3-1784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10:13.21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1119 404 5224,'0'0'3237,"2"-7"-3059,1-4-151,0-1-1,1 1 1,1 0 0,0 0 0,7-10 0,39-59-12,-22 37 19,-22 31-28,43-77 39,-49 87-44,17-32-25,-13 31 27,18-12-8,-22 14 5,-1 1 1,1 0-1,-1-1 1,1 1-1,-1 0 1,1-1-1,-1 1 1,1 0-1,-1 0 1,1 0-1,0-1 1,-1 1-1,1 0 1,-1 0-1,1 0 1,-1 0-1,1 0 1,0 0-1,-1 0 1,2 0-1,6 1-4,-1 0 0,1 0 0,0 1-1,-1 0 1,1 0 0,-1 1 0,0 0-1,0 0 1,0 1 0,0 0-1,8 6 1,113 93 31,-122-98 33,-2 1 47,10 20 81,-13-25-186,-1-1 1,0 0 0,0 1 0,1-1 0,-1 1-1,0-1 1,0 0 0,0 1 0,1-1 0,-1 1-1,0-1 1,0 0 0,0 1 0,0-1 0,0 1-1,0-1 1,0 1 0,0-1 0,0 0 0,0 1-1,0-1 1,0 1 0,0-1 0,0 0 0,-1 1-1,1-1 1,0 1 0,0-1 0,-1 1 0,-4 8 5,0 0 0,-1 0 1,0 0-1,0-1 1,-1 0-1,0-1 1,-1 1-1,1-1 0,-2-1 1,1 1-1,0-1 1,-18 8-1,-15 7-3,-70 24 1,93-38 0,-25 9-12,0-3 1,-60 12-1,87-22 8,0 0 1,0-2 0,0 0-1,0-1 1,0-1-1,0 0 1,0-1 0,1 0-1,-31-10 1,41 10-40,0-3 21,-15-15 30,16 15 166,28 5 260,-14 4-262,-3-1-129,-5-2-35,0 0 0,0 0 0,0 0 0,0 1 0,0-1 0,0 1 0,0-1 0,-1 1 0,1 0 0,0-1 0,-1 1 0,3 3 0,42 55 179,-45-59-189,-1-1 1,0 1 0,1-1 0,-1 1 0,0-1 0,1 1-1,-1-1 1,0 1 0,0-1 0,0 1 0,1-1 0,-1 1-1,0 0 1,0-1 0,0 1 0,0-1 0,0 1 0,0-1-1,0 2 1,0 24 63,-4-13-28,1-7-35,-1 0 0,0 0 0,-1 0 0,0-1 0,0 0 0,0 1 1,0-2-1,-1 1 0,1-1 0,-1 0 0,0 0 0,-1 0 0,1-1 0,-1 0 1,1 0-1,-1-1 0,0 1 0,-13 1 0,13-3 0,0 0 0,0-1 0,0 0 1,0 0-1,0 0 0,0-1 0,0 0 0,0 0 0,0-1 0,1 0 0,-1 0 1,0-1-1,-8-4 0,7 2-2,1 0-1,0 0 1,0-1 0,0 0-1,1 0 1,0 0 0,0-1 0,1 0-1,-7-10 1,-2-9-6,1-1 0,1 0 0,2-1 1,0 0-1,-5-34 0,-65-290-7,80 347 71,-2 14 2,-2 28 17,1-1 0,2 2-1,2-1 1,5 39 0,4-3 68,23 83 0,-21-118-103,2-1 0,1-1 1,19 34-1,-18-39-52,-14-27 102,-3 1-73,1-5-22,0 2 1,-1-1-1,1 1 1,-1 0 0,0 0-1,0 0 1,1 0 0,-1-1-1,0 1 1,0 0 0,-2 1-1,-8 7 5,0 0-1,0-1 0,-1-1 0,-13 8 1,-37 28-2,48-32-5,1 1 0,0 1 0,0 0 0,2 0 0,0 2 1,0-1-1,1 1 0,1 0 0,1 1 0,1 0 0,0 1 0,1-1 0,1 1 0,0 1 0,1-1 0,2 0 0,0 1 0,0 24 0,2 20 147,0-62-124,0 1 0,0 0 0,0-1 0,0 1 1,0-1-1,0 1 0,-1 0 0,1-1 0,0 1 0,-1-1 0,1 1 0,-1-1 0,-1 2 0,0 2 39,-4 4 85,0-4-132,0 0 0,-1-1 1,1 1-1,-1-1 0,0-1 0,0 1 0,-1-1 0,1-1 0,-1 1 1,0-1-1,1-1 0,-1 1 0,0-1 0,0 0 0,0-1 0,0 0 1,0-1-1,0 1 0,0-1 0,0-1 0,1 1 0,-1-1 0,0-1 1,1 0-1,0 0 0,-1 0 0,-10-8 0,4 1-8,0-1-1,0-1 1,1 0-1,1 0 1,0-2-1,1 1 1,1-2-1,0 1 0,0-1 1,2-1-1,0 0 1,1 0-1,0 0 1,1-1-1,1 0 1,1 0-1,0-1 1,0-17-1,1 4-4,2 1-1,1-1 0,1 0 1,2 0-1,1 0 0,2 1 1,1-1-1,1 1 1,18-42-1,-6 26-415,49-82 1,5 19-3350,-27 49 329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10:13.41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23 8881,'0'0'3812,"48"-22"-3500,5 44-4900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10:13.61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1 107 10713,'0'0'1816,"40"22"-1136,0-19-272,8-13-252,13-5-84,1-9-12,-1-2-676,-13-1-1064,-3-3-1468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10:14.27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156 1 6133,'0'0'4264,"34"15"-3184,-20 19-208,-14 8-72,-8 11-252,-6 4-216,-4 4-140,-4-1-132,4-1-8,-4-2-52,1-8-60,2-7-316,-7-12-684,-9-3-4528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10:14.48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9517,'0'0'2776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19:56.05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401 324 2480,'0'0'8560,"-8"5"-8458,-10 3-104,0 0 1,-1 0 0,0-2-1,0 0 1,0-2 0,-1 0-1,0-1 1,1 0 0,-1-2-1,0-1 1,0 0 0,-29-5-1,49 5-10,-1 0-1,0 0 0,1 0 0,-1 0 0,1-1 1,-1 1-1,1 0 0,-1 0 0,1 0 0,-1-1 1,1 1-1,-1 0 0,1-1 0,0 1 0,-1 0 1,1-1-1,-1 1 0,1-1 0,0 1 0,-1-1 1,-2-3-53,0 0 1,1 1 0,-1-1-1,1 0 1,0 0 0,0-1 0,1 1-1,-1 0 1,1-1 0,0 1-1,0-1 1,1 1 0,-1-1 0,1-6-1,0 3-5,1 1 0,0 0 0,0 0 0,1 0 0,0 0 0,0 0 0,1 0 0,0 0 0,6-10 1,0 2 33,0 2 1,2-1-1,-1 1 1,2 1-1,0 0 1,0 0-1,1 1 1,22-14-1,-12 11 37,0 1 0,1 1 0,1 1 0,40-13 0,-40 19 2,1 0-1,42-1 1,-66 6 0,6-1 22,-3 8 43,-2-4-11,0 1 0,0 0 0,-1 0-1,1 1 1,-1-1 0,0 0 0,0 1 0,0 0 0,-1-1 0,0 1 0,1 0 0,-2 0 0,1-1-1,-1 1 1,1 0 0,-1 0 0,0 0 0,-1 0 0,0 0 0,1 0 0,-1-1 0,-3 9 0,-6 11 82,-1-1 0,-2 0 0,0-1 1,-17 22-1,-70 79 0,80-99-110,-44 50-170,-140 125 0,195-191-146,7-6 37,-1 0 0,1 0 0,-1 0 0,1 0 0,-1 0 0,0-1 0,0 1 0,1-1 0,-1 0 0,-4 1 0,-26 11-2597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10:14.81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489 746 6977,'4'29'1350,"-3"-23"-76,-3 0-328,0 0-725,2-4-162,0 0 0,-1 0 0,1 0-1,-1 0 1,0 0 0,0 0 0,0 0 0,0 0-1,0 0 1,0 0 0,0-1 0,-1 1-1,-1 1 1,-15 20 242,6-12-11,-1-3-207,6-3 0,0 0 1,0 0-1,0-1 0,-1 0 0,0 0 0,0-1 0,0 0 1,0-1-1,0 0 0,-1 0 0,1 0 0,-1-1 0,1 0 0,-15-1 1,-7-5 110,30 5-186,-1-1 0,0 1 0,1 0 0,-1 0 0,0-1 0,1 1 0,-1 0 0,0-1 0,1 1 0,-1 0 0,0-1 0,1 1 0,-1-1 0,1 1 0,-1-1 0,1 1 0,-1-1 0,1 0 0,-1 0 0,-17-23 26,0 0-1,2-1 0,1-1 1,1 0-1,-17-43 0,11 13-3,-25-113-1,37 128 35,-63-350 467,69 363-793,3 21 89,-1 2-887,0 38-7102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10:14.98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42 8845,'48'20'1268,"-8"-10"-484,-6-17-344,1-4-236,5-8-132,-8-1 4,-3 5-788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10:15.26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124 41 7125,'11'-8'193,"-5"3"35,0 0 1,0 1-1,0 0 0,1 0 1,9-3-1,-14 6-125,0 1 1,0-1-1,0 1 1,0-1-1,1 1 1,-1 0-1,0 0 1,0 0-1,1 0 0,-1 0 1,0 0-1,0 1 1,0-1-1,1 1 1,-1 0-1,0-1 0,0 1 1,0 0-1,0 0 1,0 1-1,0-1 1,3 3-1,0 1 118,1 1-1,-1 0 1,0-1-1,-1 2 1,1-1-1,-1 1 1,-1-1-1,1 1 1,-1 0-1,3 11 1,0 2 185,-1-1 1,5 39 0,-9-30-264,-1-1 1,-2 1-1,0-1 0,-2 1 1,-9 32-1,5-22-71,-3 15-270,-2 0-1,-3-2 0,-1 0 0,-4 0 0,-42 76 0,53-111-567,0-1 0,-1-1 0,-1 0 0,0 0 0,-20 16 0,-16 10-2645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10:15.76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35 15 4772,'-6'-2'993,"-17"-8"-91,17 7 797,6 15-1403,1 0-1,1-1 0,0 1 1,0-1-1,1 0 1,1 0-1,9 21 1,4 2-207,25 34 0,-18-29 53,12 19-241,2 2-727,-2 3 1,34 81-1,-56-105-1719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10:16.15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1355 1 7457,'0'0'3120,"-2"6"-2981,1 1-119,-19 68 87,18-70-106,2-4-1,0-1 1,0 1 0,-1 0 0,1-1 0,0 1 0,-1 0-1,1-1 1,-1 1 0,1-1 0,0 1 0,-1-1 0,1 1-1,-1-1 1,0 1 0,1-1 0,-2 1 0,-7 6-11,-1 0 1,0-1 0,0-1 0,0 0 0,-1 0 0,0-1-1,-21 6 1,-58 2-72,-5 1 293,84-11-67,0 1-1,0 1 0,0 0 1,0 0-1,-20 12 0,-76 57 1249,59-39-1081,-54 30 0,55-40-247,-1-2 0,-68 21 1,87-34-38,-1-2 1,-1 0 0,0-2 0,1-2 0,-42 1 0,56-4-59,0-1 1,0-1 0,0 0-1,0-1 1,1-1 0,-1-1-1,1 0 1,0 0 0,-20-12-1,23 4-739,0-6-221,1 0 0,0-1 1,-8-25-1,3-18-2382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10:16.34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1 450 6245,'61'-49'564,"14"-1"356,5-4-188,-6 2-348,9-2-148,-8 4-136,-1 8-100,-7 8-248,0 1-1472,-6 1-897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10:50.8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0 3912,'0'0'5794,"-3"10"-5163,-2 29-274,1 0-1,1 0 1,5 58 0,-2-85-309,6 96 523,33 176-1,49 104 253,90 248-117,9 41 103,111 842-343,-21 79 458,-155-836-591,-108-645-321,-6 1 1,-5 1-1,-5-1 1,-33 223-1,18-224 200,-6 206 0,23-256-445,-4-72-91,-96-110-660,-190-248-306,103 62 879,114 148 375,59 125 58,10 21 266,14 11 45,6 2-202,0 2 0,-1 0 0,1 1 0,-2 0 0,16 13 0,75 68 261,-81-68-327,191 193 442,-60-57-122,-62-63-175,19 19 23,-104-106-208,-6-6-13,0 0 0,1 0 0,-1 0 0,0 0 0,1-1 0,-1 1 0,1 0 0,0-1 0,0 0 0,2 1 0,18 8 107,-22-9-114,-1-1-1,0 0 1,1 0 0,-1 0-1,1 1 1,-1-1 0,0 0 0,1 0-1,-1 0 1,0 0 0,1 0-1,-1 0 1,1 0 0,-1 0-1,0 0 1,1 0 0,-1 0-1,1 0 1,-1 0 0,0 0 0,1 0-1,-1 0 1,1 0 0,-1-1-1,1 1 1,3-2 0,1-1 0,-1 0 0,0 0 0,0 0 1,0 0-1,-1 0 0,1-1 0,-1 0 0,1 0 0,-1 0 0,-1 0 0,1 0 1,0-1-1,3-8 0,4-11-70,12-43 0,-14 42 24,11-45 34,-3-1 1,10-100-1,-26 162-87,0 1 0,0-1 1,-1 1-1,0 0 0,-3-12 0,4 20 86,-1-6-708,1 1-201,0-15-189,0 15-283,-5-34-6142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10:53.1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1139 1 2928,'0'0'6437,"-2"8"-5813,-5 23-315,2 1-1,1-1 1,0 57-1,6-27-95,12 70-1,-10-95-192,5 21 22,-8-52-58,-5-1-92,-10 14 6,5-12-16,0-3 25,0-1 0,0-1 0,0 1 0,-1-2 0,1 1 0,0-1 0,0-1 0,-11-1 0,10 0-6,1 0 0,0-1 0,0 0 0,-17-9 0,15 7 87,-1 0 0,-21-7 0,18 9 15,-1 0 0,1 1-1,-21 0 1,32 2 127,-2-3-112,-27-14-29,19 10 12,5 5 0,4 1 26,0 0 0,0 0 0,0 1 1,0-1-1,0 1 0,0 0 0,0 0 0,0 1 1,0-1-1,0 1 0,0 0 0,0 1 1,0-1-1,1 1 0,-1 0 0,0 0 0,1 0 1,0 1-1,-1 0 0,1 0 0,0 0 1,0 0-1,-3 4 0,-8 9 181,0 1 0,1 0 0,-22 36 0,30-44-173,-69 117 780,28-45-453,17-29-227,-28 43-62,43-73-69,-1-1 0,-33 34 0,40-46-137,-2-1 1,1 0 0,-1 0-1,0-1 1,0-1 0,-1 0 0,-18 7-1,22-9-289,-1-1-1,1 0 1,-1 0-1,0-1 1,0-1-1,0 1 0,0-1 1,0-1-1,0 0 1,-18-2-1,15-4-1914,-24-19 0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10:53.8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1608 9 2720,'-12'-3'299,"0"1"1,1 0-1,-19 1 0,25 1-180,0 0 0,0 1 0,0-1 1,0 1-1,0 1 0,0-1 0,0 1 1,1-1-1,-1 1 0,1 1 0,-1-1 0,1 1 1,-4 2-1,0 0 14,5-3-80,-1 0 0,1 0 0,1 0 0,-1 0 0,0 1 0,0-1 0,1 1 0,-1 0 0,1 0 0,-2 3 0,-10 11 111,2 0 0,0 1 0,-14 28 0,22-37-104,0 0 0,0 0 0,1 0 0,1 0 0,-1 1 0,2-1 0,-1 1 0,1-1 0,1 1 0,-1 0-1,3 13 1,7 11 61,-7-27-32,5 0-41,19 24 10,-12-19-30,15 3-14,-15-10 23,60 5-44,-72-10 7,0 1 0,0-1 1,1 0-1,-1 0 1,0 0-1,1 0 0,-1 0 1,0 0-1,1-1 0,-1 1 1,0-1-1,4-1 0,1-1 0,0 2 630,-14 4-604,-37 10-25,0-1 0,-1-2 0,0-2 0,-1-2 0,0-2 0,-85-3-1,112-2 6,13 1-7,-1 0 0,1-1 0,-1 1-1,1-1 1,0-1 0,-1 1 0,1-1 0,0 0 0,-6-4-1,-20-9 20,24 12-27,1-2-5,-20-13 25,21 14 825,6 12-213,-2 12-421,0 0 0,-1 0-1,-1 0 1,0-1 0,-2 0 0,0 0-1,-2 0 1,0 0 0,-1-1-1,0-1 1,-2 0 0,-22 30 0,-1-7-70,-2-2 0,-1-1 1,-2-1-1,-2-3 0,-1-1 1,-1-2-1,-82 42 0,106-62-127,-1-1 1,0-1-1,0 0 0,-1-2 0,0 0 1,0-2-1,-1 0 0,1-2 0,-24 1 0,34-3-8,1 0 0,-1-1-1,0-1 1,0 0-1,1 0 1,-1-1 0,1 0-1,0-1 1,0 0-1,0-1 1,1 0 0,-1 0-1,1-1 1,0 0-1,1-1 1,0 0-1,0 0 1,0-1 0,-13-17-1,14 14 2,0 0-1,1 0 1,0-1-1,1 0 1,0 0-1,1-1 1,0 1-1,1-1 1,0 0-1,1 0 1,1 0-1,0 0 1,1 0-1,0 0 1,1 0-1,0 0 1,6-23-1,1 5-168,2 1-1,1 0 1,1 1-1,1 0 1,2 1-1,23-35 1,7-3-2812,61-68 0,-46 69-61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10:54.0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0 255 4836,'14'-45'1265,"20"11"-225,20 7-420,15 0-348,6-3-124,18 3 0,-5-3-620,13-5-1784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12:55.4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2838 54 8993,'6'8'925,"79"138"1314,-77-130-2126,-1 1 0,8 33 0,-15-49-109,0-1 0,1 1 0,-1 0 0,0 0 0,0 0 0,0-1 0,0 1 0,0 0 0,0 0 0,0-1 0,-1 1 0,1 0 0,0 0 0,0 0 0,-1-1 0,1 1 0,0 0 0,-1 0 0,-3 8-3,1-1 0,-1 0 1,-7 11-1,1-8 5,0-1 0,0 0 0,-1 0 0,0-1 0,-14 10 0,24-19-9,1 1 0,-1-1 0,0 1 0,0-1 1,1 0-1,-1 1 0,0-1 0,1 0 0,-1 1 0,0-1 0,0 0 0,0 0 0,1 0 0,-1 0 0,-2 1 0,-23 1-135,25-2 129,1 0 0,-1 0-1,0 0 1,1 0-1,-1 0 1,1 0-1,-1 0 1,0-1-1,1 1 1,-1 0-1,1 0 1,-1 0-1,1-1 1,-1 1-1,1 0 1,-1 0-1,1-1 1,-1 1-1,1-1 1,-1 1 0,1 0-1,0-1 1,-1 1-1,1-1 1,-1 1-1,1-1 1,0 1-1,-1-2 1,-8-9-69,1 0 1,0-1 0,0 0-1,1-1 1,1 1-1,0-1 1,1-1 0,0 1-1,1-1 1,1 0-1,0 0 1,-2-24 0,6 11 27,0 0 0,2 0 0,2 1 0,10-41 0,-4 21 76,-10 40 804,3 14-364,0 2-370,-1 1 0,0-1 0,0 1 0,-1-1 0,0 1 1,-1 0-1,0 0 0,-1 0 0,-2 18 0,0-12-22,-1 1 0,-1 0 0,-1-1 0,-1 0 1,-10 24-1,1-12-54,-1-1 0,-1 0 0,-1-1 1,-1-1-1,-2-1 0,-35 34 0,42-47-20,-1 0 0,0 0 0,-1-1-1,0-1 1,0-1 0,-1 0 0,-29 10-1,40-18-19,-1 1 0,1-1-1,-1 0 1,1 0 0,-1-1-1,1 0 1,-1 0 0,1 0-1,-11-3 1,17 3 8,-1 0 0,0 0 0,0 0 1,1-1-1,-1 1 0,0 0 0,0-1 0,1 1 0,-1 0 1,0-1-1,1 1 0,-1-1 0,0 1 0,1-1 1,-1 0-1,1 1 0,-1-1 0,1 0 0,-1 1 0,1-1 1,-1 0-1,1 0 0,-10-13-41,0-1 0,1 0-1,1 0 1,0-1 0,1 0 0,1 0 0,1-1 0,0 0 0,-5-33 0,9 24 15,1 1 1,4-29 0,-3 31 26,1-17 0,-2 33 456,-5 17-134,-10 16-221,-2 1 1,-1-2 0,0 0-1,-2-1 1,-1-1 0,-1-1 0,0-1-1,-48 33 1,5-9-85,-2-4 0,-103 48 0,134-73 2,-71 24 0,98-37-14,-1 0-1,0-1 1,0-1 0,0 1 0,-1-2 0,1 1 0,0-1 0,0-1 0,0 0 0,0 0 0,-1-1-1,-10-3 1,20 4 0,1 1 0,-1 0 0,0-1 0,0 1 0,1 0 0,-1-1 0,0 1 0,1-1 0,-1 1 0,0-1-1,1 1 1,-1-1 0,1 1 0,-1-1 0,1 0 0,-1 1 0,0-2 0,-3-4-9,0 0 0,0 0-1,1 0 1,0-1 0,0 0 0,0 1-1,1-1 1,0 0 0,0 0 0,1 0-1,0 0 1,0-1 0,0 1 0,1 0 0,1 0-1,-1-1 1,2-6 0,0 5-12,-1 5 13,0 0 0,0 1 0,0-1 0,1 1 1,-1 0-1,1-1 0,0 1 0,0 0 0,0 0 0,4-4 1,23-28-27,4 10-23,-26 20 42,-3 11 49,-3-3-25,1-1 1,-1 1-1,1 0 0,-1 0 1,0 1-1,0-1 1,-1 0-1,1 0 1,0 0-1,-1 1 1,0-1-1,0 0 1,0 0-1,0 1 1,-1-1-1,1 0 1,-1 0-1,1 0 0,-3 6 1,-3 3 7,-1 0-1,0 0 1,-1-1 0,0 0 0,0 0-1,-1-1 1,-15 13 0,-9 6-11,-38 25 1,41-32-3,0-2 1,-1-2-1,-1-1 1,-1-1-1,0-1 1,-61 16 0,84-28-24,-1-1 0,0-1 0,0 1 1,1-2-1,-1 1 0,0-2 1,-19-2-1,26 2-11,0 0 1,0 0 0,0 0-1,0-1 1,0 1-1,0-1 1,0 0 0,1 0-1,-1-1 1,1 1-1,-1-1 1,1 1 0,0-1-1,0 0 1,0 0-1,1-1 1,-1 1 0,1-1-1,0 1 1,0-1-1,0 0 1,-3-6-1,2-4-23,0 0 0,0 0 0,1 0 0,1-1 0,0 1-1,1 0 1,1-1 0,0 1 0,1 0 0,0 0 0,1 0-1,1 0 1,10-24 0,-1 6 39,1 1 0,2 0 1,1 1-1,28-38 0,-44 67 17,0-1 0,0 1 1,1-1-1,-1 1 0,0 0 0,0 0 0,1 0 0,-1-1 0,0 1 1,3-1-1,6-4 38,0 0 1,1 0 0,0 1-1,20-7 1,-30 12-32,-1 0 1,0 0-1,1 0 1,-1 0-1,0 0 1,0 0-1,1 0 1,-1 0-1,0 0 1,1 0-1,-1 0 1,0 0 0,1 0-1,-1 0 1,0 0-1,0 0 1,1 0-1,-1 0 1,0 1-1,1-1 1,-1 0-1,0 0 1,0 0-1,0 0 1,1 1-1,-1-1 1,0 0-1,0 0 1,1 1-1,-1-1 1,0 0-1,0 0 1,0 1-1,0-1 1,0 0-1,1 0 1,-1 1 0,0-1-1,0 0 1,0 1-1,0-1 1,0 0-1,0 0 1,0 1-1,0-1 1,0 0-1,0 1 1,0-1-1,0 1 1,3 7 73,-1 1 1,0 0 0,0 0 0,0 0-1,-1 1 1,-1-1 0,0 0-1,-1 15 1,-1-8 56,-1 0 0,-1 0 0,0 0 1,-9 20-1,-7 7 251,-2-1 0,-42 61 1,-9 1 226,-103 111 1,-101 81-377,252-270-233,-166 151-571,57-68-2671,81-66-79,17-9-724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19:56.38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 31 4156,'0'0'2299,"-2"-5"-1419,-7-15-317,7 15 259,7 11-466,29 36 130,-2 1-1,-2 2 1,28 56-1,43 66-76,-58-106-416,97 147-957,-132-190-978,10 33-935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10:56.2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3359 1 2880,'0'0'651,"-8"2"-536,-241 69 300,-47 13-148,-1710 370 344,1750-398-625,200-44-4,-249 49 793,225-51-714,32-3 1,40-5 294,1-1-312,-20 6-20,21-5 122,4 6 194,0 16-122,0 0 1,2-1 0,0 1 0,2-1 0,0 1-1,2-1 1,9 33 0,63 167 1284,-13-48-871,-35-79-492,-4 2 0,19 175 0,-37-207-129,-4 1-1,-3-1 1,-13 95-1,3-97-11,-28 93-1,27-119 3,-3 0 0,-1-1 0,-32 55-1,16-41-18,9-9 24,2-12 14,13-19-1,-6 9-31,11-15-9,9 0-36,8 6 64,-1-1 0,1-1 0,1 0 0,0-1 0,31 12 0,87 19-43,220 36 1,-271-64-16,0-3 1,0-4 0,147-11 0,-77-10 120,163-40 0,395-143 79,-474 127-161,-205 64 6,484-150-168,-6-20 92,-391 127 106,-70 33-39,-42 17 16,14-2 8,3-1 2,-17 4 28,-2 0-20,0-1 24,-2 1 33,-1 0 0,0 0-1,1 1 1,-1-1 0,1 1 0,-1-1-1,0 1 1,1 0 0,-1-1 0,4 1-1,-5-5 275,3-19-289,-2 1-1,0-1 1,-2 1-1,0-1 0,-2 1 1,-1-1-1,-10-34 0,-64-163-97,64 186 39,-24-55 5,-4 2-1,-72-111 0,-136-142 58,-31-17-28,271 344-36,-148-219-12,113 171 19,42 58 43,0-1-74,-10-15 16,10 15 32,-10-28-6327,10 27 4144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15:37.8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1338 375 3756,'0'0'1477,"3"4"-551,6 10-304,1-1 1,0-1 0,24 22 0,-2-2-122,182 182 1335,87 98-485,-212-194-1089,-84-112-228,-1 0-1,0 1 0,0-1 0,0 1 0,-1 0 0,4 12 0,-7-16-25,1-1 0,-1 1 0,0-1-1,0 0 1,0 1 0,0-1 0,0 1 0,0-1 0,-1 1 0,1-1 0,-1 0 0,0 1-1,0-1 1,0 0 0,0 1 0,0-1 0,0 0 0,0 0 0,-1 0 0,1 0 0,-1 0-1,0 0 1,-3 2 0,-5 4-2,-1-1 0,1 0 1,-2-1-1,1-1 0,-1 1 0,0-2 0,0 0 0,-25 6 1,-16 2 6,0-3 1,-77 4-1,-109-12 23,183-4-154,0-2 1,0-2-1,-104-28 0,137 28 72,-1-2 0,2 0 0,-1-1 0,1-1 0,1-1 0,0-1 0,1-1 0,0-1 0,1-1 0,1 0 0,-23-27 0,32 32 3,1 0-1,0-1 1,-9-21-1,17 33 44,-1 0-1,1-1 0,0 1 0,0 0 0,0-1 1,0 1-1,-1 0 0,1-1 0,0 1 0,0 0 0,0-1 1,0 1-1,0-1 0,0 1 0,0 0 0,0-1 1,0 1-1,0 0 0,0-1 0,0 1 0,1-1 1,-1 1-1,0 0 0,0-1 0,0 1 0,1-1 0,8-20-29,-9 21 29,0-1 0,0 1 0,0 0 0,0-1 0,1 1 0,-1 0 0,0-1 0,0 1-1,1 0 1,-1-1 0,0 1 0,0 0 0,1-1 0,-1 1 0,0 0 0,1 0 0,-1 0 0,0-1-1,1 1 1,-1 0 0,1 0 0,-1 0 0,0 0 0,1 0 0,-1-1 0,0 1 0,1 0 0,-1 0-1,1 0 1,-1 0 0,1 0 0,-1 0 0,0 1 0,1-1 0,11-1-4,-1 0 1,1 1-1,0 0 1,0 1-1,-1 1 1,1 0-1,-1 0 1,1 1-1,-1 0 1,14 7-1,-7-1 6,-1 1-1,1 0 0,-2 2 1,1 0-1,-2 1 0,1 0 0,-2 1 1,0 1-1,-1 0 0,0 1 0,18 30 1,-31-46 1,0 1 1,0-1-1,1 0 0,-1 1 1,0-1-1,0 0 1,0 1-1,0-1 1,0 0-1,1 1 1,-1-1-1,0 1 0,0-1 1,0 0-1,0 1 1,0-1-1,0 1 1,0-1-1,0 0 0,-1 1 1,1-1-1,0 0 1,0 1-1,0-1 1,0 1-1,0-1 1,-1 0-1,1 1 0,0-1 1,0 0-1,-1 1 1,-4 7 20,-1 1-1,1-1 1,-2-1 0,1 1 0,-1-1-1,0 0 1,0 0 0,-1-1 0,0 0-1,0-1 1,-1 0 0,1 0 0,-16 6-1,-8 1 130,-1-1-1,-1-1 0,1-2 1,-2-2-1,-34 3 1,43-6 24,0-1 0,0-1 1,0-2-1,-1 0 0,1-2 1,0 0-1,-26-9 0,39 9-128,1-1 0,0-1-1,0 0 1,1 0-1,-1-1 1,1-1-1,0 0 1,1 0 0,0-1-1,0-1 1,1 0-1,0 0 1,0 0-1,1-1 1,0-1 0,-8-14-1,-7-20-48,2 0 1,2-2-1,-19-71 1,-22-153-157,3 13-179,30 162-278,-59-139 0,71 206-1345,-23-32 0,25 40-346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15:38.0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3816,'45'39'3189,"3"-9"-1269,8-3-1504,-16-17-224,-8 2-72,3-4-48,5-1-1020,3 0-3817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15:38.2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 1 6501,'-19'37'2944,"6"-7"-1024,18 2-1164,9-2-712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15:38.6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792 154 6377,'-10'8'198,"0"-1"0,-1 0 0,0 0 0,0-1 1,0-1-1,-1 1 0,0-2 0,-21 6 0,24-8-142,0-1 0,-1 0-1,1 0 1,-1 0 0,1-1-1,0-1 1,-1 0 0,1 0-1,0-1 1,0 0 0,-1 0-1,-12-7 1,17 7-23,1 0 1,-1 0-1,1-1 0,0 0 0,0 0 1,0 0-1,1-1 0,-1 1 1,1-1-1,-1 0 0,1 0 0,1 0 1,-1 0-1,0 0 0,1-1 0,0 1 1,0-1-1,0 0 0,-2-9 1,5 9-32,-1 1 1,1 0 0,0-1-1,0 1 1,0 0 0,0-1 0,1 1-1,0 0 1,0 0 0,0 0-1,4-5 1,-6 8-3,12-10-30,0 3 28,0-1 1,1 2-1,17-8 0,-25 12 3,0 1 0,0 1 0,0-1 0,0 1 0,0 0 0,0 0 0,0 0 0,1 1 0,-1 0 0,0 0 0,0 0 0,1 1 0,-1 0 0,0 0 0,6 1 0,-5 1 39,0-1-1,0 1 1,-1 0 0,1 1-1,-1-1 1,1 1 0,-1 0-1,0 1 1,-1-1 0,1 1-1,-1 0 1,0 0 0,0 0 0,0 1-1,-1-1 1,0 1 0,0 0-1,0 0 1,-1 0 0,0 0-1,0 0 1,0 1 0,-1-1 0,0 0-1,0 1 1,-1 10 0,0-3 84,0 0 1,-2-1 0,1 1-1,-2 0 1,0-1 0,0 0-1,-1 1 1,-1-2-1,0 1 1,-1 0 0,-14 21-1,6-15-66,-1-1 0,-1-1 0,0 0 0,-1-1 0,-1-1-1,-1-1 1,-22 14 0,-146 74-103,154-86-623,-2-1 1,1-1 0,-2-3-1,0 0 1,-62 9-1,10-14-2352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15:39.0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3773 1 3372,'0'0'1292,"3"7"218,10 20-132,-10-14-273,-8 83 1831,5-95-2887,0 0 0,0 0-1,0-1 1,-1 1 0,1 0 0,0 0 0,0-1-1,-1 1 1,1 0 0,-1 0 0,1-1 0,-1 1-1,1-1 1,-1 1 0,1 0 0,-2 0-1,-14 14 240,0-1-1,-1 0 0,0-1 1,-1-1-1,-1-1 0,1 0 1,-29 10-1,-11 3 427,-86 22 0,-229 32 592,-8-26-537,-420 27 230,-6-59 39,-143-79 1217,916 57-1926,3-2-3424,5-1 1397,19 4-6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15:39.2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75 7745,'61'5'2080,"6"-2"-364,16-6-392,5-2-408,13-2-400,-5-1-276,5 1-120,1-1-108,-14-7-224,-14 0-700,-7 8-1172,-6-1-2088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15:39.8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9 104 4420,'0'0'2931,"-1"5"-1987,-5 15-82,5-15-255,7 0-227,-1 1-287,-3-4-60,0 0 1,0 1-1,0-2 0,0 1 1,0 0-1,0 0 1,0-1-1,1 1 0,-1-1 1,1 1-1,3 0 1,52 21 378,-46-24-202,14-7-71,-14 1-77,14-19 3,2-10-28,-26 32-28,1 0-1,-1-1 1,0 0 0,0 1-1,1-8 1,11-53 300,-13 60-49,-27 1-1567,19 2 863,6 1 311,0 1 0,0 0 0,0 0 0,0 0 0,0 0 0,0 0 0,0 0 0,1 0 0,-1 0 0,0 0 0,0 0 0,0 1 0,0-1 0,-1 1 0,-36 12-2508,1 6-124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15:40.1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427 151 4048,'0'0'3753,"5"0"-3559,12 0-67,-12 0 440,1-1-18,17-4 109,-17 4 34,-5-23 281,-1 20-893,1 0 0,-1 0 0,0 1 0,0-1 0,0 0 0,0 0 0,-1 0 0,1 0 0,-1 1 0,0-1 0,0 0 0,0 1 0,-1-1 0,0 1 0,1-1 0,-1 1 0,-3-5 0,2 4-64,-1 0 1,1 0 0,-1 1-1,0-1 1,0 1 0,-1 0 0,1 0-1,0 0 1,-1 0 0,0 1-1,0 0 1,1 0 0,-1 0 0,-7-1-1,3 1-8,0 1 1,0 1-1,1-1 0,-1 1 0,0 1 0,0 0 0,-17 3 0,2 3-19,-1 1 0,1 2 0,1 0 0,-44 26 0,47-24-778,2 0 0,0 2 1,0 0-1,-31 32 1,21-8-2765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16:30.6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3808 355 2976,'0'0'8172,"-2"-7"-8004,-3-18-84,5 25-80,0-1 1,-1 0 0,1 0 0,0 0-1,0 1 1,-1-1 0,1 0-1,0 0 1,-1 1 0,1-1 0,-1 0-1,1 0 1,-1 1 0,1-1-1,-2 0 1,-7-7 2,1 1 0,-1 0 0,-1 0 0,1 1 0,-1 1 0,0 0 0,-1 0 0,1 1 0,-1 0 0,0 0 0,-19-2 0,-27-4 9,-1 4 0,-104 1 0,-122 21-10,230-12-5,-299 30-4,122-12 17,-359 48 108,-199 15 560,497-89-274,253 2-370,24 3-27,12-1-4,-1 0-1,1 0 0,-1 0 0,1 0 0,-1 0 0,1-1 1,-7-1-1,-45-11 233,49 12 336,6 3-571,0 0 4,-1 0 1,1 1-1,-1-1 0,1 0 1,-1 0-1,0 0 0,1 0 0,-3 2 1,-3 11 53,0 9 47,1 0 0,2 0 0,0 1 0,1 35 0,-1 23 18,-25 312 321,-2 18-94,-128 858 749,158-1268-1100,-141 686 676,131-655-623,-2 0 1,-1-1 0,-1-1-1,-25 42 1,16-45-24,14-21-28,1 0 1,-1 0-1,0-1 0,-1 0 0,0 0 0,0-1 0,0-1 0,-1 1 1,1-2-1,-19 6 0,21-6-16,9-1-8,23 2-33,52 0-23,-73-5 75,259 3-3,-104-4 2,540 10 77,646 4 145,-520-21-222,-664 10 5,224-8 28,-329 2 26,-28 1-30,-20 2 390,-3-5-293,-2 2-109,3-2 16,-1-1 0,-1 1 0,1-1 0,-1 0 0,0 0 1,0-1-1,2-14 0,-4-2 1,-1 1 1,-2-1 0,-1 0-1,-7-31 1,0-6-18,-12-270 1,32-3-6,63-452 3,-60 662-47,18-544-74,-60 1 41,21 516 66,17-201-1,-2 289 52,-3 27-29,-3 27-54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19:57.39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943 62 3248,'-11'-25'1021,"9"20"46,0 0-218,-7-16-239,7 16 119,6 11-642,101 141 859,-52-70-425,70 80 1,-121-155-518,1 1 1,0 0 0,-1 0-1,0 0 1,1 0 0,-1 0-1,-1 0 1,1 0 0,2 5-1,0 1 3,0-1 36,-2 0 11,7 23-26,-7-24 39,-8 0-54,0 0-9,0-2 0,0 1-1,-1-1 1,0 0 0,0 0-1,0 0 1,0-1 0,-1-1-1,1 1 1,-1-1 0,0 0-1,0-1 1,-1 0 0,1 0 0,0-1-1,-1 0 1,1 0 0,-14-1-1,-12-7-1,19-2-32,4 3 25,4 1 0,1 1 1,-1 0 0,1-1-1,-10-11 1,6 8 4,5 4-3,-1-1 0,1 0 0,0 0-1,0-1 1,-4-5 0,-15-17-1,19 21-29,6 14-36,7 40 119,-7-36-47,2 30 28,-3-13-53,-3-12 29,-30 60 9,21-63-24,-1-3 2,-1-1 0,0 0 0,0-1 0,-1 0 0,0-1 0,-27 8 0,8-13 1,27-2 11,-1 0-6,-1 2 5,6-2-6,0 0-1,0 1 1,-1-1-1,1 0 0,0 0 1,0-1-1,-1 1 1,1-1-1,0 1 1,-3-2-1,-25-5-34,24 5 40,-3 3-37,0-1 33,6 0 2,0 0 0,1 0 0,-1 1 1,0-1-1,0 1 0,1 0 0,-1 0 0,0 0 0,-5 3 0,-18 6 20,21-8-58,-2 5 56,-2-1-22,3-1 3,0 0 1,1 0 0,0 0 0,-6 8 0,2-6 4,5-3-4,1-1 1,0 1 0,0-1 0,1 1 0,-1 0-1,1 0 1,-6 9 0,2-5 0,4-4-2,0 0 0,-1 1 0,1-1 1,1 1-1,-1-1 0,-2 6 0,-9 18-6,10-13 16,0 16-5,3-23-5,4-1-40,10 21 60,-13-27-21,0-1 0,0 1 1,1 0-1,-1-1 0,0 1 0,1-1 0,-1 1 1,1 0-1,-1-1 0,1 1 0,-1-1 0,1 1 1,-1-1-1,1 1 0,-1-1 0,1 0 0,0 1 1,-1-1-1,1 0 0,0 1 0,-1-1 0,2 0 1,22 10-8,0-1 0,0-1 0,1-1 1,33 5-1,114 8 24,-144-18-16,157 21 35,-76-8-54,-63-6 28,-6-1-8,-32-6 39,-4 5-1,-3-6-40,3 6 8,0 0 1,0-1-1,-1 2 1,3 6-1,-5-11 3,0 0 0,0 1-1,0-1 1,-1 0 0,0 0 0,0 0-1,1 0 1,-2 0 0,1 1-1,0-1 1,-1 0 0,1 0 0,-1 0-1,0 0 1,0 0 0,-2 3 0,-2 3 19,0-1 1,-1 0-1,0 0 1,-1 0-1,0-1 1,0 0-1,0-1 1,-15 10-1,-72 42 180,74-47-192,-29 15 55,-1-2 1,-82 28-1,95-41-4,0-1-1,0-2 1,0-2-1,-63 3 1,79-9-52,1-1 0,-1-1 0,1-1 0,0-1 0,0-1-1,0-1 1,0 0 0,1-2 0,0 0 0,1-1 0,-1-1 0,2 0 0,0-2 0,0 0 0,1-1-1,0 0 1,1-1 0,-13-17 0,14 14-24,0 0-1,2-1 1,0 0-1,0-1 1,2-1 0,1 1-1,0-2 1,1 1-1,2-1 1,0 0-1,1-1 1,1 1-1,1-1 1,1 0 0,0 0-1,4-38 1,1 25-703,2 1 1,2-1 0,1 1-1,1 0 1,15-34-1,16-16-2101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16:31.1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1176 281 3672,'-1'-13'127,"0"10"-35,1 0 0,0 0 0,0 0 0,0 0 0,0 0 1,0 0-1,1 0 0,-1 0 0,1 0 0,1-4 0,2-6 307,-1-1-1,0 1 1,-1-1-1,0-19 1,-2 28-341,0 1-1,0-1 1,-1 0-1,0 1 1,0-1 0,0 1-1,0-1 1,-1 1 0,1 0-1,-1-1 1,0 1-1,-1 0 1,1 0 0,-1 0-1,0 0 1,0 1 0,0-1-1,0 1 1,-5-4-1,-2 0 39,-1 0 0,-1 1 0,1 0 0,-1 1 0,0 0 0,-1 1 0,1 0 0,-1 1 0,0 0 0,1 1-1,-15 0 1,-10 0 216,0 2 0,-62 7 0,41 1-109,-1 4-1,2 1 1,-1 4 0,2 1-1,1 3 1,0 3-1,-78 46 1,95-47-105,1 2 0,-62 55 1,88-69-67,0 0 1,0 1 0,1 0-1,0 0 1,1 1-1,1 0 1,0 1 0,0 0-1,2 0 1,0 1 0,-7 22-1,12-30-16,0-1 0,0 1 0,0 0-1,1 0 1,0-1 0,0 1 0,0 0 0,1-1-1,0 1 1,1-1 0,-1 1 0,1-1 0,0 1-1,1-1 1,3 7 0,-1-5 2,1 0 1,-1-1-1,1 0 0,0 0 0,1-1 0,0 0 1,0 0-1,0 0 0,16 9 0,4-2 11,0-1-1,1-1 0,0-1 0,0-2 1,54 9-1,-5-6-13,0-3-1,0-4 1,83-6 0,-37-7-41,142-29 0,-198 24-719,85-29 0,-112 28-1415,54-27-1,-43 12-871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16:31.7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112 511 6845,'1'5'1408,"0"7"-998,0 0-1,-1 1 0,0-1 0,-1 0 0,0 0 0,-1 0 0,-5 17 1,1-3-6,-12 65 511,-24 148-30,30-134-753,-10 115-43,19-157-101,6 93-1,6-108 380,-5-33-1900,0-215-8446,-1-24 8758,-5 48 1648,18-383 6310,-11 514-5990,2 1 1,2 0-1,17-49 1,-22 79-643,2-1-1,0 1 1,1 0 0,0 0 0,1 1 0,0 0 0,1 0 0,1 1 0,0 0 0,0 1 0,1 0 0,21-15 0,-27 22-79,1 1 0,-1 0 0,1 0-1,-1 1 1,1 0 0,0 0 0,0 0 0,0 1 0,0 0-1,1 0 1,-1 0 0,0 1 0,0 0 0,0 0-1,1 0 1,-1 1 0,0 0 0,0 0 0,0 1-1,0 0 1,0 0 0,0 0 0,5 4 0,-1-1 15,-1 0 1,0 1-1,-1 0 1,1 1-1,-1 0 1,0 0-1,-1 1 1,0 0-1,0 0 1,0 1-1,-1 0 0,7 14 1,-7-10-3,0 0 0,0 0 0,-2 0 0,1 0 0,-2 1 0,0 0 0,-1 0 0,0 0 0,-1 0 0,0 0 0,-1 0 0,-1 0 0,0 0 0,-1 0 0,-1-1 0,0 1 0,-6 18 0,-1-7-26,-2 0 1,0 0-1,-1-1 1,-1-1-1,-2-1 1,-27 33-1,-121 110-101,160-162 85,-148 122-1436,135-111 913,9-8-1176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16:32.0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5741,'0'0'1771,"3"10"-692,5 23-551,-2 1 1,-1 0 0,-1 1 0,-2 35-1,10 84 298,-7-126-750,0-1 0,2 1 1,1-1-1,2 0 0,0-1 1,20 35-1,-23-48-64,1-1-1,1 0 1,0 0 0,0-1-1,1 0 1,1-1 0,0 0-1,0-1 1,1 0 0,0-1-1,1 0 1,0-1 0,26 12-1,-32-17-9,1 1 0,-1-1-1,1 0 1,-1-1 0,1 0-1,-1 0 1,1 0 0,0-1-1,-1-1 1,1 1 0,0-1 0,-1 0-1,1-1 1,-1 0 0,9-3-1,-6 1-1,0-1 0,0-1-1,-1 0 1,1 0 0,-1-1-1,-1 0 1,1 0 0,-1-1-1,11-14 1,-2 0-1,-1-1 0,0 0 0,-2-2 0,13-30 0,37-108 10,-55 138-9,18-51 262,27-123 1,-53 192 724,-4 17-342,-10 25-320,0-2-134,2 0-1,2 0 1,0 1 0,-6 66-1,13-64-141,3 1 0,1-1 0,8 41 0,-6-58-71,0 0 0,2 0-1,0-1 1,1 1 0,1-2 0,1 1-1,16 24 1,-7-18-771,1-1 0,1 0 0,1-1 0,1-2 0,1 0 0,0-1 0,2-1 0,35 19 0,12 2-2535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15:27.2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2785 306 6117,'0'0'3064,"8"-1"-2549,16-2-343,0 1 1,1 2 0,-1 1 0,1 0 0,-1 2 0,26 6-1,-8 1 114,0 2-1,64 27 0,-100-36 205,-14 2-391,-6 3-125,0-1-1,-1-1 0,1 0 0,-1-1 1,0 0-1,-1-1 0,1-1 0,-1-1 1,0 0-1,1-1 0,-1 0 0,0-1 1,0-1-1,-21-4 0,3-3-232,33 7 243,0 1-1,0 0 1,0 0-1,1-1 0,-1 1 1,0 0-1,0-1 0,1 1 1,-1-1-1,0 1 0,0-1 1,1 1-1,-1-1 1,1 0-1,-1 1 0,-1-2 1,-8-11-68,-1 0 1,2-1-1,0 0 1,0-1-1,-8-22 1,16 36 81,1 1 0,0-1-1,0 1 1,-1-1 0,1 0 0,0 1 0,0-1 0,0 0-1,0 1 1,0-1 0,0 0 0,0 0 0,0 1-1,0-1 1,0 0 0,0 1 0,1-2 0,4-26-39,-4 21-8,5 2 13,15-18 54,-20 22-16,-1 0 0,0 1 0,1-1 1,-1 1-1,1-1 0,0 1 1,-1-1-1,1 1 0,-1-1 0,1 1 1,0 0-1,-1-1 0,1 1 1,0 0-1,0-1 0,0 1 0,22-7 36,-9 7 54,18 7 123,-17-1 81,-7-1-181,-5-4-43,1 1-1,-1 0 1,0 0-1,0 0 1,0 1-1,0-1 1,0 1-1,3 4 1,17 16 287,-23-23-340,1 0 1,-1 1-1,1-1 0,-1 1 1,1-1-1,-1 0 0,1 1 1,-1-1-1,0 1 0,1 0 0,-1-1 1,0 1-1,1-1 0,-1 1 1,0-1-1,0 1 0,0 0 1,0-1-1,1 2 0,2 21 389,-3-22-390,0-1 0,1 1 0,-1-1 0,0 1-1,0 0 1,0-1 0,0 1 0,0-1 0,0 1 0,-1-1-1,1 1 1,0 0 0,0-1 0,0 1 0,0-1 0,-1 1-1,1-1 1,0 1 0,-1 0 0,-2 5 29,0-1 0,-1 0 1,0 0-1,1 0 0,-2 0 0,1-1 1,-1 1-1,1-1 0,-1 0 0,0-1 1,-10 6-1,3-3 4,0 0 1,-1-1-1,0 0 1,1-1-1,-16 2 1,-14 0-3,-1-1 1,-66-2-1,-348-19 5,336 3-180,-209-48-1,249 37-214,1-3 0,-132-66 1,202 89 263,1-1 0,0 0 0,-12-9 0,10 5 27,0 3-106,3 1-36,-24-15 3,24 15 75,21-1 67,29-15 23,0 3 0,1 1 1,61-14-1,78 3 13,-168 27-5,26 1 12,-10 1 245,-48 10 76,1-3-406,-433 179 320,290-127-61,-26 4 72,144-52-228,0-2 0,-61 6 0,64-9 44,32-6 229,3 6-86,1 1-99,0-1-1,0 1 1,1 1 0,0-1 0,0 0 0,0 11 0,5-3 422,-1-11-458,18 43 1423,-2 2-1,19 78 0,-36-118-1318,0-1 0,0 1-1,-1 0 1,0-1 0,-1 1 0,0-1-1,-1 1 1,0-1 0,0 1 0,-1-1-1,-6 14 1,3-10-81,0-1 1,-1-1-1,-1 1 0,0-1 0,-1-1 1,0 1-1,-15 12 0,2-4-125,-1-2-1,-1 0 1,-1-2 0,0-1-1,-1-1 1,-1-1 0,-31 10-1,18-9-1162,0-2 0,-76 11 0,100-20 637,0-1-1,0 0 1,0-1-1,1-1 1,-1-1-1,0 0 1,0-1-1,1 0 1,-1-2-1,-20-8 0,21 6-788,1-1 0,-14-12 0,28 20 1341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15:27.5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 55 7813,'29'15'1268,"-23"-12"472,-2 0-1286,14 10-172,-13-10 126,1-3-265,21 0-57,-16-2 19,7-8 44,-10 2 27,6-15 69,-13 21-220,0 1-1,0 0 1,-1 0-1,1-1 1,0 1-1,0 0 1,-1-1-1,1 1 0,-1-1 1,0 1-1,1 0 1,-1-1-1,0 1 1,0-1-1,0 1 1,0-3-1,0-1 50,1 0 164,-20-1-223,15 5-12,0 0-1,0-1 1,1 1 0,-1 1-1,0-1 1,0 1 0,0-1-1,0 1 1,0 0 0,0 1-1,0-1 1,-6 2 0,-22 8 13,19-2-38,-27 23-280,17-11-353,18-15-625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15:27.9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1 122 6941,'0'0'1397,"9"4"-318,9 4-654,0-1 1,30 7-1,-31-14-40,-6 0-275,-7 0-60,0 0-1,0 0 1,0-1-1,0 1 1,-1-1-1,1 0 1,0 0-1,0 0 1,6-3-1,25-9 196,-26 9-19,-4-1-21,12-17 21,-16 21-215,-1 1 0,1-1 0,-1 1 0,0 0 0,1-1-1,-1 0 1,0 1 0,1-1 0,-1 1 0,0-1 0,0 1 0,1-1 0,-1 1-1,0-1 1,0 0 0,0 1 0,0-1 0,0 0 0,0 1 0,0-1 0,0 0 0,0-30 186,0 30-191,0 0 1,0 1-1,0-1 1,0 0-1,0 1 1,0-1-1,0 0 0,0 1 1,0-1-1,-1 1 1,1-1-1,0 0 1,0 1-1,-1-1 1,1 1-1,0-1 0,0 0 1,-1 1-1,1-1 1,-2 0-1,-15-22 94,16 22-94,1 1 0,-1-1 0,1 1 0,-1-1 0,1 1 0,-1-1 0,1 1 0,-1-1 0,1 1 0,-1-1 0,1 1 0,-1 0 0,0-1 0,1 1 0,-1 0 0,0-1 0,0 1 0,1 0 0,-2 0 0,-13-4 96,0 1-1,-28-3 0,28 10 122,-17 9-16,24-10-99,0 3-66,-24 17-70,31-23 1,0 1 0,0 0 1,0-1-1,0 1 0,0 0 0,0 0 0,0 0 0,0 0 0,1 0 0,-1 0 0,0 0 0,0 2 0,-17 27-838,14-23-889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15:28.2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9841,'0'0'3159,"-1"7"-1907,1 4-990,0 0-1,1 1 1,0-1-1,1 0 1,0-1-1,0 1 1,1 0 0,1-1-1,0 1 1,0-1-1,1 0 1,10 16 0,11 14 596,51 59 1,-70-91-757,276 298 1158,24-23-2801,-136-118-5588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15:29.2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1387 299 8953,'0'0'4199,"10"4"-3942,13 7-154,-1 0 0,0 2 0,-1 1 0,0 0 1,22 22-1,135 138 778,-173-168-857,0 0 0,0 0-1,0 0 1,-1 0 0,6 13-1,0-1-8,15 22 51,-25-40-59,1 1 1,-1 0-1,1 0 0,-1 0 1,0-1-1,1 1 0,-1 0 1,0 0-1,1 0 0,-1 0 1,0 0-1,0-1 0,0 1 1,0 0-1,0 0 0,0 2 1,0 30 102,0-32-106,0 0-1,0 0 1,0 0 0,0 0-1,0 0 1,-1 0-1,1 0 1,0 1-1,-1-1 1,1 0-1,0 0 1,-1 0-1,0 0 1,1 0 0,-2 1-1,-6 10-5,0-1 0,-1 1 0,0-2 0,0 1 0,-2-1 0,1-1 0,-1 0 0,0 0 0,-1-1 0,0-1 0,-22 11 0,10-9-91,1 0 1,-1-1-1,-1-2 0,1 0 1,-1-2-1,0-1 0,0-1 1,0-1-1,0-1 0,-1-1 1,-37-6-1,20-2-25,0-2 1,1-2-1,0-2 1,1-1-1,1-2 1,-38-24-1,46 24 38,24 14 43,16 4-107,24 0 141,-18 2 16,13 6-6,-20-6 99,-12 5-107,1-1 4,-1 0-1,0 0 1,0 0 0,0-1-1,-1 0 1,0 0 0,0 0 0,0 0-1,0-1 1,-1 0 0,0-1-1,0 1 1,0-1 0,0-1 0,-13 4-1,8-4-48,-1-1 1,1 0-1,-1-1 0,0 0 0,1-1 0,-1-1 0,-16-3 1,28 5 27,0 0 0,0-1 0,0 1 0,0 0 0,0-1 0,0 1 0,0-1 0,1 1 0,-1-1 0,0 0 0,0 1 0,0-1 0,0 0 0,0 0 0,-9-6-59,6 4 29,-1-1 1,1 1 0,0-1 0,-1 0 0,2 0 0,-6-6 0,-14-17-47,15 13 48,-1-12 8,7 20 33,4 14 42,7 23 28,-9-31-63,1 0 0,-1 1 0,0-1-1,0 1 1,0-1 0,0 1 0,1 0 0,-1-1 0,0 1-1,0-1 1,0 1 0,0-1 0,0 1 0,0-1-1,0 1 1,-1-1 0,1 1 0,0-1 0,0 1 0,0-1-1,0 1 1,-1-1 0,1 1 0,0-1 0,-1 2-1,-13 23 3,13-24-5,0 0 0,1 0-1,-1 0 1,0 0-1,1-1 1,-1 1-1,0 0 1,0 0 0,0 0-1,0 0 1,0-1-1,-2 2 1,-8 6 3,0-1 0,-1 0 1,1-1-1,-2 0 0,1-1 0,-1-1 1,1 0-1,-1 0 0,-19 2 0,-2-5-138,33-1 112,0 0-1,0 0 0,1 0 0,-1 0 0,0 0 0,0 0 1,0-1-1,0 1 0,0 0 0,0-1 0,0 1 0,0 0 1,0-1-1,1 1 0,-2-2 0,-34-18-595,35 20 557,-1-1 1,1 0-1,-1 0 1,1 0-1,0 0 0,-1 0 1,1-1-1,0 1 0,0 0 1,0 0-1,-2-3 1,-9-11-184,0 1 142,1 0-1,1 0 1,0-1-1,1-1 1,1 1-1,0-1 1,-7-23-1,6 9 5,7 23 966,6 16-368,3 6-282,-2 1 1,1 0 0,3 20-1,-11-22 144,-6 14-20,1-15 41,-11 12 98,14-19 87,-36 13 681,39-19-1224,0 1-1,1-1 1,-1 1 0,0-1 0,1 0 0,-1 0 0,0 1 0,1-1 0,-1 0 0,0 0-1,1 0 1,-1 0 0,0 0 0,0 0 0,1 0 0,-1 0 0,0 0 0,0 0 0,1 0 0,-2-1-1,-30-6 457,31 7-458,0 0 0,0 0 0,0-1 0,0 1-1,0 0 1,1-1 0,-1 1 0,0 0 0,0-1 0,0 1 0,1-1 0,-1 1-1,0-1 1,1 0 0,-1 1 0,0-1 0,1 0 0,-1 1 0,0-2-1,-11-14 46,0 0-1,1-1 0,0-1 0,2 0 0,0 0 1,1-1-1,-9-34 0,-32-154 33,48 201-93,-24-145-35,14 77-583,-39-141-1,48 208-733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15:29.4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65 10893,'13'-35'3508,"-13"5"-2948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15:29.8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1722 1 10025,'0'0'1009,"-7"0"-211,-20 0-196,21 0 6,10 11-19,12 24-229,2-1 0,29 43 1,58 72 386,-97-137-679,193 236 842,-9-13-321,-138-160-411,88 159 1,-126-202-131,-2 1 1,0 0-1,-3 1 1,0 0-1,-2 1 1,-2 0 0,-1 1-1,0 36 1,-5-54-30,-2-1 0,-1 1 1,0-1-1,-1 1 1,0-1-1,-2 0 1,0 0-1,-1-1 0,-12 25 1,7-22-2,0-1 1,-1 0 0,-1 0-1,-1-1 1,0-1-1,-34 29 1,18-22-9,-2-1-1,-1-1 1,0-1 0,-1-3-1,-1 0 1,-1-2 0,0-2-1,-54 12 1,23-11-10,-1-2-1,0-4 1,-96-1 0,72-9 6,-183-29 1,191 14 46,1-4-1,0-3 1,2-4 0,2-3 0,0-4-1,2-3 1,2-4 0,2-2 0,2-4-1,2-3 1,3-3 0,-86-88-1,122 110 22,2-1 0,1-1-1,2-1 1,1-1 0,-32-67-1,48 84-66,1-1 0,0 1 0,2-1 0,0 0 0,-3-40 0,7 45-13,1-1 0,1 0 0,0 1-1,1-1 1,1 1 0,0 0 0,1 0 0,10-25 0,-3 18-57,0 0-1,2 1 1,0 0-1,2 1 1,0 0-1,1 1 1,1 1-1,33-27 1,0 5-734,3 2 0,63-34 1,-34 28-1456,113-45 0,-52 34-1547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19:57.68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840 31 3592,'4'-5'1095,"14"-15"-39,-13 15 962,-8 9-1800,-18 32 57,-3-2 0,-1 0 1,-35 36-1,22-26-149,-383 438 99,234-283-2955,99-112 57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15:30.1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185 0 8637,'-5'8'1585,"-17"29"3300,14-40-5089,-24-10-20,31 13 193,0-1 1,1 1 0,-1-1-1,0 1 1,0 0 0,0 0-1,0 0 1,0-1 0,0 1 0,0 0-1,0 0 1,0 0 0,0 0-1,0 0 1,0 1 0,-1-1-1,-36 6-975,20 0-801,-17 11-1249,26-13-714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15:31.3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2467 95 7573,'0'0'2137,"9"7"-1452,44 32-77,115 82 66,-164-119-664,-1 0 1,1 0-1,-1 1 0,0-1 0,0 1 1,0-1-1,4 6 0,-1-2 1,0 0 51,-5-1 3,-1-4-63,0 0-1,0 0 1,1 0 0,-1 1-1,0-1 1,0 0-1,0 0 1,-1 1 0,1-1-1,0 0 1,0 0-1,-1 0 1,1 1 0,0-1-1,-1 0 1,-1 2-1,0-1-13,0 0-1,0-1 0,0 1 0,0-1 1,-1 1-1,1-1 0,-1 0 0,-4 2 1,7-3 12,-1 0-19,1 1 0,-1-1 0,0 0 0,1 0 0,-1 1 0,0-1 0,1 0 0,-1 0 0,0 0 0,1 0 0,-1 0 0,0 0 0,1 0 0,-1 0 0,0 0 0,1 0 0,-1-1 0,1 1 0,-1 0 0,0 0 0,0-1 0,-31-9-700,31 10 691,1 0 1,-1 0-1,1 0 0,-1-1 1,0 1-1,1 0 0,-1 0 1,1-1-1,-1 1 1,1 0-1,-1-1 0,1 1 1,-1-1-1,1 1 0,-1-1 1,1 1-1,-1 0 0,1-1 1,0 0-1,-1 1 0,1-1 1,0 1-1,-1-1 0,1 1 1,0-1-1,0 0 1,0 0-1,-6-10-72,1-1-1,1 0 1,0 0 0,0-1 0,2 1-1,-1-1 1,2 1 0,-1-1 0,2 0-1,0 0 1,0 1 0,3-15-1,30-80-129,-23 79 195,-8 21 1046,-2 21-813,-1 0 0,0 0 0,-1 1 0,-1-1 0,0-1 0,-1 1-1,0 0 1,-1-1 0,-1 0 0,0 0 0,-8 13 0,3-11-107,0 0-1,-1 0 0,-1-1 1,0-1-1,-1 0 1,0-1-1,-25 17 0,2-7-84,-2-2-1,0-1 0,0-2 0,-2-2 0,0-1 0,-69 12 0,10-6-1,-1-5-1,0-5 1,-163-3 0,230-9-89,-1-2 1,1-1-1,0-2 1,0-1-1,1-2 1,0-1-1,0-2 1,1-1 0,-31-19-1,48 21-160,9 5 191,0 0-1,0 0 1,-9-15 0,14 19 41,-1 0 1,1 0-1,-1 0 0,1-1 0,0 1 0,0 0 1,0-1-1,1 1 0,-1-1 0,1 1 0,0 0 1,0-1-1,0 1 0,0-1 0,2-5 0,-2 8 10,0 1 0,0-1 0,1 1 0,-1-1 0,0 0 0,0 1 0,1-1 0,-1 1 0,0-1 0,1 1 1,-1-1-1,1 1 0,-1-1 0,1 1 0,-1 0 0,1-1 0,-1 1 0,1-1 0,-1 1 0,2-1 0,10-7-13,0 1 1,1 0 0,0 0 0,0 2 0,1-1-1,-1 2 1,1 0 0,0 0 0,17-1 0,64-1-18,121 7 0,-63 3 27,-155-4 5,0-1 0,0 1 1,0 0-1,0-1 0,0 1 0,0-1 0,-1 1 0,1-1 0,-2-1 0,-13-4 8,11 6-6,-1 0-1,0 0 0,0 1 1,0 0-1,1 0 1,-1 1-1,0-1 0,1 1 1,-9 4-1,-6 4 56,-27 17 0,41-23-33,-48 32 538,1 2 1,-68 63-1,-85 107 1136,140-133-1061,-213 219 780,222-239-1382,-3-3 1,-2-2-1,-73 43 0,102-73-368,0-2 0,-2-1 0,-64 21 0,84-33-163,0 0 0,0-2 0,0 0 0,-1-1 0,1 0 0,-1-1 0,0-1 0,0-1 0,1 0 0,-1-2 0,-21-4 0,22 1-839,0-1 1,-16-8-1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15:31.7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49 128 5945,'0'0'2902,"8"-2"-2240,3-2-472,-3 2-106,-1 0-1,1 0 1,-1 0-1,1 1 1,0 0-1,0 0 1,15 2 0,90-1 242,-106-1 240,-6-8-368,4-26-12,-3 27-61,-10 1-48,-1-1-60,0 1-1,-15-10 1,16 14-18,1 0 0,0 0-1,-1 0 1,0 1 0,0 0 0,1 1 0,-1 0 0,0 0 0,0 0 0,-15 2 0,5 3-247,-23 11-822,40-14 856,-1 0 0,0-1 0,1 1 1,-1 0-1,0 0 0,1 0 1,-1 0-1,1 0 0,0 0 0,-3 2 1,-40 36-3106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15:32.1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273 1638 8105,'-8'-13'48,"0"-1"0,1 0 0,0-1 0,-4-15 0,8 21-32,2 0 0,-1 1-1,1-1 1,0 0 0,1 0-1,0 0 1,0 0-1,4-17 1,1 2-23,1 1 0,2 0 0,0 0 0,2 1 0,0 0 0,26-40 0,-17 35 17,1 0 0,1 1 0,2 2 0,38-34 0,-50 49-14,0 0 1,1 1 0,0 0-1,0 1 1,1 1-1,0 0 1,0 1-1,1 0 1,17-4 0,-22 7 30,1 1 1,-1 0-1,1 0 1,-1 1 0,1 0-1,-1 0 1,0 1 0,1 1-1,-1-1 1,0 1-1,0 1 1,0 0 0,0 0-1,14 8 1,9 12 345,-22-9 41,-4-1-241,0-1 0,-1 1 0,0 0 0,3 18 0,-7-26-105,0 0 0,0 0 0,-1 0-1,0 1 1,0-1 0,0 0 0,-1 0 0,1 0 0,-1 0 0,-1 0-1,1 0 1,-1 0 0,1 0 0,-2 0 0,1-1 0,0 1 0,-5 5-1,-4 3 79,0 0-1,0-1 1,-2 0-1,1-1 1,-1-1-1,-1 0 1,0-1-1,0 0 1,-1-1-1,-17 7 1,12-8 93,1 0-1,-1-1 1,0-1 0,0-1 0,-1 0 0,1-2 0,-42 0 0,53-3-158,0 0 0,-1-1 0,1 0-1,0-1 1,0 1 0,0-2 0,0 1 0,1-1 0,0-1-1,-1 0 1,2 0 0,-1 0 0,0-1 0,1 0 0,0 0-1,1-1 1,-1 0 0,1 0 0,1-1 0,-10-15 0,-6-18-35,3 0 1,1-1-1,2 0 1,-16-76-1,-36-255-60,32-4-1848,30 334-352,-1-1 0,-25-83 0,11 71-1346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15:32.4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440 1 7257,'0'0'3676,"40"34"-2252,-21 19-336,-11 23-248,-16 23-232,-5 15-200,-1 20-92,-12 7-116,-9 7-88,3 5-104,-24 11-224,-3-1-528,-15-2-428,-14-10-932,-14-13-1716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15:33.5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3225 25 9113,'0'0'2796,"5"4"-2135,120 94 590,-114-88-1179,18 19-39,-2-1 8,-27-27-41,1-1 1,-1 0-1,0 0 1,0 0-1,1 1 1,-1-1 0,0 0-1,0 0 1,1 1-1,-1-1 1,0 0-1,0 1 1,0-1-1,1 0 1,-1 0 0,0 1-1,0-1 1,0 0-1,0 1 1,0-1-1,0 1 1,0-1-1,0 0 1,0 1 0,0-1-1,0 0 1,0 1-1,0-1 1,0 0-1,0 1 1,0-1-1,0 0 1,0 1 0,0-1-1,0 0 1,-1 1-1,-8 24-62,9-24 51,0 0 1,-1 0-1,1 0 1,-1 0 0,1 0-1,-1-1 1,1 1-1,-1 0 1,1 0 0,-1-1-1,0 1 1,1 0-1,-1-1 1,0 1 0,0-1-1,-1 2 1,-11 7-65,0 1 0,-1-2 1,0 0-1,-16 7 0,22-12 26,0 1 1,-1-2-1,1 1 1,-1-1-1,0-1 0,0 1 1,1-1-1,-1-1 0,0 0 1,-15-1-1,16-1 6,-1 0-1,1-1 1,-1 0 0,1 0-1,0-1 1,0 0 0,1 0-1,-1 0 1,1-1 0,0-1-1,0 1 1,1-1 0,-1 0-1,1 0 1,1-1 0,-1 0-1,-4-8 1,4 7 27,2 0 0,-1 0 0,1-1 0,1 1 0,-1-1 0,1 0 1,1 0-1,0 0 0,0 0 0,1 0 0,0-1 0,0 1 0,1 0 0,1 0 0,1-13 0,4 9 20,11-13-12,-16 25 8,-1 0-1,1 1 1,-1-1-1,1 0 1,-1 1-1,1-1 0,-1 0 1,1 1-1,0-1 1,-1 1-1,1-1 1,-1 1-1,1 0 1,0-1-1,0 1 0,-1 0 1,1-1-1,1 1 1,7-4 26,0 1-1,1 0 1,-1 1 0,21-2 0,-17 7 129,19 10 38,-31-13-178,0 1-1,0-1 0,0 0 1,0 1-1,0-1 0,0 1 1,0 0-1,0-1 1,-1 1-1,1 0 0,0-1 1,0 1-1,1 2 0,5 3 59,-4-3-31,0 0 1,0 0-1,0 0 0,-1 0 0,1 0 0,-1 0 1,0 1-1,3 5 0,0 0 59,0 1 0,-1 0-1,0 0 1,5 19 0,-9-28-93,0 0 1,0 0-1,0 0 1,0-1 0,0 1-1,0 0 1,0 0-1,0-1 1,0 1 0,-1 0-1,1 0 1,0 0-1,0-1 1,-1 1 0,1 0-1,0-1 1,-1 1-1,0 1 1,-3 7 0,-1 1 1,0-1-1,-1 0 1,0 0-1,0-1 1,-1 0-1,0 0 1,-1 0-1,1-1 1,-1 0-1,-1-1 1,1 0-1,-10 5 1,-1-2-3,0-1 1,-1 0-1,0-2 1,0-1 0,-1 0-1,1-1 1,-33 1-1,43-5-9,1 0 0,-1 0 0,1-1 0,-1 0 0,1-1 0,-1 0 0,1 0 0,0-1 0,0 0 0,0-1-1,0 0 1,1-1 0,-1 1 0,1-2 0,0 1 0,1-1 0,0 0 0,-12-13 0,0-6-58,1-2 0,2 0 0,0 0-1,2-1 1,-17-51 0,29 74 373,-6 13-46,-18 19-76,-84 82 405,87-88-541,-1-1 1,-2-1-1,-29 16 0,40-26-47,-1-1-1,-1-1 1,1 0-1,-1-2 1,-27 7-1,34-10-39,-1-1 0,0 0 0,1 0 0,-1-1 0,0-1 1,1 0-1,-1 0 0,1-1 0,-20-6 0,29 8 11,0 0 0,0-1 1,1 1-1,-1 0 0,0-1 0,1 1 1,-1-1-1,0 1 0,1-1 1,-1 1-1,0-1 0,1 1 0,-1-1 1,1 1-1,-1-1 0,0-1 1,-10-12-129,1-1 1,0-1 0,-14-29 0,19 34 116,1 0 1,0-1 0,0 1 0,1 0 0,1-1 0,0 0 0,-1-15 0,2 17-36,-5-7 24,5 13 42,3 11 151,2 5-51,-1 0-1,-1 1 1,0-1 0,-1 0-1,0 1 1,-2 19 0,1-24-68,-2 0-1,1 0 1,-1 0 0,0 0 0,-1 0 0,0 0 0,0-1 0,0 1 0,-1-1-1,0 0 1,-1 0 0,-6 7 0,-1-1-14,0-1 0,-1 0 1,0-1-1,-1 0 0,0-1 0,-1-1 0,0-1 0,0 0 1,-1 0-1,-29 8 0,0-3-14,0-2-1,-84 8 1,80-15-4,0-1 0,-62-6-1,81 1-23,1-2-1,0-1 1,0-1-1,-55-21 0,68 20-90,0-1 0,1-1 0,-18-14 0,32 23 108,1 0 0,-1-1 0,1 1 0,-1 0 0,1-1 0,-1 1 0,1-1 0,-1 1 0,1-1 0,-1 1 0,1-1 0,0 1 0,-1-1 0,1 0 0,0 1 0,0-1 0,-1 1 0,1-1 0,0-1 0,-3-8-19,0-1 1,1 1 0,-1-16 0,3 25 25,0 1 0,0 0 1,0 0-1,0-1 0,0 1 0,0 0 0,0 0 1,0 0-1,0-1 0,0 1 0,0 0 0,0 0 1,0-1-1,0 1 0,0 0 0,0 0 1,0 0-1,0-1 0,1 1 0,-1 0 0,0 0 1,0 0-1,0 0 0,0-1 0,0 1 0,1 0 1,-1 0-1,0 0 0,0 0 0,0 0 0,1 0 1,-1-1-1,0 1 0,0 0 0,1 0 0,-1 0 1,0 0-1,0 0 0,0 0 0,1 0 1,-1 0-1,0 0 0,7-2-5,-1 1 1,0-1-1,1 1 0,-1 1 1,1-1-1,-1 1 0,1 0 1,-1 1-1,1-1 1,-1 1-1,1 1 0,6 1 1,-2 5 50,-7-3-28,0-1 1,-1 0-1,1 1 0,-1 0 0,0 0 1,0 0-1,0 0 0,-1 0 1,0 1-1,0-1 0,0 1 0,-1-1 1,0 1-1,0 0 0,0 0 1,-1-1-1,0 1 0,0 0 0,0 0 1,-1 0-1,1-1 0,-2 1 1,1 0-1,0-1 0,-1 1 0,-5 9 1,0-4 1,0-1-1,0 0 1,-1 0 0,-1-1 0,0 0 0,0 0 0,-1-1 0,-17 11 0,-5 1 0,-57 26 0,59-33-14,-1-1-1,-1-1 0,1-2 0,-2-2 0,1 0 0,-67 3 1,89-10-34,-1 0 0,1-1 0,0 0 0,0-1 1,0 0-1,0 0 0,0-1 0,0 0 0,1-1 1,-18-9-1,22 10 8,0 0 1,0-1-1,1 1 0,-1-1 1,1 0-1,0 0 0,0 0 1,0-1-1,1 1 1,-1-1-1,1 0 0,0 0 1,1 0-1,-1-1 0,1 1 1,0-1-1,0 1 0,1-1 1,0 0-1,-1-7 1,2 8 13,0-1 0,1 1 0,0-1 0,0 1 0,0-1 0,0 1 0,1-1 1,0 1-1,0 0 0,1 0 0,0 0 0,-1 0 0,2 0 0,-1 1 0,0 0 0,1-1 1,0 1-1,0 0 0,0 1 0,0-1 0,1 1 0,-1 0 0,7-4 0,-3 3 5,-1-1-1,0 2 1,1-1-1,0 1 0,0 0 1,0 0-1,1 1 0,-1 0 1,0 1-1,1 0 0,-1 0 1,1 1-1,-1 0 1,16 2-1,11 11-6,-21-2 75,-7-3-4,-1-1 0,1 1 1,-2 0-1,1 0 0,-1 0 0,-1 1 0,0 0 0,0 0 0,0 0 0,-1 0 0,-1 1 0,1-1 0,-2 1 1,1 0-1,-1 11 0,-2-5 18,0-1 1,-2 1-1,0-1 1,-1 1 0,0-1-1,-1 0 1,-1-1-1,0 1 1,-1-1 0,-1 0-1,-18 25 1,0-5-20,-1-2 0,-2 0 0,-37 31 0,-199 150-163,210-175-1034,-2-3-1,-2-2 0,-65 26 1,48-33-2681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15:33.7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50 10189,'82'-15'1084,"-15"0"-156,-19 0 340,-8 10-932,-13 55-9005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15:33.9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0 328 11829,'0'0'468,"16"-30"-104,16-12-160,8-15-68,8-5-264,0 1-1084,-13-14-1888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15:34.1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1273 0 10325,'0'0'2068,"-32"35"-1008,-3 19 40,-5 10-108,-8 13-103,-5 10-281,-9-3-232,-7 7-152,-19 4-152,-13-4-72,-1 1-224,-12-4-564,-1-11-409,6-13-271,-6-11-664,14-19-992,13-14-605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15:34.3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0 510 10681,'155'-52'1100,"13"-5"-236,10-5-400,4-2-216,2-1-168,-3-4-756,-5 0-1748,-5-3-2296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19:58.01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109 265 4144,'-40'-15'1144,"32"12"-134,1-5-285,1 0-636,0 0 0,0-1 0,0 1 1,1-1-1,0 0 0,1-1 0,-3-9 1,-1-13 20,8 32-107,0-1-1,0 0 1,-1 1 0,1-1 0,0 0 0,0 1 0,0-1 0,0 0 0,0 1 0,0-1-1,1 0 1,-1 1 0,0-1 0,0 0 0,0 1 0,1-1 0,-1 1 0,0-1 0,1 0 0,-1 0-1,3-8 19,-1 5-7,-1 0 0,0 0-1,1 1 1,0-1 0,0 0-1,0 1 1,0-1 0,4-3-1,16-23 35,-17 22 20,3 3 13,24-15 14,-32 20-88,1 0-1,-1-1 1,1 1 0,-1 0 0,1-1-1,-1 1 1,1 0 0,-1-1 0,1 1-1,-1 0 1,1 0 0,-1 0 0,1-1-1,-1 1 1,1 0 0,-1 0 0,1 0 0,0 0-1,-1 0 1,1 0 0,-1 0 0,1 0-1,-1 0 1,1 1 0,-1-1 0,2 0-1,24 7 310,-25-7-303,0 0 0,-1 1 0,1-1-1,0 0 1,-1 0 0,1 1-1,0-1 1,-1 0 0,1 1-1,0-1 1,-1 0 0,1 1 0,-1-1-1,1 1 1,-1-1 0,1 1-1,-1 0 1,0-1 0,1 1-1,-1-1 1,1 2 0,8 8 64,-3-3-38,0 1 0,-1-1 0,0 1 0,0 0 0,0 0 0,-1 0 0,4 13 0,35 101-223,-43-121 118,1 0-1,-1 0 0,0 0 1,0 0-1,0 0 0,0-1 1,1 1-1,-1 0 0,0 0 1,-1 0-1,1 0 1,0 0-1,0 0 0,0 0 1,0 0-1,-1 1 0,-10 48-2541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15:35.6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1 227 5565,'0'0'508,"4"-2"392,18-12 2196,-21 10-2936,0 1-1,0 0 1,0-1 0,0 1-1,1 0 1,-1-1-1,3-2 1,0-2 47,1-2-203,-1 1 0,2-1 0,-1 2-1,1-1 1,1 0 0,-1 1 0,1 1 0,1-1-1,-1 1 1,16-11 0,-4 8-9,0 0 0,1 1 1,0 1-1,1 1 0,0 1 0,0 0 1,0 2-1,34-3 0,-21 5 10,0 1 0,-1 2 0,1 1 0,61 13 0,-84-12 68,0 0 0,0 0 0,-1 1 1,0 1-1,0 0 0,0 0 0,-1 1 0,17 13 0,-21-14-43,-1-1 1,0 2-1,0-1 0,0 0 1,0 1-1,-1 0 0,0 0 1,0 0-1,-1 0 0,1 0 1,-1 0-1,-1 1 0,2 8 1,0 8 80,-2-1 1,-1 37-1,-1-52-80,-29 353 938,-3 71 398,36-297-977,6 1 1,5-1-1,34 137 0,-20-156-302,5-1 1,5-1 0,90 182 0,-79-202-83,4-2 0,124 159 1,-144-209-5,-10-6-24,-19-28-21,-11-7-827,6 0 867,-15-1-17,0 2 0,1 0-1,-1 0 1,0 2 0,1 0-1,-16 5 1,-5 7 10,20-3 37,-3 9-19,0 2-1,1 0 0,1 0 1,2 2-1,0 0 0,2 1 0,0 0 1,-9 30-1,11-14 238,1 1 1,-7 80-1,7 91 566,9-168-731,23 870 1884,-3-493-918,4 42 1120,3 125 100,-20-385-1670,1 107 284,-7-177-525,-7 298 195,5-365-538,-2-33-26,3-27-45,2 1-569,3 24-199,-3-25-542,8-64-8216,-3 12 6857,-1-82-1,-12 45-846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16:32.9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155 88 3700,'0'0'3766,"-6"9"-3166,0 1-521,0-1-1,0 2 0,1-1 1,1 1-1,-1 0 1,2 0-1,0 0 1,0 0-1,1 0 1,0 1-1,0 13 0,6 57 436,1-68-325,9 16-7,-11-23 54,4-2-136,20 15-9,-27-20-90,0 1 0,0-1 1,0 0-1,1 0 0,-1 1 0,0-1 1,0 0-1,1 0 0,-1 1 0,0-1 1,0 0-1,1 0 0,-1 0 0,0 0 1,0 1-1,1-1 0,-1 0 0,0 0 1,1 0-1,-1 0 0,0 0 0,1 0 1,-1 0-1,0 0 0,1 0 0,-1 0 1,0 0-1,1 0 0,-1 0 0,0 0 1,0 0-1,1 0 0,-1 0 0,0 0 1,1-1-1,-1 1 0,0 0 0,1 0 1,17-10 33,-18 9-33,1 1 0,0-1 0,-1 1 0,1-1 0,0 1 0,-1-1-1,1 1 1,-1-1 0,1 0 0,-1 1 0,1-1 0,-1 0 0,1 1 0,-1-1 0,0 0 0,1 0 0,-1 0 0,7-16 45,-1 0 0,0-1 0,-1 1 0,-1-1 1,-1 0-1,0 0 0,-2 0 0,0 0 0,-1 0 1,0 0-1,-2-1 0,0 1 0,-6-21 0,5 25 33,2 11-44,0-1 0,0 0 0,0 1 0,-1-1 0,1 1 0,-1-1 0,0 1 0,-4-6 0,-12-19 73,18 27-105,0 1 1,-1-1-1,1 1 1,-1-1-1,1 0 1,0 1-1,-1-1 1,1 1-1,-1-1 0,0 1 1,1-1-1,-1 1 1,1-1-1,-1 1 1,0 0-1,1-1 0,-1 1 1,0 0-1,-1-1 1,-15-5 19,0 2 0,-22-5 0,23 11-16,-20 6-31,35-8 2,0 0 0,0 0 0,0 1-1,0-1 1,-1 0 0,1 1 0,0-1 0,0 1-1,0-1 1,0 1 0,0 0 0,-1 1 0,-25 18-1371,20-15-1287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16:38.1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5073 374 1952,'0'0'5289,"-9"5"-4851,-14 6-237,0-1-1,0-1 1,-1-1 0,0-1 0,0-1 0,-1-2 0,-48 4 0,-243-9 538,157-2-636,-1765-56 1700,1126 42-1383,544 25-385,-287 46-1,435-37-29,-148 20 15,-31-3-83,273-32 71,-17 3-5,-17-4 22,40 1-16,4-2-4,0 1-1,0-1 1,0 1 0,0-1-1,0 0 1,0 0 0,0 0-1,0 0 1,0 0-1,0 0 1,0 0 0,0-1-1,-4 0 1,-12-4-6,14 3-9,11-3 5,36-25-26,78-40 1,61-18 62,-76 38-19,257-101-51,-72 33 41,-287 116 40,-12 8-29,-33 25-15,-1-3-1,-2-1 1,-79 36 0,-161 51-33,190-79 42,-15 7 39,-126 30 0,186-64-24,2-7-3,35-1-15,8 0-7,0 0 1,0-1-1,1 1 0,-1-1 1,0 1-1,1-1 0,-7-2 1,-16-5-30,19 6 0,7 5-2,0 0 38,1 0 1,-1 0-1,1 1 1,0-1-1,0 0 1,0 0-1,0 0 1,2 2 0,2 8 11,6 15 26,1-1 1,1-1-1,2 0 0,21 30 0,79 90 446,-73-99-365,3-2 0,70 56 1,-20-28-2857,-60-47-381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16:42.8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1108 225 2116,'-1'-5'366,"-2"-15"-20,-3 10 2,-12-10-2,6 11 66,-1 3-252,0 1-1,-1 1 0,0 0 1,0 0-1,0 2 0,0 0 1,0 0-1,0 1 0,-1 1 1,1 0-1,-16 3 1,4 3 28,0 0 1,1 2-1,1 1 1,-1 1 0,-26 15-1,18-6-52,1 1 0,-57 48 1,44-27 80,2 3-1,2 1 1,2 2 0,-45 71 0,20-14 203,-59 134 1,100-188-283,2 2 1,2 1 0,-15 66 0,28-91-57,2 1 0,0-1 0,2 1-1,1-1 1,1 1 0,2-1-1,0 1 1,8 32 0,-7-48-46,1 0 1,1 1-1,-1-1 1,2-1-1,0 1 1,1-1-1,0 0 0,0 0 1,1-1-1,1 0 1,0-1-1,1 0 0,0 0 1,0-1-1,1 0 1,0-1-1,0 0 1,21 10-1,-6-6 0,0-2 0,0-1 0,1 0 0,1-2 0,-1-2 0,1 0 1,33 0-1,-5-3-12,1-2 0,93-14 0,-82 2-26,-1-2 1,-1-3-1,0-3 0,-2-3 0,0-3 0,-2-3 0,-1-2 0,-1-3 0,90-68 0,-120 78 1,-2-1 1,-1-1-1,-1-2 0,-1 0 0,-1-2 0,-2-1 1,-1 0-1,23-49 0,-30 50-9,-1-1 0,-2 0 0,-1-1 0,-2-1 0,-1 1 0,-1-1 0,-2 0 0,-2 0 0,-2-61 0,-4 46 5,-3 0 0,-2 1 0,-2 0 0,-2 0-1,-2 1 1,-2 1 0,-1 1 0,-41-69 0,43 88 1,0 1 1,-1 1-1,-2 0 1,0 1-1,-2 1 1,0 1-1,-30-22 1,33 30 1,0 0 1,0 2 0,-1 0-1,0 1 1,-1 0-1,0 2 1,0 1 0,-1 0-1,0 2 1,-38-5-1,25 8 6,-1 2 0,0 1 0,1 2 0,0 1 0,-1 1 0,2 2 0,-53 20 0,40-10-3,1 3 0,0 1 0,2 2 0,-68 51-1,81-53 1,2 2 0,-35 37-1,52-49 0,1 1-1,0 0 0,1 1 1,0 0-1,1 1 0,0 0 1,-7 22-1,13-33-44,1 1-1,-1 0 1,1 0 0,0 0-1,0 0 1,1 0-1,-1 0 1,1 1 0,0-1-1,1 0 1,-1 0-1,1 0 1,3 9 0,-2-9-1182,9 4-671,45 33-403,5-1-55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16:43.1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91 1 5140,'-40'21'711,"32"-17"16,3 4 346,0-1-906,0 1 1,1 0 0,0 0 0,0 0 0,1 0-1,0 1 1,0 0 0,1-1 0,0 1 0,1 0-1,0 0 1,0 0 0,1 0 0,0 0 0,1 0-1,0-1 1,2 12 0,4 9 71,2 0-1,1 0 1,1-1 0,29 53-1,75 101 395,-111-175-612,216 277 438,21-18-358,-185-205-93,23 33-790,-77-93 634,-1 1 1,1-1-1,-1 1 0,0 0 1,0 0-1,0 0 1,0 0-1,0 0 0,0 0 1,0 0-1,-1 0 1,1 0-1,-1 0 0,1 3 1,-1-4-42,0 0-1,0 0 1,0 0 0,1 0-1,-1 0 1,0 0 0,0 0-1,1 0 1,-1 0 0,1-1 0,-1 1-1,1 0 1,-1 0 0,1 0-1,0 0 1,-1-1 0,1 1-1,0 0 1,1 0 0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16:43.4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1139 1 5729,'-8'7'1208,"-12"11"-600,2 1 1,1 0-1,0 2 1,-16 26 0,-59 105 1066,80-131-1526,-26 45 334,-236 375 1145,168-299-1469,-150 156 0,169-206-126,-64 60-1984,142-143-257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16:43.7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7169,'0'0'2707,"5"10"-1722,67 115 533,89 137-451,64 9-733,16-14-348,-121-132-197,-36-32-2319,-73-78-28,11 20-452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16:43.9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1035 4 8785,'-67'-3'2028,"-2"40"-916,2 16-232,6 20 8,-6 11-184,6 15-232,-6 8-168,-8 7-180,1 4-64,-9-4-452,-5 5-648,0-13-800,0-7-1180,8-15-669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16:44.7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96 10 2452,'-3'4'-39,"-11"11"160,10-12 197,6 4-1,7 19 0,-9-25-298,1-1 0,-1 1 0,0 0 0,0 0 0,1-1 0,-1 1 0,1 0 0,-1-1 0,1 1 0,-1 0 0,1-1 0,-1 1 0,1-1 0,-1 1 0,1-1 0,0 1 0,0 0 0,12 8 76,1 0-1,0-1 1,0 0 0,1-1-1,0-1 1,0 0-1,0-1 1,1-1 0,0 0-1,0-1 1,0-1-1,30 1 1,-44-3-65,0 0 0,0 0 0,0 0 0,-1 0 0,1 0 0,0-1 0,0 1 0,0-1 1,0 1-1,0-1 0,-1 1 0,1-1 0,0 0 0,1-1 0,3-1 21,-6 3-48,0 0 1,1 0-1,-1 0 1,1-1-1,-1 1 0,0 0 1,1 0-1,-1 0 1,0 0-1,1-1 1,-1 1-1,0 0 0,1 0 1,-1-1-1,0 1 1,0 0-1,1 0 1,-1-1-1,0 1 0,0 0 1,1-1-1,-1 1 1,0 0-1,0-1 0,0 1 1,0-1-1,0 1 1,1-1-1,7-22 115,-7 23-118,-1-1 1,0 1 0,0-1 0,1 1 0,-1-1 0,0 1 0,0-1-1,0 1 1,0-1 0,0 1 0,0-1 0,0 1 0,0-1 0,0 1 0,0-1-1,0 1 1,0-1 0,0 1 0,0-1 0,-1 1 0,1-1 0,-1 0 0,-3-10-4,-1 1 1,-1-1 0,-7-11 0,1 13 13,1 4-10,1 0 1,-1 0 0,-1 1-1,1 0 1,-23-4 0,26 7 21,0 0 1,0 0 0,-1 1 0,1 0 0,0 1 0,0-1-1,0 2 1,-1-1 0,1 1 0,0 0 0,-8 4 0,6-2 15,5-2-9,1 0 0,0 0 0,-1 1 1,1-1-1,0 1 0,0 0 0,-4 4 0,-24 18 103,29-23-127,0 0 1,0 1-1,0-1 1,0 1-1,0 0 0,1-1 1,-1 1-1,1 0 1,-4 7-1,0-2-1,1-1 2,-6 25-635,8-26-670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16:45.1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283 161 3204,'-6'1'262,"-21"4"-71,20-4 1971,14 3-2044,20 11-13,-13-10 11,18-2-41,-31-3-73,-1 0 0,1 0-1,0 0 1,-1 0 0,1 0 0,-1 0-1,1 0 1,-1 0 0,1 0 0,0 0-1,-1 0 1,1 0 0,-1 0 0,1-1-1,-1 1 1,1 0 0,-1 0-1,1-1 1,-1 1 0,1 0 0,-1 0-1,1-1 1,-1 1 0,1-1 0,22-17 22,-22 17-19,0 1 1,-1-1 0,1 1 0,0-1 0,-1 1-1,1-1 1,0 0 0,-1 1 0,1-1-1,-1 0 1,0 0 0,1 1 0,-1-1 0,1 0-1,-1-1 1,13-26 200,-13 28-184,0-1 1,1 0-1,-1 1 1,0-1 0,1 0-1,-1 0 1,0 1 0,0-1-1,0 0 1,0 0 0,0 1-1,0-1 1,0 0-1,0 0 1,0 1 0,0-3-1,-1-3 51,0 0-1,-1 0 0,0 0 1,0 1-1,0-1 0,-1 0 0,1 1 1,-1 0-1,-1-1 0,1 1 1,-1 1-1,0-1 0,0 0 1,0 1-1,-1 0 0,1 0 0,-7-5 1,4 6-52,0 0 0,0 0 0,0 0 0,0 1 0,0 0 1,0 0-1,0 1 0,-1 0 0,1 0 0,0 1 0,-1 0 0,1 0 1,-1 1-1,1 0 0,0 0 0,0 1 0,-12 3 0,0 2 12,1 0 1,-1 2-1,1 0 0,-29 20 0,44-27-31,0 0 0,0 0 0,0 0 0,1 0 1,-1 0-1,1 1 0,-1-1 0,1 1 0,0-1 0,-2 4 1,-2 2-5,4-6-4,0-1 0,1 1 1,-1 0-1,0 0 0,1 0 1,-1 0-1,1 0 0,0 1 0,0-1 1,0 0-1,-2 4 0,1 1-24,-1-1-322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20:20.8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0 956 1236,'0'0'5491,"1"-7"-5072,24-102 937,-21 84-1159,-4 20-125,0 1 0,1-1 0,0 1 1,0-1-1,0 1 0,1-1 0,0 1 0,-1 0 0,4-4 0,0-2 69,-1 1 0,0-1 0,5-19 0,-7 22-92,-1 1-1,2-1 0,-1 1 0,1-1 1,-1 1-1,7-9 0,-6 9-35,0 1 21,0-2-11,11-19-36,-10 20-6,0 1 39,0-1-15,-3 4-7,1 0 1,-1 0-1,0 0 1,1 0 0,0 0-1,-1 1 1,1-1 0,0 1-1,0-1 1,0 1 0,0-1-1,0 1 1,3-1 0,46-33 26,73-43 36,260-127 1103,-287 158-1015,-16 10-24,-74 34-125,7-5 16,1 2 0,1 0 0,-1 0-1,27-5 1,64-3-44,-8 7 16,-39 4 28,68-14 1,-21 0 188,36-8 613,-102 15-749,-5 0-63,1 2 0,0 2-1,67-5 1,-34 13-6,0 2-1,69 13 0,-78-5 7,-12-3 6,68 5 1,-54-10-8,-26-1-3,1-2 0,-1-1 0,39-5 0,-64 4-2,-1 0 0,0 0 0,19 2 0,-6 0-6,33 1 18,-43 1-12,15 1-8,0 1 0,49 17-1,58 29 23,-9-4-25,198 45 55,-227-66-7,-78-24-44,-1 3 14,-9-2-13,53 16 11,-54-17-4,0 0 0,-1 1 0,0 0 0,1 1-1,-1 0 1,10 6 0,-11-5-5,18 10 18,27 20-15,-4-6 18,52 34 4,-23-26-10,-13-6 0,-11-7 14,-29-13 23,-18-9 271,2 1-110,20 9-95,-21-9-24,1 0-55,20 7-10,-21-8 333,-11-6-356,-4-2 11,1-1 0,0 0 0,1 0 0,0-1 0,-9-11 0,-148-248-119,111 186 88,26 42-10,-1 2 23,1 8 10,21 23-24,2 1 2,-14-15 24,13 15-40,4 11-57,-1 5 92,1 1 0,0 0 1,1 0-1,0 0 0,1 0 1,0 0-1,1-1 1,0 1-1,1 0 0,0-1 1,1 0-1,0 1 0,1-1 1,6 10-1,11 17 15,1-1-1,38 46 1,-48-68-6,0-1 0,0 0-1,2-1 1,0 0 0,25 15 0,-8-5 21,-21-16-18,12 5-3,-17-9 12,-2-1-25,14 6 22,-14-6 59,-9-1-94,-1 1 13,-22 0 6,-9-2-6,-108 15-10,127-11 109,0 0 0,1 1 0,0 1 0,0 1-1,0 0 1,-22 14 0,-4 4 429,-2-1-362,17-7-124,-13 7-32,34-20 221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16:45.4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0 579 1440,'0'0'3143,"9"-2"-2273,385-135 1087,-236 78-1737,674-214 57,-608 209-580,-217 62-222,20-40-5062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16:45.8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 5 1148,'-22'42'882,"28"-36"-330,0 0-473,1 0-1,-1-1 1,1 0-1,0 0 0,0-1 1,1 0-1,0 0 1,-1-1-1,1 0 0,0 0 1,0 0-1,1-1 1,-1-1-1,0 1 1,12-1-1,20 0 74,1-2 0,0-1 0,71-14-1,116-41-28,-149 36-93,-53 12 150,-25 8-92,1 0-1,-1 1 0,0-1 0,1 1 1,-1-1-1,1 1 0,-1 0 1,1-1-1,-1 1 0,1 0 0,-1 0 1,3 0-1,-12 7-79,-444 436 685,425-413-729,25-28 43,0 0 1,0 0 0,0 1-1,0-1 1,0 0 0,0 1-1,1-1 1,-1 1 0,1-1-1,0 1 1,-1 4 0,-5 10-2361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16:46.7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1764 0 1984,'-5'7'356,"-25"32"324,9-14-491,20-25-179,0 1 0,0 0 0,1 0 0,-1 0 0,0 0 0,1 0 0,-1 0 0,1 0 0,-1 0 0,1 0 0,0 0 1,-1 0-1,1 1 0,-9 31 190,8-30-168,0 0 0,0-1-1,1 1 1,-1 0-1,1 0 1,-1 0 0,1-1-1,0 1 1,0 0-1,0 0 1,2 5 0,-1 0 40,-1 0 130,7-2-78,9 7-84,30 17 0,-46-29-39,1-1 0,0 1 1,-1-1-1,1 0 0,0 0 1,-1 1-1,1-1 0,0 0 0,0 0 1,-1 0-1,1 0 0,0 0 1,-1 0-1,1 0 0,0 0 0,1 0 1,71-13 106,-72 13-106,0 0 0,0 0 1,0-1-1,0 1 0,0 0 1,0-1-1,0 1 0,0-1 1,-1 1-1,1-1 0,0 0 0,0 1 1,0-1-1,0-1 0,13-12-2,-1-1 0,-1 0 0,-1-1 0,14-23 0,-9 15 48,-12 15-2,-4-11 62,0 15 69,-3 5-147,1 0 0,-1-1 0,1 1 0,-1-1 0,1 1 0,-1-1 0,1 0 0,-5-2 0,-11-3 17,5 4-27,-1 0 0,0 2 0,0 0-1,0 0 1,0 1 0,0 1-1,-14 3 1,-98 31 28,101-28-36,-76 24-22,-24 9 71,-206 40 0,293-77-42,37-4-23,-1 0 0,0 1 0,1-1 0,-1 0-1,1 0 1,-1 0 0,0 0 0,1-1 0,-1 1-1,1 0 1,-1-1 0,0 1 0,1-1 0,-1 0 0,1 1-1,-3-3 1,0 1-14,3 2 15,1 0 0,-1 0 0,1-1 0,0 1 0,-1 0 0,1 0 0,0 0 0,-1 0 0,1 0 0,0-1 0,-1 1 0,1 0 0,0 0 0,0-1 0,-1 1 0,1 0 0,0 0 0,0-1 0,-1 1 0,1 0 0,0-1 0,0 1 0,0 0 0,-1-1 0,1 1 0,0 0 0,0-1 0,-2-2-7,1-1 0,0 1 0,0 0 0,0-1-1,0 1 1,0-1 0,1 0 0,0 1-1,-1-1 1,1 1 0,1-1 0,-1 0-1,0 1 1,1-1 0,0 1 0,0-1 0,0 1-1,0-1 1,0 1 0,1 0 0,0 0-1,-1 0 1,1 0 0,0 0 0,5-6-1,7-4-9,1 1-1,0 0 0,1 1 0,0 0 0,1 2 0,0-1 0,0 2 0,1 1 0,0 0 0,0 1 0,1 1 0,33-5 0,-40 7 17,-9 2-5,0 1 0,0-1 0,0 1 0,1-1 1,-1 1-1,0 0 0,0 0 0,0 1 0,4 0 0,33 4-46,-13 0 103,-21-4 155,-7 6-200,-2 21 37,3-27-36,0-1 0,0 1 0,-1 0-1,1-1 1,0 1 0,0 0 0,0-1-1,-1 1 1,1-1 0,0 1-1,0 0 1,-1-1 0,1 1 0,-1-1-1,1 1 1,0-1 0,-1 1-1,1-1 1,-1 1 0,1-1 0,-1 0-1,0 1 1,0 0 0,-14 12 36,-1-1 0,-1-1 0,0 0 0,0-1 0,-1-1 0,-19 8 0,-19-1-50,-106 15-1,10-2 177,126-23-10,1 1 0,0 1 0,1 1 0,0 1 1,0 2-1,-25 16 0,18-6 100,1 2 0,1 1 0,2 2 0,-44 52 0,-81 133 355,127-174-561,-43 69 41,33-49-18,-72 89-1,104-143-244,1 0 0,-2-1 0,1 0 0,0 1 0,-1-1 0,1 0 0,-1-1 0,-8 5-1,1-1-329,-29 12-1848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16:46.9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4164,'0'0'1777,"32"30"-333,10-15-1092,-15-15 124,5-15-308,-3-5-140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16:47.2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110 84 4688,'0'0'1059,"-1"6"-96,-4 16-164,3-17 256,8-1-719,-1 1-259,-3-3-57,-1 0-1,1-1 1,0 1 0,-1-1-1,1 0 1,0 1 0,0-1-1,0 0 1,0 0 0,0 0-1,1-1 1,-1 1 0,3 0-1,18 6 184,-17-5 172,9-11 315,-10 3-548,-2 1-133,-2 0 0,1 0 0,-1 1 0,1-1 0,-1-1 0,-1 1 0,1-5 1,0 7-10,-1 0 1,0 1 0,-1-1 0,1 1 0,0-1 0,-1 1 0,1-1 0,-1 1 0,0-1 0,0 1-1,0-1 1,0 1 0,0 0 0,-1 0 0,1-1 0,-1 1 0,1 0 0,-1 0 0,0 1 0,0-1-1,-3-3 1,-42-30-14,47 35 12,0 0 0,0 0 0,-1-1 0,1 1 0,0 0 0,0 0 0,-1 0 0,1-1 0,0 1 0,-1 0 0,1 0 0,0 0 0,-1 0 0,1 0 0,0 0 0,-1 0 0,1 0 0,0 0 0,-1-1 0,1 2 0,0-1 0,-1 0 0,1 0 0,0 0 0,-1 0 0,-21 2-12,21-2 12,1 0-1,-1 0 1,0 0-1,0 0 0,1 1 1,-1-1-1,0 0 1,1 1-1,-1-1 1,0 0-1,1 1 0,-1-1 1,0 0-1,1 1 1,-1-1-1,0 2 1,-28 19-107,17-9-550,5-2-93,0 1-1,1-1 1,1 1 0,-9 22-1,5 2-1849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16:47.9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1860,'0'0'772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16:48.8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48 1 1864,'0'0'2932,"-2"9"-2538,-9 47 219,-6 71 1,11-70-515,-1-1-9,3-25-323,3-24-615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16:49.1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0 114 2540,'0'0'4389,"75"-15"-4141,-1-4-168,1 1-20,-8-2-396,2-2-1168,-8 2-673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17:03.6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1025 11 2544,'0'0'3220,"6"5"-2635,36 28 90,31 27-135,-70-58-514,0 0-1,0 0 1,0 1-1,-1-1 1,1 1 0,-1-1-1,1 1 1,-1 0-1,0 0 1,2 4-1,2 1 25,26 34 99,-27-35-58,0 22-38,-3-20-50,-2-9-2,0 1 1,1 0 0,-1-1-1,0 1 1,0 0 0,0-1 0,0 1-1,0 0 1,0-1 0,0 1-1,0 0 1,-1-1 0,1 1-1,0 0 1,0-1 0,0 1-1,-1 0 1,1-1 0,0 1-1,-1-1 1,1 1 0,-1 0-1,-17 30 26,7-17-70,-18 9-102,15-15-164,-17 2-223,31-10 509,-1 0 0,1 1-1,-1-1 1,1 0-1,-1 0 1,1 0 0,-1 0-1,1 1 1,-1-1-1,1 0 1,-1 0 0,0 0-1,1 0 1,-1 0-1,1 0 1,-1-1 0,1 1-1,-1 0 1,1 0 0,-1 0-1,1 0 1,-1-1-1,0 1 1,-22-10-419,22 10 430,1-1-1,-1 1 1,1 0 0,-1 0 0,1-1 0,-1 1-1,1 0 1,-1-1 0,1 1 0,-1 0 0,1-1-1,0 1 1,-1-1 0,1 1 0,0-1 0,-1 1-1,1-1 1,0 1 0,0-1 0,-1 1 0,1-1-1,0 1 1,0-1 0,0 1 0,0-2 0,-4-7-41,1 0 1,0-1-1,1 1 1,0-1-1,1 0 1,0 1 0,0-19-1,6-15-36,2 0 0,2 0 0,15-42-1,-22 78 832,-22 11-728,1 0-1,0 1 1,1 1 0,-1 0-1,1 2 1,0 0 0,1 1-1,0 0 1,0 2 0,-17 14 0,-14 11 24,8-3 14,39-32-50,0 0 0,0-1 1,0 1-1,0 0 0,0 0 1,1 0-1,-1 0 0,0 0 1,1 0-1,-1 0 0,0 0 1,1 0-1,-1 2 0,-12 27 57,10-23 36,6 0-88,10 19 35,-13-26-41,0 1 0,0 0 1,1-1-1,-1 1 0,0-1 0,1 1 1,-1-1-1,1 1 0,-1-1 0,1 1 1,-1-1-1,1 1 0,-1-1 0,1 1 1,-1-1-1,1 0 0,-1 1 0,1-1 1,-1 0-1,1 0 0,0 1 0,-1-1 1,2 0-1,6 3-8,18 8 23,0-2-1,47 11 0,-46-15 13,-20-4 264,-13 6-225,-4 5-57,-2-1 0,1 0 0,-1 0 0,-1-1 0,0-1 0,-1 0 0,0 0 0,0-2 0,0 0 0,-1 0 0,-24 6 0,-7 0-11,0-2 1,-87 9-1,118-18 8,0-2 1,0 0-1,-28-3 0,36 2-102,1-6-28,-17-21 31,23 27 87,-1 1 0,1 0 0,-1-1 0,1 1 0,0-1 0,-1 1 0,1-1 0,-1 1 0,1-1 0,0 0 0,0 1 0,-1-1 0,1 1 0,0-1 0,0 0 0,0 1 0,0-1 0,-1 0 0,1 1 0,0-1 0,0-1 0,0-24-37,0 20 36,7 1-40,20-15 82,-27 19-28,1 1 0,0-1-1,0 1 1,-1-1 0,1 1 0,0-1-1,0 1 1,0-1 0,-1 1 0,1 0-1,0 0 1,0-1 0,0 1 0,0 0-1,0 0 1,0 0 0,1 0 0,24-1 160,28 2 0,-48 0 168,-2 6 14,-2-3-320,1-1-1,-1 1 0,-1 0 1,1 0-1,0 0 0,-1 1 1,0-1-1,0 0 0,0 0 1,-1 1-1,1-1 0,-1 0 1,0 1-1,0-1 0,-1 1 1,1-1-1,-1 0 0,0 1 1,0-1-1,-1 0 0,1 0 1,-1 0-1,0 0 0,0 0 1,0 0-1,0-1 0,-4 5 1,-10 8 1,0 0 0,-1-1 0,-1 0 1,0-2-1,-1 0 0,-25 12 0,32-17-23,-27 14-81,-2-1 1,-46 17 0,63-29-553,0-1 1,0-2-1,-1 0 1,0-2-1,-32 2 0,3-7-1469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17:04.3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1865 1 3568,'0'0'1973,"-10"0"-1853,-1 0-63,-1 1 0,0 0 0,0 1-1,0 1 1,1 0 0,-1 0 0,1 1 0,0 0 0,0 1-1,0 1 1,1-1 0,0 2 0,-14 10 0,-21 18 484,-63 65 0,-34 54 304,55-58-352,28-30-228,2 2 0,4 2-1,-83 144 1,128-198-245,1 0 0,0 0 0,1 0 0,-7 34 0,12-46-17,0 0-1,0 1 1,1-1-1,0 1 1,0-1-1,0 0 1,0 1-1,2 4 1,-1-3 6,2 0-1,-1 0 1,1 0 0,4 7-1,-6-12-6,-1 0-1,1 0 0,0 0 0,-1 0 1,1 0-1,0 0 0,0 0 1,-1 0-1,1-1 0,0 1 0,0 0 1,0 0-1,2 0 0,70 40 21,-58-37 4,17-1 17,-24-2 1188,-18-7-1211,-27-12-21,-1 2 0,-48-14 0,46 18-36,1-2 1,1-1-1,-55-32 0,76 36 6,0 0-1,1-2 1,1 0-1,0 0 0,1-2 1,0 0-1,1 0 1,1-1-1,-15-27 0,24 37 30,4 7-48,0 0 51,0 0 0,0 0 0,0 0-1,0 0 1,0 0 0,0 0 0,0-1-1,0 1 1,1 0 0,-1-1 0,0 1-1,1-1 1,1 1 0,-1-1 1,0 1-1,0 0 1,0 0 0,0-1 0,0 1 0,-1 0-1,1 1 1,0-1 0,-1 0 0,1 0 0,-1 1-1,1-1 1,-1 1 0,0-1 0,1 1-1,-1 0 1,1 2 0,39 52-2,-36-48 7,-1 0 0,0 0-1,0 1 1,0-1 0,-1 1 0,3 18 0,-4-4 9,-1 0 0,-1 0 0,-5 31 0,5-53-14,0 0 0,0 0 1,0 0-1,-1 0 0,1 0 0,0 0 0,-1 0 0,1 0 1,-1 0-1,1 0 0,-1-1 0,1 1 0,-1 0 1,-1 1-1,-21 31-12,10-18 28,-19 13 20,15-16-52,3-7 6,1 1-1,-1-2 1,-23 6 0,36-10 1,1 0 0,-1 0 0,0 0 0,1 0 0,-1 0 0,0 0 0,1 0 0,-1 0 0,0 0 0,1-1 0,-1 1 0,1 0 0,-1 0 0,0 0 0,1-1 0,-1 1 0,1 0 1,-1-1-1,1 1 0,-1 0 0,1-1 0,-1 1 0,0-1 0,-11-9-85,1 1 0,0-1 0,1-1 0,0 0 0,0 0 0,1-1 0,1-1 0,0 1 0,-12-26 0,-46-163-234,59 175 298,1-3 24,5 24 14,-6 10-24,0 0 19,0 0 1,1 1-1,0 0 1,0 0 0,0 1-1,1-1 1,0 1-1,0 0 1,1 1-1,-6 11 1,-5 8 25,-2-1-140,-9 18-214,-2-2 0,-2 0 0,-52 55 0,50-64-1451,24-25-385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20:40.67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767 57 1480,'0'0'2494,"-7"-5"-2477,-19-15-4,19 15-41,0 3 16,-27-10 40,-7 1-15,7 9-1,27 2-30,6 1 19,0 0 1,0-1-1,-1 1 0,1-1 0,0 1 1,-1-1-1,1 1 0,0-1 1,-1 0-1,1 0 0,0 1 0,-3-1 1,-25 4 66,-9 5-10,3 0-21,28-7-76,-1 2 59,-24 12-10,24-12 40,2 0 148,-21 11 1,20-11 239,1 3-417,-21 23 30,20-22 14,0-2 31,-2 0-31,6-3-18,0-1 0,-1 1-1,1-1 1,0 1 0,0 0-1,1 0 1,-1 0 0,1 1-1,-3 3 1,-13 18 218,14-19 77,-3 1-265,-19 21-11,19-21-2,2-1-33,-12 19-39,12-18-30,1-1-13,-14 20 45,14-19 35,0 0 7,-10 21-12,10-21-2,0-1-69,-14 19 60,14-19 22,0-1 15,-10 15-15,4-6-8,1 3-13,3-3 7,-16 44 187,11-37 142,10-19-334,0-1 1,0 1-1,0-1 0,0 1 0,1-1 1,-1 1-1,1 0 0,-1-1 0,1 1 1,-1 0-1,1 0 0,0-1 0,0 3 1,0 3 9,0-5-19,0 1-1,0-1 1,0 0-1,0 1 0,-1-1 1,1 0-1,-1 1 1,0-1-1,1 0 1,-1 0-1,-2 3 1,-22 91 112,17-61-110,5-16-6,-1 2-6,-1 42 0,5 97-37,-1-159 41,1 0 0,0 0 0,0 0 0,0 0 0,0 0 0,0 1 0,0-1 0,0 0 0,0 0 0,1 0 0,-1 0 0,0 0 0,1 0 0,-1 0 0,1 0 0,-1 0 0,1 0 0,-1 0 0,2 1 0,-1-1 1,0 0 0,0 1 0,0-1 0,0 0 0,0 1 0,-1-1 0,1 1-1,-1-1 1,1 1 0,-1-1 0,1 3 0,18 79-23,-18-77 38,1-1 3,21 47-35,-21-47 87,1 0-47,12 15 12,-12-15-18,2-1 40,12 14-62,-12-13-17,0-2 43,1 1-17,21 11-12,-4-5 9,-17-8 16,-1 0-48,18 6 13,-17-6 41,-1 0-76,12 5 91,-12-5-16,1 0-6,0 1-21,25 5-15,1-1 24,-24-5 21,-2-1-42,21 4 6,-20-3 40,-1-1-32,21 5 13,-20-4 4,-2-2 2,18 2-11,-17-1-60,1-1 21,20 3 33,-21-2 36,1-1-21,20 0-10,-21 0 9,0 0 10,17 0-47,-17 0 22,1-1 34,19-4-52,-19 4 38,-1-1 8,17-4-57,11-4 0,-28 8 85,-1 1-74,12-4 32,-12 4 14,0-1-40,17-6-20,-17 6 55,0-2 4,14-9-43,-14 10 47,0-1-14,12-13 3,-12 13-21,-1-2 19,14-15-42,-14 16 34,-1 0 15,6-15-38,-9 18 11,1 0-1,0 0 1,0 0-1,0 0 1,0 0-1,0 1 1,1-1-1,-1 0 1,1 0-1,-1 1 1,1-1-1,-1 1 1,3-2-1,1-1-7,-1-1 43,0 0-59,10-16 46,-10 16-29,1 0-10,16-15 30,-15 15 9,-3 0-39,12-15 52,-12 15-23,1-2 25,1-2-30,2-3-10,0 0-1,0-1 0,-1 0 0,7-26 1,-9 16 21,-2 12-30,3-9 34,-4 15-21,0 0 18,3-16 17,-3 16-12,-1 0 49,0-15 44,0 15-33,0 0 35,0-15-32,0 15-19,-1-2 5,-3-19-30,-3-12-47,5 32 18,2 0 15,0-20-46,0 19 39,0 5-20,-1 1-1,0-1 1,1 0 0,-1 0 0,1 1 0,0-1 0,-1 0-1,1 0 1,0 0 0,0-2 0,0-1 5,-1-1 13,-1-1-32,-7-21-4,7 21 31,0 1 13,-3-17-57,4 18 48,0-2 18,-5-32-47,1 14 2,3 19 70,3 4-87,-1 0 28,0 0 1,0 0-1,0 1 1,0-1-1,0 0 1,0 0-1,-1 0 1,1 0-1,-1 0 1,0-3-1,-1 0 0,-6-36-7,7 34 10,0 0-23,-10-54 42,10 55-2,-1 0-71,-7-19 91,6 19 23,1-2-86,0-1 13,-7-19 31,7 24-34,1 1 18,0-1 0,-1 1 1,1-1-1,0 1 0,1-1 1,-1-4-1,-1-2 7,0 2 4,0 1-36,-2-1 10,-5-24 52,9 25-14,0 5 7,0 0 0,0 0 0,0-1 1,-1 1-1,1 0 0,-1 0 0,1 0 1,-1 0-1,0 0 0,0 0 0,0 0 1,0 0-1,-2-3 0,-11-20-22,10 19 190,2 0-166,-7-17-8,7 17 5,-3 0-63,-12-20 29,12 19 227,-2 0-2079,-19-23-310,19 22-449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17:04.5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46 6641,'48'-23'992,"-8"11"460,8 2-976,0 13-404,-8 9-44,-19 45-5489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17:04.7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5128,'0'0'2657,"29"0"-25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17:05.2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791 0 3476,'0'0'1668,"-7"4"-973,-3 0-504,-26 16 528,17-7-483,1 1 1,0 1-1,1 1 1,1 0-1,1 1 1,-21 30-1,-76 131 1105,90-137-1113,2 2 1,-15 47 0,-23 94-8,30-88-131,24-81-74,3-11-3,0 0 1,0 0-1,-1 0 0,1 0 0,-1 0 0,0-1 0,0 1 0,-5 6 0,-23 35 433,9-14-130,21-30-301,-1-1-1,1 1 1,0-1 0,-1 1 0,1-1-1,0 1 1,-1-1 0,1 1 0,-1-1-1,1 1 1,-1-1 0,1 1 0,-1-1 0,1 0-1,-1 1 1,0-1 0,1 0 0,-1 1-1,1-1 1,-1 0 0,0 0 0,1 0 0,-1 0-1,0 1 1,-73 7 556,73-8-564,1 0 0,-1 0 1,0 0-1,0 0 0,0 0 1,0 0-1,1 0 0,-1-1 1,0 1-1,0 0 0,1-1 1,-1 1-1,0-1 0,0 1 1,1 0-1,-1-1 0,0 1 1,1-1-1,-2-1 0,-11-10 19,-1-1-1,2 0 0,0-1 1,1 0-1,0-1 0,1-1 0,1 1 1,-10-22-1,11 14-22,1-1 0,1 1 1,1-1-1,1 0 0,-1-47 0,4 56 13,1 0 0,1 0 0,0 0 0,1 1 0,1-1 0,0 0 0,1 1 0,1 0 0,0 0 0,0 0 0,2 1 0,0 0-1,0 0 1,1 1 0,16-19 0,-8 12-290,1 1 0,1 0 0,24-18 0,-11 14-1982,47-27 0,-43 29-293,-3 0 88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17:12.6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585 0 4408,'-5'5'38,"-13"15"13,18-20-49,0 1 1,-1-1-1,1 0 1,0 1-1,-1-1 0,1 0 1,0 1-1,0-1 0,-1 0 1,1 1-1,0-1 0,0 0 1,0 1-1,0-1 1,-1 1-1,1-1 0,0 0 1,0 1-1,0-1 0,0 1 1,0-1-1,0 0 1,0 1-1,0-1 0,0 1 1,0-1-1,0 0 0,1 1 1,-1 6 20,-1-4-9,1-1-1,1 0 0,-1 1 0,0-1 0,0 0 0,1 1 1,0-1-1,-1 0 0,1 1 0,0-1 0,0 0 0,2 3 0,8 21 2,3 3 298,-2 1 0,15 53 0,-28-68-18,-2-4-258,0 0 1,-1 0-1,-1-1 1,0 1 0,0-1-1,-1 0 1,-1-1 0,1 1-1,-2-1 1,1-1-1,-1 1 1,0-1 0,-16 12-1,5-9-19,1 0 1,-2 0-1,1-2 0,-1-1 0,-1 0 0,-32 7 1,47-14-20,-1-1 0,0 1 0,0-1 0,0-1 0,0 1 0,1-1 0,-1 0 0,-7-3 1,13 4-2,0 0 0,1 0 0,-1 0 0,1 0 0,-1 0 1,1-1-1,-1 1 0,1 0 0,-1 0 0,1-1 0,-1 1 1,1 0-1,-1-1 0,1 1 0,-1 0 0,1-1 0,0 1 0,-1-1 1,1 1-1,0-1 0,-1 1 0,1-1 0,0 1 0,-1-1 1,-6-10-24,1-1 0,0 0 1,0 1-1,1-2 0,1 1 1,-4-14-1,7 19 13,0-1 0,0 1 1,0 0-1,1 0 0,0-1 0,1 1 0,-1 0 0,1 0 0,1-1 0,-1 1 1,1 0-1,1 0 0,5-12 0,-6 15 2,0 0 0,1-1 0,0 1 0,0 1 0,6-8 0,-5 7 7,1 1 1,0-1-1,1 1 1,-1 0-1,0 0 1,1 1-1,-1-1 1,13-2-1,-13 4-29,1 10 104,2 4 10,0 1-1,-1 0 0,0 0 1,6 22-1,-10-28 7,-1 1 0,0 1 0,-1-1 0,0 0 0,0 0 0,-1 1 0,0-1 0,-1 0-1,0 0 1,-2 13 0,-3-4 0,0-1 0,-1 1 0,0-1 0,-1-1-1,-1 0 1,-1 0 0,-1 0 0,0-1 0,-18 19-1,6-12-88,0 0 0,-2-1 0,0-1 0,-45 26 0,57-38-426,-1-1-1,0 0 1,0-1-1,-18 5 1,-3-6-1662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17:12.8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1 248 4036,'53'-50'832,"-13"8"-63,8 8-285,0 4-220,0 3-152,0 4-20,5-1-120,-13 6-2097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17:13.0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326 1 2156,'0'0'2241,"-1"7"-1794,0 1-296,-2 26 1418,2-18-1240,-1-1-1,0 0 1,-1 1 0,0-1 0,-2-1-1,1 1 1,-2-1 0,0 1 0,-1-2-1,0 1 1,-14 19 0,-12 11-214,-71 75 1,76-90-59,25-25-238,1-1-1,-1 0 1,0 0 0,0-1-1,-1 1 1,1-1 0,-7 4 0,2-1-384,-6 2-1837,-21 3-450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17:13.3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6349,'0'0'4540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17:13.8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968 1 3972,'0'0'1001,"-2"9"-53,-11 49 49,-19 77 930,25-114-1712,-1 1 0,0-1-1,-2 0 1,-14 24 0,0-11-106,-1-1 0,-1 0 0,-62 56-1,42-49-80,-1-2 0,-60 35 0,83-58-14,0-1-1,-1-1 1,0-1-1,-1-1 1,-48 12-1,73-22-16,1-1 1,-1 0-1,0 0 0,0 0 1,1 0-1,-1 0 0,0 0 1,0 0-1,1 0 0,-1 0 1,0 0-1,0 0 0,1-1 1,-1 1-1,0 0 0,0 0 1,1-1-1,-2 0 0,-28-12-137,29 13 127,0 0 0,0-1 0,0 1-1,0-1 1,0 0 0,0 1 0,0-1-1,0 0 1,0 0 0,0 0 0,0 0-1,0 0 1,0-1 0,-4-3-19,1-1 0,0 1 0,0-1 0,1 0 0,-1 0 0,1 0 0,1 0 0,-1 0 1,1-1-1,0 1 0,1-1 0,0 0 0,0 1 0,0-1 0,0 0 0,1 0 0,1 0 0,1-11 0,0 10 20,0 0 0,1 1 0,0-1 0,0 1 0,1 0 0,0 0 0,0 0 0,1 1 0,0-1 0,0 1 0,1 0 0,-1 1 0,1-1 0,8-5 0,-9 8 7,0-1 0,0 1 1,0 0-1,0 0 0,0 1 0,1 0 0,0 0 1,-1 0-1,1 0 0,0 1 0,0 0 0,0 0 1,0 1-1,0 0 0,-1 0 0,1 0 0,0 0 1,10 3-1,-12-2-36,0 9 82,-4-9-39,4 9 2,0 0-1,-1 0 0,0 1 0,-1-1 1,0 1-1,-1-1 0,1 22 1,-5-19 2,1 0-1,-2-1 1,0 1 0,0-1 0,-1 0 0,-10 18 0,-47 66 49,-74 86 7,-13 19 372,144-193-423,0 0 1,1-1-1,0 1 1,0 1 0,1-1-1,0 0 1,1 1-1,0 0 1,0-1 0,-1 15-1,3-21-6,0-1 0,-1 0-1,1 0 1,0 0-1,0 0 0,0 0 1,0 0-1,0 0 1,1 0-1,-1 0 1,0 0-1,0 0 1,0 0-1,1 0 0,0 1 1,12 29 76,-13-30-80,0 0 1,0-1 0,0 1 0,1 0 0,-1-1 0,1 1-1,-1 0 1,0-1 0,1 1 0,-1-1 0,1 1 0,-1-1-1,1 1 1,-1-1 0,1 1 0,0-1 0,-1 0-1,1 1 1,-1-1 0,1 0 0,0 1 0,-1-1 0,1 0-1,0 0 1,0 0 0,0 1 0,20 5 4,0 0 1,0-1-1,0-1 1,0-1-1,1-1 1,-1-1-1,1-1 0,0 0 1,-1-2-1,1-1 1,24-6-1,252-52-577,-97 28-3473,-139 25 1979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17:14.0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1 203 4848,'0'0'204,"13"-50"333,35 1-417,0 19-120,6 3 44,-6 4-56,-16-1-533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17:14.5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657 0 4680,'0'0'768,"1"8"-331,2 16-357,-1-1 1,-1 0 0,-2 0-1,0 1 1,-1-1 0,-1 0 0,-2 0-1,0-1 1,-1 1 0,-1-1-1,-2 0 1,0-1 0,-1 0 0,-1 0-1,-15 21 1,16-26-82,7-11 7,-1 1 1,1-1-1,-1 0 1,-1 0-1,1-1 1,-7 6 0,2 1 16,3-5-12,1 1-1,-1-2 1,0 1 0,-1-1-1,-8 6 1,-35 25 0,4-12 68,46-23-78,-1-1 0,0 1 1,0-1-1,1 1 0,-1-1 0,0 0 1,0 0-1,0 1 0,1-1 0,-1 0 1,0 0-1,0 0 0,0 0 0,0 0 1,1 0-1,-1 0 0,0 0 0,0 0 1,0 0-1,-1-1 0,-33-6-57,34 7 51,0 0 0,-1-1 1,1 1-1,0 0 0,0-1 0,0 1 0,0 0 1,0-1-1,0 1 0,0-1 0,0 0 0,0 1 1,0-1-1,-1-1 0,-5-4 3,-1 0 23,1 0-1,0-1 1,0 1-1,0-2 1,0 1-1,1-1 1,-8-15-1,0-2 105,10 19 85,0 14-126,-27 75 37,15-38-60,-34 69-1,42-98-56,6-11-32,0 0-1,-1-1 0,1 1 1,-1-1-1,-1 1 0,1-1 1,-5 5-1,-39 46-2276,21-25 474,19-23-39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19:22.01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1 153 1852,'5'1'491,"9"3"-109,0 0 1,1-1-1,-1-1 0,1-1 1,15 0-1,85-7 793,-108 6-1128,276-24 1374,258-19-518,787-28-394,2 47-401,-1037 25-88,724 16 85,-954-17-111,-34 0-33,-22 0-558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17:14.8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1 119 2848,'36'-32'567,"-29"25"676,30-24-526,-29 25-520,0 1-100,24-15-92,-24 15-45,1 3 45,29-6 14,-29 6-19,20 20 40,-20-11-37,-8-7-5,0 1-1,0 0 1,1 0-1,-1 0 1,0 0 0,0 0-1,0 0 1,0 0-1,0 0 1,1 3 0,6 7 12,-1 1 1,-1 0-1,0 0 1,0 0-1,4 17 1,-7-21-70,-1 1 0,0 0 0,-1 0-1,0 0 1,0 0 0,-1 0 0,0 0 0,-1 0-1,0-1 1,-2 13 0,-16 34-1047,-2 1-379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17:15.2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3136,'14'33'359,"-12"-27"-80,6 1-56,117 89 342,-111-82-487,38 56 130,-52-69-201,1 0 0,-1 0 0,1-1 1,-1 1-1,1 0 0,-1 0 0,0-1 0,1 1 1,-1 0-1,0 0 0,0 0 0,1 0 0,-1-1 1,0 1-1,0 1 0,2 7 44,-1-6-24,0 0 0,-1-1 0,1 1 0,-1 1 0,0-1 0,0 0 0,0 0 0,0 0 0,0 0 0,-2 4 0,-1 21 37,2-21 175,-39 28 949,39-34-1147,1 0 0,-1-1-1,0 1 1,1 0 0,-1-1 0,0 1-1,0-1 1,0 1 0,1-1 0,-1 1 0,0-1-1,0 0 1,0 1 0,0-1 0,0 0-1,0 0 1,-1 0 0,-30 5 406,31-4-440,1-1 0,-1 0 1,1 0-1,-1 0 0,1 0 0,-1 0 1,1 0-1,-1 0 0,0 0 1,1 0-1,-1 0 0,1 0 0,-1 0 1,1 0-1,-1 0 0,1-1 1,-1 1-1,1 0 0,-1 0 0,1-1 1,-1 1-1,1 0 0,-1-1 1,1 1-1,-1 0 0,0-2 0,-8-4 16,0-2-1,0 1 0,1-1 1,0-1-1,0 1 0,1-1 1,0-1-1,1 1 0,-8-17 1,9 14-90,1 1 0,0-1 0,1 1 0,1-1 0,0 0 0,0 0-1,1-1 1,1-16 0,-1 21-259,1 6 116,-1-1-1,1 1 0,0-1 0,0 0 1,0 1-1,0-1 0,0 0 0,0 1 1,1-1-1,0 1 0,-1-1 0,3-3 1,8-33-2056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18:39.2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313 0 2880,'0'0'7756,"2"7"-6977,8 18-393,0-1-1,2 0 1,1 0 0,1-1-1,1-1 1,27 31-1,-18-26-130,1-2-1,1-1 1,2-1-1,43 28 1,-22-22-144,1-2 0,2-2 0,0-2 0,1-3 0,2-2 1,67 13-1,-100-27-71,-17-3-45,-35-21-26,26 17 30,0 0 1,0 1-1,0-1 1,0 1-1,-1-1 1,1 1-1,0 0 1,-1 1-1,0-1 1,-6 0-1,1 0 2,-1 1 0,1 1 0,0 0-1,-1 0 1,1 1 0,0 0 0,0 1-1,-15 4 1,8 0-8,1 0-1,0 1 1,1 0 0,-22 15-1,-5 8 100,1 2-1,-49 51 0,73-67 5,-334 334 872,337-336-1126,1 0-1,-2-1 1,0 0-1,0-1 1,-1-1-1,-1 0 1,-21 10-1,34-19-213,-1-1-1,1 0 1,0 0-1,-1 0 1,1-1-1,-1 1 1,1-1-1,-1 0 0,-4-1 1,9 1 227,-1 0-1,0 0 1,1 0 0,-1 0 0,1 0-1,-1 0 1,1-1 0,-1 1 0,1 0 0,-1 0-1,1-1 1,-1 1 0,1 0 0,0-1 0,-1 1-1,1-1 1,-1 1 0,1 0 0,0-1-1,-1 0 1,-28-28-3502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18:40.1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2834 0 3820,'0'0'4396,"8"5"-3284,7 4-794,-1 1 0,0 1 0,0 0 0,-1 1 0,-1 0 1,0 1-1,-1 1 0,16 24 0,0 11 95,-22-39-394,0-1-1,-1 1 1,0 0-1,0 0 1,3 20-1,-7-28-18,1 1-1,-1-1 1,0 1-1,0-1 1,0 0-1,-1 1 1,1-1-1,0 1 1,-1-1 0,0 0-1,0 1 1,0 1-1,-4 4-42,0 0 0,-1-1 0,0 0 0,0 0 0,0-1 0,-1 0 0,1 0 0,-2 0 0,1-1 0,0 0 0,-1 0 0,0-1 0,-11 4 0,6-2-138,-1 0 1,0-2-1,0 0 0,0 0 1,0-2-1,0 1 0,-1-2 1,-15 0-1,-5-3-196,34 2 361,1 0 0,-1 0-1,0 0 1,0 0 0,1 0 0,-1 0-1,0 0 1,0-1 0,1 1-1,-1 0 1,0 0 0,1-1 0,-1 1-1,0-1 1,1 1 0,-1 0-1,1-1 1,-2 0 0,-24-20-224,15 8 111,5 4 108,1 3 9,1-1-1,0 0 0,1 0 0,0 0 0,0 0 1,0-1-1,1 1 0,-2-13 0,-2-13 37,5 25 2023,5 15-1741,0-2-259,1 3 32,0 1 0,0-1 0,3 11 0,-6-16-64,-1 0 0,0 1 0,-1-1 0,1 1 0,0-1 0,-1 1 0,0-1 0,0 1 0,0-1 0,0 1 0,0-1 0,-1 1 0,-1 5 0,-1-2-2,0-1 0,-1 1 0,0-1 0,0 0-1,0 0 1,0-1 0,-1 1 0,0-1 0,-11 9 0,5-5-14,0-1-1,-1 0 1,0-1 0,0 0-1,-1 0 1,-24 8 0,33-14-3,1 0 1,-1 0 0,0 0-1,0 0 1,-8 0 0,-19-5-73,30 4 70,1 0 1,-1 0-1,0 0 1,1 0-1,-1-1 0,1 1 1,-1 0-1,0 0 1,1-1-1,-1 1 1,1 0-1,-1-1 0,1 1 1,-1-1-1,1 1 1,-1 0-1,1-1 1,-1 1-1,1-1 0,0 1 1,-1-1-1,1 0 1,-9-10-30,1 0 1,1 0-1,0 0 1,1-1 0,0 0-1,1-1 1,0 1-1,1-1 1,0 0-1,1 0 1,-1-18-1,-5-75 79,9 100 550,-3 12-444,-6 9-98,-4 11 75,-23 33 0,29-49-123,6-7-4,-1-1 1,1 0 0,-1 0 0,0 1 0,0-1 0,0-1-1,0 1 1,0 0 0,0 0 0,0-1 0,0 1 0,-4 1 0,-9 6 10,1 1-21,0-1-1,-1 0 1,0-2 0,-1 1 0,1-2 0,-1 0 0,-19 4 0,27-9-68,0 1 1,0-2-1,0 1 0,0-1 0,0 0 1,0-1-1,0 0 0,0 0 0,0 0 1,-9-4-1,7-5-399,2-2 347,0-2 1,1 1-1,0-1 1,1 0-1,1 0 0,0-1 1,1 1-1,0-1 1,2 0-1,-1 0 0,2-1 1,0-17-1,2-16 11,4 9 32,1 8 62,-5 26 108,-4 14 179,-10 18-6,0-1 0,-2 0 0,-1-1-1,-1-1 1,-1 0 0,0-2 0,-2 0-1,-1-1 1,0-1 0,-30 20 0,14-15 29,-1-1 0,-1-3 0,-81 31 0,-132 23 706,161-54-825,-1-4 0,0-3 0,-1-5 1,0-4-1,0-4 0,-136-18 0,182 13-140,0-3-1,0-2 0,-68-24 1,96 27-51,1-2 1,-1 0-1,1-1 1,-24-17-1,32 19-38,1 0 1,0 0-1,1-1 0,-1 0 0,2 0 0,-1-1 0,1 0 0,-8-15 0,12 18-145,0 0 0,1 1-1,-1-1 1,1 0 0,1 0 0,-1-1 0,1 1 0,1 0 0,-1-1 0,1 1-1,1-12 1,1 7-498,1 0-1,0 0 0,0 0 1,1 1-1,1-1 0,5-11 1,22-31-2757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18:40.3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0 149 5452,'43'0'1897,"10"-3"79,14-2-348,29-7-496,13-3-376,11 0-352,24-4-216,-11 1-64,-2-2-180,-11 1-856,-24 8-1808,-16-1-1953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18:41.3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2402 432 4340,'0'0'1153,"-6"1"-33,-17 2-131,17-2-36,-3-1 301,0 0 2168,9-3-3412,0 0 0,-1 0 0,1 0 0,-1 0 0,0 0-1,1 0 1,-3-5 0,-2-9-3,4 7-9,1 1-1,0-1 0,0 0 1,1 1-1,0-1 0,1 1 1,0-1-1,1 1 0,0 0 1,0 0-1,1 0 0,8-14 1,5-5-11,1 1 0,28-33 0,-30 40 6,1 0 1,0 2 0,36-30-1,-48 44 9,0 0-1,0 1 0,0 0 1,1 0-1,-1 0 1,1 1-1,0-1 0,0 1 1,0 0-1,0 1 1,0 0-1,0 0 1,1 0-1,-1 1 0,0 0 1,0 0-1,0 0 1,1 1-1,-1 0 0,0 0 1,6 2-1,-2 0 1,-8-3-3,0 0 0,0 1 0,0 0 0,0-1 0,0 1 0,0 0 1,0 0-1,0 0 0,0 0 0,0 0 0,-1 1 0,1-1 0,0 1 0,1 1 0,5 4-1,-2 0-1,1 1 1,-1 0-1,10 16 1,-13-19 5,-1 0 0,1 0 0,-1 0 0,0 0 0,-1 0-1,1 1 1,-1-1 0,0 1 0,-1-1 0,1 0 0,-1 1 0,-1 6 0,-1 4 0,-2-1-1,1 1 0,-2-1 1,0 0-1,-1-1 1,-1 0-1,0 1 0,-1-2 1,0 1-1,-1-1 0,-1-1 1,0 0-1,0 0 1,-2-1-1,1 0 0,-24 16 1,25-19-143,0-1 0,-1-1 1,0 1-1,0-2 0,-1 0 1,0 0-1,0-1 0,0 0 1,0-1-1,0-1 0,-1 0 1,1 0-1,-1-1 0,0-1 1,1 0-1,-1-1 0,1 0 1,-1-1-1,1 0 0,0-1 1,-18-7-1,23 7 29,0 0 0,1-1 0,0 0 0,0 0 0,0 0 0,1-1 0,-1 0 0,1 0 0,0 0 0,0-1 0,1 0-1,0 0 1,0 0 0,0 0 0,-4-10 0,2 2 16,1-1 0,1 0 0,0-1 0,0 1 0,2-1 0,-1-16 0,-1 6 75,3 21 1497,1 12-823,0 1-477,-1 0 1,0 0-1,0-1 0,0 1 1,-1 0-1,-1-1 1,1 1-1,-1-1 1,0 1-1,-8 11 1,3-8 88,0 0-1,0 0 1,-1-1 0,0-1 0,-20 17-1,-2-4 325,-2-2 0,0 0 0,-58 24-1,10-11 507,-114 31 0,-92 4 135,151-41-1052,-2-5-1,-1-7 1,0-6 0,-225-13 0,315 0-144,0-3 0,-92-24 1,124 27-239,0-2 1,1-1 0,0 0-1,0-1 1,0 0 0,1-1-1,0-1 1,1-1 0,0 0-1,1-1 1,-19-19 0,27 23-351,0 1 1,0-1 0,-4-11 0,7 15 200,2 4 297,-1-1 0,1 1 0,0 0 1,0 0-1,0-1 0,0 1 0,0 0 1,-1-1-1,1 1 0,0 0 0,0 0 1,0-1-1,0 1 0,0 0 0,0-1 1,0 1-1,0 0 0,0 0 0,0-1 1,0 1-1,0 0 0,0-1 0,1 1 1,-1 0-1,0-1 0,0 1 0,0 0 1,0 0-1,0-1 0,1 1 0,8-18-2427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18:41.6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0 256 7681,'0'0'4553,"3"-6"-3768,10-31-200,-9 21-481,2 1 0,0-1-1,1 1 1,0 0 0,1 1 0,13-18 0,-14 23-101,0 1 1,1 1-1,0-1 1,0 1 0,1 1-1,-1-1 1,1 2-1,1-1 1,19-8-1,-21 12-2,0-1-1,1 1 0,0 0 0,-1 1 1,1 0-1,0 0 0,-1 1 0,1 0 0,0 1 1,0-1-1,-1 2 0,15 3 0,-10 0-2,-1 1 0,0 0 0,0 1 0,-1 0-1,0 1 1,15 13 0,-21-17-25,-1 2-78,0 0 34,0-1-11,0 1 0,-1-1 0,1 1 0,-1 0 0,2 7 1,-4-11-34,-1 0 0,1 1 0,-1-1 0,1 1 0,-1-1 0,0 0 0,0 1 0,0-1 0,0 1 0,-1-1 1,1 0-1,0 1 0,-1-1 0,0 1 0,0-1 0,1 0 0,-1 0 0,-1 0 0,1 1 0,-2 1 0,-26 30-3090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18:41.9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62 399 9037,'-26'-13'975,"25"13"-936,0 0 1,1 0 0,-1-1 0,1 1 0,-1 0 0,1-1-1,-1 1 1,1 0 0,-1-1 0,1 1 0,-1-1 0,1 1-1,0-1 1,-1 1 0,1-1 0,0 1 0,-1-1-1,1 0 1,-4-4 11,1 0 0,0 0 0,0-1 0,1 1-1,-1-1 1,1 0 0,0 0 0,1 0 0,0 0 0,0 0-1,0 0 1,0 0 0,1 0 0,0 0 0,0 0 0,2-8-1,2 1-25,0 1 0,0 0-1,1 0 1,1 0 0,0 0-1,1 1 1,0 0 0,0 0-1,1 1 1,18-18-1,-10 13 64,1 0 0,1 1 0,0 1 0,1 1 0,32-16 0,-38 22-16,-1 1 0,2 1 0,-1 0 1,0 1-1,1 0 0,-1 1 0,1 0 0,0 1 0,0 1 0,0 0 0,0 1 0,19 4 0,-25-4-21,0 1-1,-1 0 0,0 0 1,1 1-1,-1-1 0,0 2 0,0-1 1,-1 1-1,1 0 0,-1 1 1,0-1-1,0 1 0,0 1 0,-1-1 1,0 1-1,0 0 0,0 0 1,0 0-1,-1 1 0,0-1 0,-1 1 1,0 0-1,5 12 0,-7-13-39,0-1 0,0 1-1,0 0 1,0-1 0,-1 1 0,0 0-1,0-1 1,-1 1 0,0 0 0,1-1-1,-5 11 1,2-6-40,-1-1 0,0 0 0,-1-1 0,0 1 0,0-1 0,-9 10 0,-7 6-717,-2-1 0,0-1-1,-32 22 1,-10 3-2429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18:43.4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32 1348,'0'0'4439,"2"-5"-4327,7-16-11,-7 16 2096,-10 27-9754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18:43.9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233 245 1816,'0'0'1794,"0"-5"-1390,0-4-176,-1-6 157,2 0 1,0 1-1,4-25 0,3 4 329,-4-23-12,-4 57-670,0 0 0,0 0 0,0 0 1,0 0-1,0 0 0,0 0 1,0 0-1,0 0 0,0 0 0,1 0 1,-1 0-1,0 0 0,1 0 0,-1 0 1,1 0-1,-1 0 0,1 0 0,-1 0 1,2-1-1,-1 1 78,0 0 0,0-1 0,0 1 0,0 0 0,-1-1 0,1 1 0,0-1 0,-1 1 0,1-1 0,0-3 0,5-9 2019,-5 45-1128,-4 70-242,-26 159 0,-39 98 239,39-222-580,-24 88-149,23-104-120,8-41 79,-7 39 77,21-90-39,7-24 1207,35-5-1352,1-2 0,58-12 0,67-26 331,-21 5-378,-92 24-79,26-11 20,-65 21-10,-2-1-1129,45-19-2778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19:22.47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2974 1 1612,'-9'2'435,"0"0"-236,0 1 0,-1 0 0,1 1 0,0 0 0,1 1 0,-1-1 0,1 2 0,0-1 0,0 1 0,1 0 1,0 1-1,-7 7 0,-14 18 771,-37 57-1,50-69-774,-121 180 1494,-128 174 597,-483 515-166,-39-41-1599,760-820-516,-463 473-170,273-299-4090,175-167 1768,5-11-148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18:44.7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83 0 5533,'0'0'1930,"4"3"-992,59 43 1100,81 78-1,-124-104-1772,-1 0-1,-1 1 1,-1 1 0,-1 1-1,-1 0 1,-1 1 0,20 46-1,-31-62-226,-1 0-1,1-1 1,-1 1-1,-1 0 1,0 0-1,0 0 1,0 0-1,-1 0 1,0 0-1,-1 0 1,0 0-1,0 0 1,0 0-1,-1 0 1,0 0-1,-1-1 1,0 1-1,0-1 1,-1 1-1,0-1 1,-6 9-1,-3 1-94,-1 0-1,0-1 1,-1-1-1,-1 0 0,0-1 1,-1-1-1,-1 0 1,-27 14-1,32-20-386,-1-1-1,0-1 0,0 0 1,-1-1-1,-20 4 0,23-6-449,-1-1-1,1 0 0,-1-1 0,0-1 1,1 0-1,-25-5 0,-4-5-1922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18:45.4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2979 33 3040,'0'0'3421,"1"-5"-2424,4-17-110,-3 16 1226,-4 12-2022,-43 161 137,36-141-220,0-1 0,-2 0 0,-1 0 0,-20 31 0,29-51 26,-1 0-24,-13 24-1011,11-31 475,-15-6 71,20 8 437,1 0 1,-1-1-1,0 1 0,1 0 1,-1 0-1,0-1 1,1 1-1,-1-1 0,1 1 1,-1-1-1,1 1 0,-1-1 1,1 1-1,-1-1 1,1 1-1,-1-2 0,-28-35-191,7 8 955,16 29-546,-15 0 115,8 5-48,-21 16-18,-37 31 0,-32 22-80,88-65-166,0-1-1,0-1 1,-1 0 0,0-1 0,-26 7 0,19-8-16,1-1 0,-1-2 0,-38 1 1,48-3-77,1-1 1,-1-1-1,0 0 1,1-1 0,-1 0-1,1-1 1,0 0-1,-13-7 1,-11-7-115,-59-43 1,89 58 292,-33-1 14,32 3-66,-1 0-1,0 1 0,-16 0 1,-11 6 297,0 2 1,1 2-1,-47 18 0,-14 6 88,23-15-308,0-2 0,-1-4 0,0-3 0,-98 2-1,6-12-200,0-6-1,-219-37 0,338 34-651,0-2 0,-82-31 1,105 32-26,0-1 1,1 0-1,0-2 1,1 0-1,1-2 1,-37-33-1,9-5-1258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18:45.6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1 203 3612,'88'-20'968,"0"-2"73,0-2-157,5-2-288,-5 2-296,0 2-152,0 2-12,0 2-148,-13 6-1196,-14-3-1129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18:46.1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445 0 4288,'0'0'5587,"3"6"-4949,-1 3-490,0 0 0,0 0 0,-1 0 1,0 1-1,-1-1 0,0 0 0,0 0 0,-1 0 0,0 0 1,-1 0-1,0 0 0,0 0 0,-5 13 0,-8 14 80,-37 65 0,43-84-166,-30 51 66,-62 84 0,73-116-1083,-1-2 0,-2 0 1,-59 48-1,43-45-2150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18:46.3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8625,'0'0'2792,"16"39"-2388,-11 14-180,8 8-76,1 8-116,-1 6 16,-5 9-112,-8-3-652,0-1-768,-8-4-928,-11-8-233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18:46.6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2648 8 6053,'-10'-3'72,"-12"-1"1512,19 10-812,-2 3-651,2 1-1,-1-1 1,1 1-1,1 0 1,0 0-1,0 0 1,0 12-1,-1 79 165,3-84-271,-3-6-16,-10 9 23,13-19-21,0-1 0,-1 1 0,1-1 0,-1 1 0,1-1 0,0 1 1,-1-1-1,1 1 0,-1-1 0,1 1 0,-1-1 0,0 0 0,1 1 0,-1-1 0,1 0 0,-1 1 1,0-1-1,1 0 0,-2 0 0,-17 7-10,-1-1 1,0-1 0,0-1-1,0 0 1,-27 0-1,-113-3-36,48-3 52,-207 29 1918,3 23-295,43-6-1055,-469 46-381,532-80-2569,142-12-476,-69-10 1,60-2-6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18:46.8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1 226 6101,'80'-23'1264,"16"-4"-56,-3 5-272,8-5-328,9 0-332,-1-3-180,-2 7-72,-11 4-520,-8-1-1684,-22 13-1121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18:48.8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193 97 2864,'0'0'3102,"1"5"-1975,4 16-599,-2-1-1,0 1 1,-1-1 0,-2 39 0,-14 87 596,8-100-692,-84 526 1903,58-387-2027,14-105-234,11-52-50,2-1-1,-5 54 0,10-79-19,0 0-1,0 0 1,0 0-1,0 0 1,0 0-1,-1 0 1,1 1-1,0-1 1,-1 0-1,0 0 1,-1 2-1,0 1 3,1 1 629,-1-15-643,-3-13-52,1-1 0,1 0 0,1-1 0,1 1 0,3-29 0,19-127-597,-13 123 488,82-371-640,-68 351 787,4 1 0,4 1 0,46-87 0,-61 134 20,1 1 1,1 0-1,24-28 0,-34 46-2,1 0 0,-1 0 0,2 0 0,-1 1 0,1 0 1,0 1-1,1 0 0,0 0 0,0 1 0,0 0 0,20-6 0,-24 10 6,0 0 1,0 0-1,0 1 0,0-1 0,0 1 0,0 0 1,1 1-1,-1 0 0,0 0 0,0 0 1,0 0-1,0 1 0,-1 0 0,1 1 0,0-1 1,-1 1-1,1 0 0,-1 0 0,0 1 1,0-1-1,0 1 0,-1 1 0,1-1 0,4 7 1,1 0 14,-2 1 1,0 1 0,0-1 0,-1 1 0,0 1-1,-1-1 1,-1 1 0,0 0 0,3 17 0,-2-2 55,0 0 0,-2 1 0,-2 0 0,-1 0 1,-4 52-1,1-64-43,-1 0 1,-1 0-1,-1 0 1,0 0-1,-1-1 0,-1 0 1,-1 0-1,0 0 1,-1-1-1,-19 24 1,7-13-25,-1-2 0,-1 0 0,-2-1 0,0-1-1,-39 27 1,50-41-5,0 0 0,0-1-1,0-1 1,-1 0 0,0-1-1,-1-1 1,1 0-1,-1-1 1,0-1 0,0 0-1,0-1 1,-1-1 0,-22-1-1,30-1-3,0-1-1,0 0 1,0-1-1,0 0 1,1 0-1,-1 0 1,1-1 0,0-1-1,0 0 1,0 0-1,1 0 1,0-1-1,-11-10 1,5 2-17,1 1-1,0-1 1,1-1 0,1 0 0,-14-28 0,23 42 18,1 0 0,-1 0-1,1 0 1,-1 0 0,1 0 0,0 0 0,-1 0 0,1 0 0,0 0-1,0 0 1,0 0 0,0 0 0,0 0 0,0 0 0,0 0 0,0 0-1,0 0 1,0 0 0,1-1 0,-1-1 0,0 3 3,0 0-1,0 0 0,0-1 1,0 1-1,0 0 0,0 0 1,0-1-1,1 1 1,-1 0-1,0-1 0,0 1 1,0 0-1,0 0 0,0-1 1,0 1-1,0 0 0,1 0 1,-1 0-1,0-1 1,0 1-1,0 0 0,1 0 1,-1 0-1,0-1 0,0 1 1,0 0-1,1 0 0,-1 0 1,0 0-1,1-1 1,5-2 12,1-1 0,-1 1 0,1 0 1,0 0-1,0 1 0,0-1 0,1 2 1,-1-1-1,0 1 0,1 0 1,-1 1-1,1 0 0,-1 0 0,1 0 1,-1 1-1,0 0 0,1 1 0,-1-1 1,8 4-1,7 3 176,1 0-1,-2 2 1,1 0 0,-2 1-1,20 15 1,-12-6 185,-1 1 1,-1 2-1,-1 1 0,24 28 1,79 115 2104,-45-56-1255,-50-69-932,144 174 2025,-169-207-2156,0-2-17,22 21-42,-22-21 136,0-2-274,24 18 74,-24-17 23,0-2-23,24 12-10,-24-12 16,0-2-98,38 8 42,-6-3 132,-13-4-27,-20-2 934,38-29-19083,-8-1 14660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18:53.4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1 405 2244,'0'0'405,"2"-5"57,16-44 856,-16 43-1249,0 1 1,0 0-1,1-1 0,0 1 0,0 0 1,0 1-1,1-1 0,4-5 0,4-4 5,10-11-36,1 1 0,2 0 1,0 3-1,55-38 0,-67 49-41,34-21 89,90-47 0,-102 66 493,-35 12-558,0 0 1,0-1-1,1 1 1,-1 0 0,0 0-1,0 0 1,1 0-1,-1 0 1,0 0 0,1 0-1,-1 0 1,0 0-1,0 0 1,1 0 0,-1 0-1,0 0 1,1 0 0,-1 0-1,0 0 1,0 0-1,1 0 1,-1 0 0,0 0-1,0 0 1,1 1-1,-1-1 1,0 0 0,0 0-1,1 0 1,-1 0-1,0 1 1,0-1 0,0 0-1,1 0 1,-1 0 0,0 1-1,0-1 1,0 0-1,0 0 1,0 1 0,1-1-1,-1 0 1,0 0-1,0 1 1,0-1 0,5 10 100,0-1 1,0 1 0,-1 0 0,-1 0 0,0 0-1,0 0 1,0 0 0,-2 1 0,1-1 0,-1 1-1,-1 0 1,0-1 0,0 1 0,-4 16 0,-4 19 63,-2 0 1,-17 49 0,10-39 92,-62 197 615,-41 162 392,105-348-1035,3 0-1,3 1 1,3 0-1,4 87 1,4-120-139,1 1 0,3-1 1,0 0-1,3-1 1,0 0-1,17 38 0,-17-51-69,1 0-1,1-1 1,1-1-1,1 0 1,1 0-1,0-1 1,1-1-1,1 0 1,0-1-1,28 20 1,-20-20-26,1 0 0,0-2 0,1 0 0,0-2 0,1-1 0,33 9 0,-40-15-6,0-1 0,0 0 0,0-2 0,0 0 0,0-1 0,0-1 0,0-1 0,0-1-1,33-7 1,-45 6 28,1 0-1,0 0 1,-1-1 0,1 0-1,-1 0 1,0-1-1,-1 0 1,1-1-1,-1 1 1,0-1 0,0-1-1,-1 0 1,0 1-1,0-2 1,-1 1-1,0-1 1,0 0 0,0 0-1,3-9 1,-7 8 241,-4-9-141,3 18-138,0-1 1,0 1-1,0 0 1,-1-1-1,1 1 0,0 0 1,0 0-1,0 0 0,0-1 1,0 1-1,0 0 0,0 0 1,-1-1-1,1 1 1,0 0-1,0 0 0,0 0 1,0-1-1,-1 1 0,1 0 1,0 0-1,0 0 0,-1 0 1,1 0-1,0 0 1,0-1-1,-1 1 0,1 0 1,0 0-1,0 0 0,-1 0 1,1 0-1,0 0 0,0 0 1,-1 0-1,1 0 1,0 0-1,0 0 0,-1 0 1,1 0-1,0 0 0,0 0 1,-1 1-1,1-1 0,-10 0 3,1 1-1,0 0 0,-1 0 1,1 1-1,0 0 0,0 1 0,0 0 1,0 0-1,0 1 0,1 0 1,0 1-1,-13 8 0,-6 7-8,2 0 1,-38 39-1,27-22 256,3 2-1,1 1 1,2 2-1,2 1 1,1 1-1,3 1 1,1 1-1,3 1 1,1 1-1,3 1 1,2 0-1,2 1 1,-10 96-1,18-52 354,3 0 0,5 0-1,4-1 1,37 174 0,62 173 275,-68-304-626,58 187 285,-83-275 374,-13-44-391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19:14.2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4464 3712 3424,'9'6'6187,"-9"-6"-6116,-62 27 1647,-34 13-614,37-22-503,-102 18 0,-63-7-266,160-22-239,-321 31 639,-625-18 1,292-104-461,559 54-236,-248-82 0,-14-67 29,213 72-73,84 40 2,-95-65-3,205 123 6,4 2-2,0-1 0,1-1 0,0 1 1,0-1-1,1-1 0,0 0 0,0 0 0,1 0 0,1-1 1,-1 0-1,2 0 0,-6-17 0,3 8-3,2-1 1,1 0-1,0 0 0,2-1 0,0 1 0,1-28 0,0-43-37,1-60 15,3 132 29,1 0 0,0 0 0,2 0 0,0 1 0,13-34 0,5 3-20,20-50 36,-35 85-9,37-57-40,72-107 13,-93 149 0,74-90-11,276-228-31,-293 277 49,103-117 1,-147 146-2,1 2 0,82-65-1,-58 60 21,21-18-44,110-61 0,50-4 24,10 21 0,566-144-63,19 82-13,-545 138 105,-113 13-37,-97 11 115,-75 6-116,-1 0 17,26-3-202,-41 0 114,-205-83-1163,194 80 1138,-67-24-23,83 30 135,0 0 0,0 0-1,0 0 1,1 0 0,-1 0 0,0-1 0,1 1 0,-1-1 0,1 0 0,0 0 0,-3-2 0,-2-2-4,1 1-31,-1 0 43,-20-16 4,21 16-37,12 9-25,41 20 64,91 31 0,-86-35-10,0-2 13,1-2 0,84 14 0,-129-29 2,-2-3 4,17-5-12,-23 7-5,1 0-1,-1 0 0,0 0 1,1 0-1,-1 0 0,0-1 1,1 1-1,-1 0 0,0 0 0,1 0 1,-1 0-1,0-1 0,1 1 1,-1 0-1,0 0 0,1-1 1,-1 1-1,0 0 0,0-1 1,0 1-1,1 0 0,-1-1 1,0 1-1,0 0 0,0-1 1,0 1-1,1 0 0,-1-1 1,0 1-1,0 0 0,0-1 1,0 0-1,9-27 16,-8 16-8,-1 6-14,0 4 5,1 0-1,-1 1 1,-1-1 0,1 0-1,0 0 1,0 0-1,-1 1 1,1-1 0,-1 0-1,1 1 1,-1-1-1,0 0 1,0 1 0,1-1-1,-3-2 1,-11-22-12,10 20 15,-14 5-12,13 1 10,1 0 0,-1 0-1,0 0 1,0 0 0,0 1-1,1 0 1,-1 0 0,0 0-1,1 0 1,-1 1 0,-7 3-1,-4 4 7,0 1 0,1 0 0,0 1 1,1 0-1,-18 19 0,-58 72 82,39-40-16,-119 145 147,160-194-195,-15 17-40,-1 0-66,20-25-419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19:22.92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5308,'90'15'517,"131"4"0,94-15 254,-225-4-697,833-7 286,208 1-199,428 31 1130,-1197-17-984,767 49-54,-815-49 858,-271-5-482,-37-3-168,-1 0-449,8 0 3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19:15.7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488 533 868,'0'0'10342,"-1"-3"-10067,-2-12-56,2 11 215,-1 0-328,-3-11-23,4 11 60,-1 1-115,-7-12-16,6 11 869,9 7-811,15 9 188,-1 2 1,-1 0 0,0 1-1,-1 1 1,30 34 0,-44-45-180,2 1-30,1 0-44,-4-4-7,1 1 0,-1 0 0,0 0 0,-1 0 0,1 0-1,0 0 1,1 4 0,11 13 14,-12-15 6,-3 1-8,0 17 8,0-22-18,0-1 0,0 0-1,0 1 1,0-1 0,0 1-1,0-1 1,0 0 0,0 1-1,0-1 1,0 1-1,0-1 1,0 0 0,-1 1-1,1-1 1,0 1 0,0-1-1,0 0 1,-1 1 0,1-1-1,0 0 1,0 1 0,-1-1-1,1 0 1,0 0-1,-1 1 1,1-1 0,-1 0-1,-7 8 4,0-2-1,0 1 0,0-1 1,-1 0-1,0-1 0,-1 0 1,1-1-1,-1 0 0,0 0 1,0-1-1,-16 4 0,4-5-1,0 0-1,0-1 1,-27-2-1,39 0 0,0-1 0,0 1 0,0-2 0,0 0 0,0 0 0,1 0 0,-1-1 0,-13-9 0,12 3-16,-9-20 3,1 0 0,1-2 1,2 0-1,1 0 0,2-2 1,-10-36-1,-58-305-97,61 291 111,19 80-2,1 8-100,1 24 104,2-1-1,0 0 1,11 40 0,31 84-16,-24-85 28,-18-57-14,59 218 40,-56-194-32,-1 0 1,-2 0 0,-1 0 0,-2 1-1,-4 35 1,2-35 1,-5-5-1,3-22-86,0 0 0,0 0-1,-1-1 1,0 1 0,0-1-1,-1 0 1,1-1 0,-1 1-1,-1-1 1,1 0-1,-1-1 1,1 0 0,-1 0-1,0 0 1,-1-1 0,1 0-1,-1 0 1,-8 2 0,3-5-1159,-2-4-216,-1 0 0,-19-8 0,23 3-1198,-17-23 179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19:15.9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1 213 3532,'0'0'1492,"48"-42"941,0 5-1517,-3 14-224,-2-1-184,2 6-256,-2 3-148,-11-1-16,8 5-40,-11-1-64,3-3-1056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19:16.2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3408,'0'0'4305,"3"9"-3707,26 146 1242,-20-94-1444,23 80 0,-7-71-353,40 79 0,-32-80-267,-9-22-2529,-12-22 330,-9-19-82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19:16.8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1153 1 3728,'0'0'3992,"7"8"-3345,20 23-260,-12-15-230,0 1 0,-1 1 0,16 25 0,-23-31-105,1 3 2,0 0 0,-1 0-1,7 25 1,-12-36-45,-1 0 1,0 1-1,-1-1 1,1 0 0,-1 0-1,0 1 1,0-1-1,0 0 1,-1 1-1,1-1 1,-1 0-1,0 1 1,0-1-1,-1 0 1,1 0 0,-1 0-1,0 0 1,-4 6-1,0-3-5,0 0 0,0 0 0,0-1-1,-1 0 1,0-1 0,0 1 0,0-1 0,-1-1-1,1 1 1,-11 3 0,-11 3 4,-48 13 0,59-19-14,-22 6 12,0-2 1,0-2 0,-1-2-1,-44 0 1,65-4 6,-1-2 0,1 0 1,-1-2-1,1 0 0,0-1 0,0-2 1,0 1-1,0-2 0,-32-16 1,41 13 88,3 3-7,-18-23 469,9 7-327,12 17 90,11 8-213,27 11 4,0 2 0,-1 1-1,-1 1 1,-1 1 0,0 2 0,-1 1-1,-2 2 1,0 0 0,-1 2 0,27 34 0,-43-46-86,-1 1 0,0 0 0,-1 0 1,-1 1-1,0 0 0,-1 0 1,-1 1-1,0-1 0,3 21 1,-7-28-27,0 1 1,0-1-1,-1 1 1,0-1-1,0 1 1,-1 0 0,0-1-1,-1 0 1,0 1-1,0-1 1,-1 0 0,0 0-1,0 0 1,-1 0-1,0-1 1,0 1-1,-1-1 1,0 0 0,-6 6-1,-5 3 0,0-1 0,-1-1-1,-1-1 1,0-1-1,-1 0 1,0-1 0,-1-1-1,-23 8 1,7-5 1,-1-1-1,1-2 1,-73 9 0,89-17 39,-1 0 0,1-2 0,-1 0 0,1-2 0,-1 0 0,1-1 0,0-1 1,0-1-1,-34-13 0,38 11 12,1 0 1,1-2 0,-1 1-1,1-2 1,1 0-1,0 0 1,0-1-1,1-1 1,0 0 0,1-1-1,1 0 1,-13-20-1,8 4-51,0 0 0,2-1 0,2 0 0,0-1 0,2-1 0,2 1 0,0-1 0,2-1 0,2 1 0,1-1 0,4-54 0,-1 70-116,0 0 1,2 0-1,0 0 1,2 0 0,10-30-1,-8 33-1264,0 0 0,12-17-1,14-19-2007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19:17.1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54 5813,'2'-5'1697,"9"-20"2515,-4 22-3753,8-2-239,1 1 0,0 0 0,0 1 0,0 1 0,0 0 1,21 1-1,136 12-108,-168-10-113,-1 4-13,10 16-40,-14-21 49,1 1 0,-1-1 1,0 0-1,0 1 1,1-1-1,-1 0 1,0 0-1,0 1 1,0-1-1,0 0 0,0 1 1,1-1-1,-1 1 1,0-1-1,0 0 1,0 1-1,0-1 0,0 0 1,0 1-1,0-1 1,0 0-1,0 1 1,0-1-1,-1 0 0,1 1 1,0-1-1,0 0 1,0 1-1,0-1 1,0 0-1,-1 1 1,1-1-1,0 0 0,0 1 1,0-1-1,-1 0 1,1 0-1,-1 1 1,-11 16-803,-1 0 0,0-1 0,-2 0 0,1-2 0,-2 1 1,0-2-1,-35 23 0,-5-2-1961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23:00.92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1579 12 3480,'0'0'2540,"-6"-2"-1757,2 0-466,2 1-106,1 0 1,-1 0-1,1 0 1,-1 1-1,0-1 1,1 0-1,-1 1 1,0-1 0,1 1-1,-1 0 1,-2-1-1,1 6-105,-8 15 15,9-8-17,5 3 134,0 0 1,1 0 0,1 0-1,11 22 1,-7-23 25,24 24-62,-15-16-145,-13-17-22,-1 1-23,14 17 0,-14-17 116,-3-5-125,-1 1 0,0 0 0,0-1 0,0 1 0,0-1-1,-1 1 1,1 0 0,0-1 0,0 1 0,-1-1 0,1 1 0,-2 1-1,1 1 4,1-4-5,0 1-1,0-1 1,0 1-1,0-1 1,0 0 0,-1 1-1,1-1 1,0 0-1,0 1 1,0-1 0,0 0-1,0 1 1,-1-1-1,1 0 1,0 0 0,0 1-1,-1-1 1,1 0-1,0 0 1,0 1-1,-1-1 1,1 0 0,0 0-1,-1 0 1,1 1-1,0-1 1,-1 0 0,1 0-1,0 0 1,-1 0-1,1 0 1,0 0-1,-1 0 1,-13 6-3,0 0-1,0-2 1,-1 0-1,0 0 1,-24 2-1,22-5-15,0-1 0,0-1 0,1-1 0,-1 0 0,0-1 0,1-1 0,-29-10 0,35 11 7,7 3 4,1-1 0,0 1 0,0-1 1,0 0-1,0 0 0,-1 0 0,1 0 0,0 0 1,1 0-1,-1-1 0,-3-2 0,-21-19-11,19 17 10,5 4 3,0 0 1,0 0 0,0 0-1,0 0 1,1 0-1,-1-1 1,1 1 0,-1-1-1,1 1 1,-1-4-1,-7-14-31,7 15-7,9 1 12,6-3 26,0 0 0,19-5 0,-23 12 22,-3 0-14,-4 0-2,0 0 0,0 0 0,0 1 0,0-1 0,-1 1 0,1-1 0,0 1 0,0-1 0,0 1 0,-1 0 0,1 0 0,3 2 0,24 15 0,0 3 1,-24-17 11,0 1 17,13 15 4,-14-15 71,-8 1-36,2-2-63,0 0 0,-1-1-1,0 1 1,0-1 0,-5 5 0,2-4-5,1-1 1,-1 1-1,0-1 1,1-1-1,-1 1 0,0-1 1,-1 0-1,-10 2 0,-57 5 10,69-9-9,-15 0-1,1 0-1,0-1 1,0-1-1,0-1 0,0-1 1,-35-12-1,50 15-4,1 0 1,-1-1-1,1 1 0,-1-1 0,1 0 1,0 0-1,0 0 0,-5-4 1,0 0-3,-3-5-26,5 4 25,4 5 5,0-1 0,0 1 0,0-1 0,0 0 0,0 1 0,1-1 0,-1 0 0,1 0 0,-2-4 0,-5-15-5,5 16-15,9 9-6,17 9 21,-22-11 8,-1-1 0,1 0-1,-1 0 1,1 1 0,0-1-1,-1 0 1,1 1 0,-1-1 0,0 1-1,1-1 1,-1 0 0,1 1 0,-1-1-1,0 1 1,1-1 0,-1 1 0,0 0-1,1 0 1,3 5 3,-2-4-1,-1 0 0,1 0 0,-1 0 1,0 1-1,0-1 0,0 0 0,0 1 0,0-1 0,0 1 1,0 2-1,4 15 55,-5-20-56,1 0-1,-1 1 0,0-1 1,0 0-1,0 1 0,0-1 1,0 0-1,0 1 0,0-1 1,0 0-1,0 1 0,0-1 1,0 0-1,0 1 0,0-1 1,0 0-1,0 1 0,-1-1 1,1 0-1,0 1 0,0-1 1,0 0-1,0 0 0,-1 1 1,1-1-1,0 0 0,0 0 1,0 1-1,-1-1 0,1 0 1,0 0-1,-1 0 0,1 1 1,0-1-1,0 0 0,-1 0 1,-8 7 0,0-1 0,-1-1 0,1 1 0,-1-2 0,0 1 0,-1-1 0,1-1 0,0 0 0,-1 0 0,0-1 0,0-1 0,0 1 0,-14-2 0,-22 2-3,-1-3 0,1-2 1,-48-9-1,55 4 1,6 2 2,22 4 6,-11-3-8,17 3-10,12 7 45,17 13 106,-17-14 233,-2 1-17,14 13-114,-14-14-85,2 2-42,15 17-41,-16-17-15,0-2-13,15 13-27,-15-13 60,-1 1-7,14 13 17,-14-14 235,-4-3-302,0 0 0,0 0 0,0 0 0,0 0 0,0 0 0,0 0 0,1-1 0,-1 1 0,0 0 0,0 0 0,1 0 0,-1 0 0,0-1 0,1 1 0,-1 0 0,1 0 0,-1-1 0,1 1 0,0 1 0,0-1 0,0 0-1,0 0 1,-1 0 0,1 0-1,0 0 1,-1 1 0,1-1-1,-1 0 1,1 1 0,-1-1 0,0 0-1,1 1 1,-1-1 0,0 0-1,0 1 1,0-1 0,0 0-1,0 3 1,0 8 123,0 0 0,-1-1 0,0 1 0,0 0 0,-1-1 0,-1 0 0,0 1 0,-1-1 0,0 0 0,-8 14 0,0-6-9,-2-1 0,0 0 0,-1-1 0,0 0-1,-2-1 1,0-1 0,-31 21 0,13-14-123,0-1-1,-2-1 1,-54 19 0,71-31-438,-2-2 0,1 0 0,0-1 1,-1-1-1,0-1 0,0-1 0,0-1 1,0-1-1,0-1 0,0-1 0,-23-5 0,29 0-1734,-19-24-594,3-12-170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23:01.60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994 1 5276,'0'0'3232,"-4"0"-2558,-3 0-576,0 1 0,0 0 0,0 0 0,0 1 0,0-1 0,0 2 0,1-1 0,-1 1 0,1 0 0,-1 0 0,1 0 0,0 1 0,0 0 1,1 1-1,-1-1 0,1 1 0,0 0 0,0 0 0,-5 9 0,7-11-85,-3 5 30,0 1 0,-10 17 1,14-22-34,1-1 1,-1 1 0,1 0 0,0 0 0,0 0 0,0 0-1,0 0 1,1 0 0,-1 0 0,1 0 0,0 0-1,0 0 1,2 5 0,6 16 44,-7-24-54,-1 0 1,1 0-1,-1-1 1,0 1-1,1 0 1,-1-1 0,1 1-1,0 0 1,-1-1-1,1 1 1,-1-1-1,1 1 1,0-1-1,-1 1 1,1-1 0,0 0-1,1 1 1,19 12-7,1-1 0,1-2 1,0 0-1,1-1 0,0-1 0,0-2 1,0 0-1,1-1 0,0-2 0,35 1 1,4-4-23,-59 0 54,-11 1-36,-50 7 17,-103 3-1,88-8 7,-85-1-42,135-3-4,0-1 0,0-1 0,0-1 1,-38-12-1,29 3-364,14 4-87,19 4 457,11-15 19,-13 20 8,-1 0 0,0 0-1,0-1 1,0 1 0,0 0 0,0-1-1,1 1 1,-1 0 0,0 0 0,0-1 0,0 1-1,1 0 1,-1 0 0,0 0 0,0-1 0,1 1-1,-1 0 1,0 0 0,0 0 0,1 0 0,-1 0-1,0 0 1,1-1 0,-1 1 0,0 0 0,0 0-1,1 0 1,-1 0 0,0 0 0,1 0 0,-1 0-1,18 0 26,-17 0-25,-1 0 1,1 0 0,0 0-1,-1 1 1,1-1 0,-1 0-1,1 0 1,-1 0 0,1 0-1,0 1 1,-1-1 0,1 0-1,-1 0 1,1 1 0,-1-1-1,1 1 1,-1-1 0,0 0-1,1 1 1,11 9 131,-1 0-1,0 0 1,-1 1 0,0 0-1,0 1 1,-2 0 0,1 0-1,-1 1 1,-1 0 0,-1 0-1,0 1 1,6 20 0,-9-24-35,-1 0 1,0 0 0,0 1-1,-1-1 1,-1 1 0,0-1 0,-2 14-1,-4-13 26,-2-3-107,1 0 0,-1-1-1,-1 0 1,1-1 0,-1 1 0,-1-2-1,1 1 1,-1-1 0,1-1-1,-20 6 1,5-4-12,-1-1 0,1-1 0,-1-1 0,0-1 0,1-2 0,-48-4 0,39-1-7,1-1 0,-1-1 0,2-1 0,-53-23 0,69 24 14,1 0 1,-1-1-1,2 0 0,-1-2 1,1 1-1,1-2 1,0 0-1,0 0 0,-12-16 1,18 19-3,0 0 0,1 0 0,0 0 0,0 0 0,1-1 1,0 0-1,1 0 0,0 0 0,0-1 0,1 1 0,0 0 0,0-1 0,1 0 1,1 1-1,-1-1 0,3-15 0,4-5-10,2 0-1,1 1 1,15-35 0,-4 9-127,-18 51-58,-1 0-1,0 0 1,1 1 0,0-1 0,0 0 0,0 1-1,0-1 1,5-5 0,-1 1-509,-1-1-2468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23:01.81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55 8469,'0'0'1480,"43"-8"-584,10 1-408,8-5-264,14 4-116,-8 1-44,-1-1-220,-4 4-1144,-6 4-1528,-11 4-389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23:02.09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65 5340,'0'0'4521,"34"8"-3873,20-8-296,15-8-180,-2-4-112,-6 2-16,-8-2-132,1-3-892,-12 0-1560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23:02.75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574 70 4820,'116'52'2287,"-112"-51"-2212,0 1 0,0-1 0,0 1 0,0 0 0,0 0 0,4 4 0,0-1-2,-2-1 391,-14-1-1274,-3 0 446,0 0 0,0-1 0,0 0 0,0-1 0,-19 1-1,22-3-431,4-6 268,-1-2 442,0 0 0,1 0 0,1 0 0,-1 0 0,-2-16 0,6 24 82,0 0-1,0 1 1,-1-1-1,1 0 1,0 0-1,0 1 1,1-1-1,-1 0 1,0 0-1,0 0 1,0 1-1,0-1 1,1 0-1,-1 1 1,0-1-1,1-1 1,12-26 4,-10 21 576,3 4-24,21-9 49,-20 9 159,0 7-106,21 13-77,-27-17-553,0 1 0,-1-1 0,1 0 0,0 1 0,-1-1 0,1 1 0,-1-1 0,1 1 0,-1-1 0,1 1 0,-1-1 0,1 1 0,-1-1 0,0 1 0,1 0 0,-1-1-1,0 1 1,1 0 0,-1-1 0,0 1 0,1 1 0,21 71 985,-23-58-661,-8 18-108,9-32-231,0 0 1,-1 0 0,1 0 0,0 0 0,-1-1 0,1 1-1,0 0 1,-1 0 0,1 0 0,-1-1 0,0 1 0,1 0-1,-1 0 1,1-1 0,-1 1 0,0 0 0,0-1 0,1 1-1,-3 0 1,-10 10 29,-1 0 1,-1 0-1,0-2 0,0 0 0,-1-1 1,0 0-1,-26 8 0,29-14-32,-1 1 0,0-2 0,0 1 0,-20-2 0,27-1-9,-1 0 0,1 0 0,-13-3 0,-19-12-7,39 16 8,-1-1-1,0 1 0,0 0 1,0-1-1,0 1 1,1-1-1,-1 1 0,0-1 1,0 0-1,1 1 1,-1-1-1,0 0 1,1 1-1,-1-1 0,1 0 1,-1 0-1,0-1 1,-8-11-10,1-1 1,1-1-1,0 1 1,1-1 0,0 0-1,-6-31 1,7 4-5,5 4 17,3 5 1045,-12 142 143,7-69-951,-2 0-1,-1 0 1,-16 60 0,14-78-199,-1-1 1,-1 0 0,0 0-1,-2-1 1,-16 24-1,20-34-206,0-2 0,0 1 0,-1-1 0,0 0 0,-1-1 0,0 1 0,0-2 0,-1 1 1,1-2-1,-1 1 0,-1-1 0,-15 5 0,21-8-279,0 0 0,0-1 1,-1 0-1,1-1 0,-9 1 0,-26-6-2828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19:23.39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2101 1 3836,'0'0'3463,"-9"8"-2970,-42 41-24,2 2 0,-72 98 0,-76 140 717,170-247-959,-148 244 607,71-111-521,-308 529 703,-65 106-328,44-74-76,405-675-647,14-31-322,10-23-872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23:03.18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434 1 6221,'0'0'4987,"2"8"-4718,10 44 187,7 70 0,-3 66 144,-12-144-466,24 405 1038,-25-400-1113,0-29-32,-2 1 1,0 0-1,-1 0 0,-1 0 0,-2 0 0,-5 28 1,7-48-26,1 0 0,0 0 0,0 0 1,-1-1-1,1 1 0,-1 0 0,1 0 0,-1-1 1,1 1-1,-1 0 0,1-1 0,-1 1 1,1 0-1,-1-1 0,0 1 0,0-1 0,1 1 1,-1-1-1,0 0 0,-1 1 0,-10 7 2,0 0 0,-1-1 0,0-1-1,0 0 1,-1-1 0,1-1 0,-1 0 0,0 0-1,0-1 1,-1-1 0,1-1 0,-1 0-1,1-1 1,-22-2 0,22-1-11,0 0 0,0-1 0,1 0 0,-1-1-1,1-1 1,1 0 0,-1-1 0,1 0 0,0-1 0,0 0 0,1-1-1,1 0 1,-1-1 0,1 0 0,1-1 0,0 0 0,0 0 0,1-1 0,1 0-1,0 0 1,1-1 0,0 0 0,1 0 0,0-1 0,1 1 0,0-1 0,1 0-1,-1-15 1,3 13 40,1 1-1,1-1 0,0 0 0,0 1 1,2-1-1,0 1 0,1 0 1,0 0-1,10-21 0,6-8-2272,42-67 0,-40 74-1471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23:03.40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92 7681,'0'0'1480,"40"-8"-444,8-4-460,13 2-288,0-2-128,6-3-96,-6 7-88,6-7-1236,-6 3-2168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23:06.02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1671 97 4636,'0'0'2726,"3"6"-1895,14 27-75,-1 1 0,12 38 0,-22-52-622,0 2 0,-1-1 0,-1 1 0,-1 0-1,0 26 1,-3-41-115,-1 0-1,0 0 1,-1 0 0,0 0-1,0 0 1,0 0-1,-1-1 1,0 1-1,0-1 1,-1 0-1,0 0 1,0 0 0,0 0-1,-1 0 1,-5 4-1,1 0-11,-1-2-1,0 1 0,0-1 0,0-1 1,-1 0-1,0 0 0,-18 7 1,-23 0 38,46-12-34,-6-2 29,5 0-29,5 0-8,0 0 0,-1 0 0,1-1 0,0 1 0,0 0-1,0-1 1,0 1 0,0-1 0,0 0 0,0 1-1,0-1 1,0 0 0,0 0 0,-2-2 0,-23-12-19,20 11-14,1-3 16,-17-19 28,18 20-27,-3 8-19,-2 1 44,-29 11 51,-99 42-40,102-43-21,-4-6 6,12-6-24,23-1-99,-2-6 24,1 0 0,1-1 0,-1 1 0,1-1 0,0 0 0,1-1 0,0 1 0,0-1 0,0 0 0,1 0 0,0 0 0,1 0 0,-3-15 0,0-2 21,3 18 639,0 12-405,-7 15-45,7-15 35,-5 0-118,-7 6-34,-1-1 0,-22 12 0,5-12 7,-39 4-59,66-14 1328,-1-2-1263,-23-11 393,27 8-392,-12-30-43,8 11 7,-6-44 0,-3-13-23,-11-66 30,15 94-15,8 30 44,-9-61-12,12 79-3,-2 0 16,-3-16 18,4 16 124,0 10-204,0 11 67,1-1 0,0 1 0,1-1 1,1 1-1,8 30 0,-1-2 111,54 200 1200,-25-112-805,-11-25-126,14 118 0,-35-172-369,-2 0 0,-3 0 0,-2 0-1,-11 73 1,12-125-32,-21 109 53,17-96-45,-1 0-1,0 0 0,0-1 0,-2 1 0,-12 19 0,10-19-2,-2-1 0,1 0 0,-2 0 0,0-1 0,0-1 0,-1 0 0,-1 0-1,1-2 1,-2 1 0,1-2 0,-1 0 0,-1-1 0,1 0 0,-1-1 0,0-1-1,-1-1 1,1 0 0,-1-1 0,0-1 0,0 0 0,0-1 0,0-1 0,1-1-1,-1 0 1,-19-5 0,14 1-7,0-1 0,1-1 1,-1-1-1,2 0 0,-1-2 0,1-1 0,0 0 0,1-2 0,1 0 0,0-1 0,0 0 0,2-2 1,0 0-1,-15-19 0,14 13-6,2 0 1,0-1 0,1 0-1,1-1 1,2-1 0,0 0-1,1 0 1,2-1 0,1 0-1,1-1 1,-5-41 0,10 51 0,1 0-1,1 0 1,0 0 0,1 1 0,1-1-1,0 0 1,1 1 0,1 0-1,1 0 1,0 0 0,13-22 0,1 4-87,2 0 0,2 2 0,48-52 0,77-87-6084,-103 116 2451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23:06.33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6025,'0'0'6112,"6"4"-5896,17 11-52,-17-11 116,-1-2-102,2 1-148,15 7-2351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23:42.52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2502 470 3912,'0'0'6076,"-8"-5"-5990,-24-15-34,18 8 2,5 2-66,0-1 1,-13-22 0,19 28-17,0 0-1,1 0 1,0 0-1,0-1 1,0 1 0,0-1-1,1 0 1,0 1-1,0-1 1,1 0-1,0-8 1,2-1-38,0 1-1,2-1 1,-1 1 0,2 0 0,0 0 0,1 0-1,0 1 1,1 0 0,0 0 0,1 1-1,1 0 1,0 0 0,1 1 0,0 0 0,19-16-1,-17 17 46,0 1-1,1 0 0,0 1 0,0 0 1,1 1-1,22-8 0,-26 12 18,0 0 0,0 0 0,1 1 0,-1 1 0,1-1 0,0 2-1,-1-1 1,1 2 0,16 2 0,-12 2 18,15 13-21,-29-17 9,0-1 0,0 1 0,0-1 0,0 1 0,0 0 0,0 0 0,0-1 0,0 1 0,-1 0 0,1 0 0,0 0 0,-1 0 0,2 1 0,2 4 15,0 0 1,-1 0-1,0 0 0,0 0 1,0 1-1,0-1 1,-1 1-1,0 0 1,-1 0-1,0 0 0,0-1 1,0 1-1,-1 0 1,0 10-1,-8-1 61,-8 5-68,-2-1 0,0-1 0,-1 0 0,-1-1 1,0-1-1,-41 25 0,33-25-4,-1-2 0,0 0-1,-1-2 1,0-1 0,-50 12 0,62-20-94,-1-2 0,1 0 0,-1-1 0,0-1 0,1-1 0,-21-3-1,23-2-215,-14-10 44,23 12 78,4 11-212,-10 29 425,2 2 20,8-30-27,0-1-18,-9 23 59,9-22-20,-5-2-35,-9 7-69,0-1 1,-23 11 0,24-20-381,6-3 178,4 1 100,0-1 1,0 0-1,0 0 0,0 0 1,-1-1-1,1 0 0,0 0 1,0 0-1,0-1 0,1 0 0,-1 0 1,-6-4-1,2 1 0,4 3 81,1-1 1,0 0-1,0 0 0,0 0 1,-6-6-1,-16-11-17,21 15 32,0-1-63,-17-20 148,17 19 2311,3 1-2233,-13-25 2823,14 41-2698,0-1-1,-1 1 1,-1 0-1,0-1 1,0 0-1,-5 9 0,0 1-15,7-15-119,0-1-1,0 1 1,0 0 0,0 0-1,0-1 1,-1 1-1,-2 3 1,-5 6 49,-20 30 676,-49 56 1,52-70-692,-2-1 1,-1-1-1,-53 35 1,-109 54-53,-414 165 14,324-175 125,248-96-623,-1-1 0,-1-2 0,0-2 0,0-1 0,0-1 0,-46-4 0,14-9-2426,6-8-548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23:42.95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 3324,'0'0'1184,"9"-1"-40,27-1 86,-35 2-1181,0 0 0,0 0 1,-1 0-1,1 0 0,0 0 0,0 0 0,0 0 1,0 1-1,0-1 0,0 0 0,-1 0 1,1 1-1,0-1 0,0 0 0,0 1 0,-1-1 1,1 1-1,0-1 0,0 1 0,-1-1 1,2 2-1,20 17 421,-1 1 0,0 0 0,-2 1 0,0 2 0,25 38 0,-22-25-146,305 466 856,-294-461-3079,-27-34-653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23:43.39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457 1 3800,'33'44'1250,"-32"-43"-1162,0 0 0,0 0 0,0 0 0,-1 0 0,1 0 0,0 1-1,-1-1 1,1 0 0,-1 1 0,1-1 0,-1 0 0,1 3 0,14 82 1448,-14-85-1518,-1 0 1,0 0 0,0-1 0,0 1-1,0 0 1,0 0 0,0 0 0,0 0-1,-1 0 1,1-1 0,0 1 0,0 0-1,-1 0 1,1 0 0,0-1-1,-1 1 1,1 0 0,-1 0 0,0 0-1,-13 24 138,-35 43 0,39-55-132,-1-1 0,0-1 1,-1 0-1,-1 0 0,-21 14 0,19-15-7,11-7-1,-1 0 0,0 0-1,0 0 1,-1 0 0,1-1 0,-9 3-1,2-1 0,-1 0 0,0 0 0,0-1 0,-1-1 0,-24 2 0,-3-8 43,39 3-57,1 1 0,0 0 0,-1 0 0,1-1 0,0 1-1,-1-1 1,1 1 0,0-1 0,0 0 0,-1 1 0,-1-2 0,-34-21 102,20 9 101,-13-19 138,22 24 47,1 2-151,-21-24-118,21 23 712,12 17-326,12 19-161,2 0 0,0-1 0,2-1 0,1-1 0,48 41 0,-14-20-87,108 69 0,-48-35-304,-113-77-60,-1-1-1,1 0 1,0 0 0,0 0-1,0-1 1,0 1-1,4 0 1,0 1-244,-1 0-1419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22:41.9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488 27 3948,'-8'-3'615,"-61"-20"439,53 23-753,-4 1-217,-1 2-1,1 1 1,-1 0 0,1 2-1,-35 13 1,31-7-22,0 0-1,1 2 1,0 0 0,1 2 0,1 1-1,-30 29 1,45-39 6,1-1-1,0 1 1,1 1-1,-1-1 1,2 1 0,-1-1-1,1 1 1,0 0-1,0 1 1,1-1 0,0 0-1,-1 11 1,3-12 30,-1 0 1,1 0-1,0 0 1,1 0-1,-1 1 1,2-1-1,-1 0 1,1 0-1,0-1 1,0 1-1,1 0 1,0 0-1,0-1 1,0 0-1,6 8 1,5 2 85,0-1-1,1 0 1,1-1 0,0-1-1,1 0 1,1-1 0,-1-1 0,2-1-1,0-1 1,23 9 0,3-1-94,-1-3 1,2-2-1,69 10 1,-47-15-109,0-2 0,1-4 0,0-2 0,0-3 1,-1-4-1,0-2 0,83-24 0,-134 29-511,-1 0 0,1-1-1,-1-1 1,0 0 0,-1-1 0,0-1 0,18-13-1,15-22-2935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22:42.1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5168,'0'0'3881,"32"62"-3025,2 10-184,1 15-108,0 13-284,5 7-72,-8 7-116,2-5-52,-7-1 36,0-9-76,-6-15 36,0-12-88,-7-19-1132,-1-4-4213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22:42.4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52 414 8209,'-8'-21'564,"-2"-8"157,0 0 0,2-1 0,-6-40-1,13 60-671,0 1 0,1 0 0,0 0 0,1 0 0,0 0-1,0 0 1,1 0 0,0 0 0,0 0 0,1 1 0,0-1-1,1 1 1,0-1 0,0 1 0,11-14 0,-9 15-51,0 0 1,1 0-1,-1 1 1,1 0-1,1 1 1,-1 0-1,1 0 1,0 0-1,0 1 1,0 0-1,1 1 1,-1-1-1,1 2 1,0-1-1,0 1 1,0 1-1,10-1 1,-6 1-2,0 1 0,-1 0 0,1 1 0,0 0 0,0 1 0,-1 1 0,1 0 0,-1 0 0,0 1-1,0 1 1,19 10 0,-18-7 8,0 0 0,-1 1 0,0 0 0,-1 1 0,0 0-1,0 1 1,-1 0 0,-1 0 0,0 1 0,0 1 0,-1 0-1,-1 0 1,0 0 0,-1 1 0,0-1 0,-1 2-1,-1-1 1,0 1 0,-1-1 0,0 1 0,-1 0 0,-1 0-1,-1 0 1,0 0 0,-1 0 0,0 0 0,-1 0 0,-1-1-1,0 1 1,-1-1 0,-1 1 0,0-1 0,-11 21-1,3-13-116,0-1-1,-30 37 1,33-46-661,-1-1 1,0 0 0,0-1 0,-1 0 0,-25 16 0,-3-9-2696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12:55.7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163 219 8889,'33'-43'1301,"-22"28"-1067,0 0-1,0 1 1,1 0 0,1 1 0,1 0 0,0 1 0,24-16-1,-22 20-199,1 0-1,1 1 0,0 0 0,0 2 1,26-6-1,-33 9-23,0 0 0,0 1 0,0 1 0,0-1-1,0 2 1,0-1 0,0 2 0,0-1 0,0 2 0,14 3 0,-22-5-9,-1 0 1,1 1-1,0-1 0,-1 0 0,1 1 0,-1-1 1,1 1-1,-1 0 0,0 0 0,0 0 0,0 0 1,0 0-1,0 0 0,0 1 0,0-1 0,-1 1 1,1-1-1,1 6 0,-2-4-1,0-1 0,-1 1 0,0 0 1,1-1-1,-1 1 0,0-1 0,-1 1 0,1 0 0,-1-1 0,0 1 1,0-1-1,0 1 0,-1 3 0,-5 8-55,0-1 1,-1-1-1,-1 0 0,0 0 0,-18 19 1,-16 15-337,-3-2 0,-2-3 0,-57 41 1,-167 94 47,235-154 355,30-18 98,17-15-78,169-170-2627,-112 103-152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19:23.97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 5160,'8'-1'334,"-1"1"0,1 0 0,-1 1-1,1 0 1,-1 0 0,9 2 0,-15-2-269,-1-1 1,1 0-1,0 0 1,0 1-1,0-1 1,-1 1 0,1-1-1,0 1 1,-1-1-1,1 1 1,0-1-1,-1 1 1,1-1 0,-1 1-1,1 0 1,-1-1-1,1 2 1,12 15 287,-1 0 0,-1 1 0,-1 0 0,-1 1 0,0 0 0,-2 1 0,0 0 0,7 35 0,22 182 645,-18-20-454,-13 231 1,-42 216 25,26-490-442,-6 59-15,-18 330 297,28-3 51,25-223-327,1 19-191,-15-230-461,1 35-4488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22:42.8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0 122 4004,'7'36'637,"1"4"244,1 0 1,1-1-1,26 61 1,-19-66-487,1 0-1,33 46 1,-37-61-322,1-1-1,1-1 1,1 0-1,1-1 1,25 18-1,-29-24-44,0-1 1,0-1-1,1 0 0,0-1 0,0 0 1,0-2-1,18 5 0,-32-10-25,0 0 0,-1 1 0,1-1 0,0 0 0,-1 0 0,1 0 0,0 0 0,-1 0 0,1 0 0,0 0 0,0 0 0,-1-1 0,1 1 0,0 0 0,-1 0-1,1-1 1,0 1 0,-1 0 0,1-1 0,0 1 0,7-4-1,0 0 0,-1-1 0,1 0 0,-1 0 0,0 0 1,0-1-1,-1 0 0,0-1 0,0 1 0,0-1 0,-1 0 0,0-1 0,0 1 0,-1-1 0,7-16 0,-2-4-23,-1-1 1,8-59-1,-4-61-47,-8 91 60,-1-25 30,6-44 501,-8 120-486,3-17 390,-3 30 83,1 30-230,59 253 782,-47-241-933,2-1 1,3 0-1,45 83 1,-38-85-966,3-1 1,37 45 0,-37-56-3258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22:43.5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382 1398 5621,'0'0'3978,"-9"2"-3603,-23 0 86,-52-1 0,73-4-332,8 2-121,1 0 0,-1 0 0,1-1 0,0 1 0,0-1 0,-1 0 0,1 0 1,0 0-1,-2-3 0,2 2-7,0 0 1,0-1 0,0 1-1,0-1 1,0 1 0,1-1-1,0 0 1,0 1-1,0-1 1,0 0 0,0 0-1,1-7 1,0 3-4,0 1 0,1-1 0,0 0 1,1 1-1,0-1 0,3-7 0,2-5-5,2 1-1,0 1 0,1 0 1,15-20-1,-14 23-4,0 0 0,1 1 0,1 1-1,0 0 1,1 1 0,1 0 0,-1 1-1,2 1 1,24-13 0,-33 19 8,1 1 0,0 0 1,0 1-1,1 0 0,-1 0 0,0 0 0,1 1 1,0 0-1,14 1 0,-16 1 6,0 0 0,-1 0-1,1 1 1,-1 0 0,0 0-1,1 1 1,-1-1 0,0 1 0,-1 0-1,1 1 1,0 0 0,-1 0 0,10 9-1,-6-4 21,-1 1 0,1 0 0,-1 0 0,-1 1 0,0 0 0,-1 0 0,0 1 0,0-1 0,-1 1 0,-1 1 0,0-1 0,-1 1 0,0-1 0,-1 1 0,0 0 0,-1 0 0,-1 14 0,0-17 47,-1 1 0,0 0 1,-1 0-1,0-1 0,-1 1 0,0-1 1,-1 0-1,0 0 0,0 0 1,-1-1-1,-1 1 0,1-1 0,-1 0 1,-1-1-1,0 1 0,0-1 0,-1-1 1,1 1-1,-2-1 0,1-1 1,-10 7-1,11-9 18,0 0 0,0-1 0,-1 0 0,1 0 0,-1 0 0,0-1 0,0 0 0,0-1 0,0 1 0,0-1 0,0-1 1,0 0-1,0 0 0,0-1 0,0 0 0,0 0 0,0 0 0,0-1 0,0-1 0,1 1 0,-1-1 0,1-1 0,0 1 0,-1-1 0,2 0 0,-1-1 0,0 0 0,1 0 0,0 0 1,0-1-1,1 0 0,-1 0 0,1 0 0,-6-11 0,-7-14-41,2 0-1,2-1 1,1-1 0,1 0 0,-10-49-1,-22-174-76,41 238 36,-50-393-52,3 128-1582,45 261 408,-2-1 1,-1 2-1,0-1 1,-2 1-1,-19-32 1,2 17-2292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22:43.7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785 1 5240,'-6'57'1677,"-20"15"-117,-14 16-564,-8 7-408,-14 8-132,1 1-168,0 2-120,-6-4-28,-2 2-76,-11-2-12,-3 6-144,-10-9-2112,5-9-1685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22:44.7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2121 53 6013,'0'0'2846,"7"8"-2778,29 30 25,-5-2 23,-25-29-10,-10 1-88,-8 25 48,9-25 16,-6-3-57,-29 13-11,38-18-16,-1 1 0,0-1 0,1 0 0,-1 1 0,0-1 0,1 0 0,-1 1 0,0-1 0,1 0 0,-1 0 0,0 0 0,1 0 0,-1 0-1,0 1 1,0-1 0,1-1 0,-1 1 0,0 0 0,0 0 0,1 0 0,-1 0 0,0 0 0,1-1 0,-2 1 0,-33-11-94,34 11 92,0-1 0,1 1 0,-1 0 1,0 0-1,1 0 0,-1-1 0,0 1 1,1 0-1,-1 0 0,1-1 0,-1 1 1,0-1-1,1 1 0,-1 0 0,1-1 1,0 1-1,-1-1 0,1 1 0,-1-1 1,1 0-1,0 1 0,-1-1 0,1 1 1,0-1-1,-1 0 0,-18-40-101,17 36 91,0-1 1,1 1 0,0-1-1,0 0 1,0 1-1,1-8 1,4-28-29,-3 33 42,6 15 252,-3-2-181,1 0 1,-1 0-1,1 0 0,-1 1 1,-1-1-1,1 1 1,-1 0-1,0 0 0,-1 1 1,1-1-1,1 9 1,-2 20 241,-2-34-301,0 0 0,0 0 1,0 0-1,0 0 0,0 0 0,0 0 1,-1 0-1,1 0 0,0 0 0,-1 0 0,1 0 1,0 0-1,-1 0 0,0 1 0,-23 40 124,19-34-113,-1-1-1,0 1 0,-13 12 1,9-12-10,0 0 0,0 0 0,0-1 0,-1-1 0,0 1 0,-1-2 1,1 0-1,-1 0 0,-18 4 0,15-10-15,-20-9 11,34 10-13,0 0 1,0-1 0,0 1-1,1 0 1,-1 0 0,0-1-1,0 1 1,1 0 0,-1-1-1,0 1 1,1-1 0,-1 1-1,0-1 1,1 1 0,-1-1-1,1 1 1,-1-1 0,1 1-1,-1-1 1,1 0 0,-1-1-1,-9-12-45,2 0 0,-1-1 0,2 0-1,0 0 1,1 0 0,0-1-1,1 0 1,-4-27 0,7-86-165,2 106 177,0 15 35,-2 17 258,-4 12-185,0 0-1,-1-1 0,-2 1 1,0-2-1,-1 0 0,0 0 1,-2 0-1,0-2 0,-1 1 1,-1-2-1,-1 0 0,0 0 1,-22 16-1,20-19-60,-1-1-1,0-1 1,0-1-1,-1-1 1,-1 0 0,0-1-1,0-2 1,0 0-1,-1 0 1,1-2 0,-1-1-1,-24 1 1,31-7-53,-13-9-27,27 12 66,-1 0 0,1 0 0,-1-1 0,1 1 0,0 0 0,-1 0 0,1 0 0,-1-1 0,1 1 0,0 0 0,-1-1 0,1 1 0,-1 0 0,1-1 0,0 1 0,0 0 0,-1-1 0,1 1 0,0-1 0,0 1 0,-1 0-1,1-1 1,0 1 0,0-1 0,0 1 0,-1-2 0,-7-24-114,7 26 115,1-1 0,0 1 1,0-1-1,-1 0 0,1 1 0,0-1 1,0 1-1,0-1 0,0 0 1,0 1-1,0-1 0,0 0 1,0 1-1,0-1 0,0 1 1,0-1-1,1 0 0,-1 1 0,0-1 1,1 0-1,7-27-44,-7 27 44,-1 1-1,0-1 1,0 0 0,0 1 0,1-1 0,-1 0 0,0 1 0,1-1 0,-1 1 0,0-1 0,1 1-1,-1-1 1,1 1 0,-1-1 0,1 1 0,-1-1 0,1 1 0,-1-1 0,1 1 0,-1 0 0,1 0-1,1-1 1,9-5-7,0 0-1,1 1 0,-1 0 0,24-6 0,-30 15-13,19 11 30,-24-15-4,1 1 1,-1-1-1,1 0 1,-1 1-1,1-1 0,-1 0 1,0 1-1,1-1 1,-1 1-1,1-1 1,-1 0-1,0 1 1,1-1-1,-1 1 1,0-1-1,0 1 1,1-1-1,-1 1 0,0 0 1,0-1-1,0 1 1,1 0-1,0 4 7,0 0 0,0 0 0,0 0-1,-1 1 1,0-1 0,1 0 0,-2 0 0,1 0-1,-1 1 1,0-1 0,0 0 0,0 0 0,-1 0-1,1 0 1,-1 0 0,-1 0 0,1-1 0,0 1-1,-1-1 1,0 0 0,-5 6 0,-7 7 8,0-2 0,-1 0 0,0-1 1,-1 0-1,-1-2 0,0 0 0,-39 19 0,17-13 14,-1-1 0,-81 20 0,98-31-20,1-1 0,-1-1-1,0-1 1,0-1-1,0-1 1,-44-5-1,68 4-11,-1 0 1,1 0-1,-1 0 0,1 0 0,-1 0 0,1 0 0,0 0 0,-1-1 0,1 1 0,-1 0 0,1 0 0,-1 0 0,1-1 0,0 1 0,-1 0 0,1 0 0,0-1 0,-1 1 0,1 0 1,0-1-1,-1 1 0,1 0 0,0-1 0,0 1 0,0 0 0,-1-1 0,1 1 0,0-1 0,-3-3-2,1 0-1,0 0 1,1 0-1,-1 0 1,1-1-1,-1 1 1,1 0-1,0-1 1,1 1-1,-1-1 1,1 1 0,0 0-1,0-1 1,0 1-1,2-6 1,1-2-8,1 0-1,1 1 1,0 0 0,0 0 0,11-15 0,12-8-35,-2 8-25,-21 21 37,-1 12 54,-1 1-14,1-1-1,-2 1 0,1-1 0,-1 1 0,0 0 1,-1 0-1,0 0 0,0 0 0,0 0 0,-1 0 0,-1 0 1,1 0-1,-3 9 0,-4 8 91,-1-1-1,-1 1 1,-1-2 0,-17 29-1,-62 84 517,35-65-465,-4-3-1,-3-2 1,-76 63 0,86-86-63,-75 46 0,91-67-423,-1-1 0,-2-3 0,-42 16 0,80-33 224,-1-1 0,0 0 0,1 0 0,-1 1 0,0-1 1,1 0-1,-1 0 0,0 0 0,1 0 0,-1 0 0,0 0 0,1 0 0,-1 0 1,0 0-1,1 0 0,-1 0 0,1 0 0,-1-1 0,0 1 0,-1-1 1,-35-11-3407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22:45.0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42 9577,'0'0'2572,"45"-18"-2584,-10 3 32,5 6-4,3 14-64,-25 40-4232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22:45.1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0 255 9509,'0'0'872,"48"0"-132,0-19-296,6-8-208,7-8-64,6-2-124,-6-1-144,-5-8-1564,-16-7-2264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22:45.4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1193 0 5040,'0'0'2325,"-62"33"-1641,9 9-160,-3 5 48,-5 17-64,-19 16-20,-3 19-132,-18 7-84,-1 5-160,1 11-36,8 1 20,5-6-88,0-6 12,5-12-672,8-20-1884,9-13-885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22:45.6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1 248 6857,'26'-38'2316,"17"-1"-1864,5 9-172,5 0-132,22-4-116,5 7-32,16 0-964,11 4-1960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22:46.3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1123 481 6793,'0'0'1386,"2"-7"-1084,28-103-11,28-78-348,-49 165 32,1 1-1,1 0 1,1 1 0,21-27 0,-21 38-27,-4 5 47,-1 1 0,1 0 0,0 0 0,12-3 0,-15 5 0,-1 1-1,0 0 1,1 1 0,-1-1 0,0 1 0,1 0-1,-1 0 1,0 0 0,1 0 0,-1 1 0,1 0-1,5 2 1,3 2 12,-1 1 0,0 0 0,0 1-1,0 1 1,-1 0 0,-1 0 0,1 1 0,-1 0 0,-1 1-1,1 0 1,-2 0 0,0 1 0,0 0 0,-1 1 0,10 20-1,-15-28 21,0 1 0,0-1 0,-1 1 0,1-1 0,-1 1 0,-1 0 0,2 9 0,-2-11-9,-1 0 0,1 0 0,-1 0 0,0 0 0,1-1 0,-1 1 0,0 0 0,-1-1 0,1 1 0,0 0 0,-1-1 0,1 1 0,-1-1 0,0 0 0,-3 4 0,-4 2 20,-1 0 0,1 0 0,-2 0-1,1-2 1,-1 1 0,-13 5-1,-75 28 26,98-40-63,-59 20 22,-1-3 0,-1-3 0,0-2-1,-1-3 1,0-3 0,-122-4 0,156-4-12,0-1 0,0-1 0,1-2 1,0-1-1,0-1 0,-36-15 0,58 20-12,1 0 0,0 0-1,1 0 1,-1 0 0,0-1 0,1 0-1,0 0 1,0 0 0,0 0-1,0-1 1,-4-7 0,7 10 0,0 0 0,0 0 0,0 0 0,0 0 0,0 0 0,1 0 0,-1-1 0,1 1 0,-1 0 1,1-1-1,0 1 0,0 0 0,0 0 0,0-1 0,0 1 0,1 0 0,-1-1 0,1 1 0,-1 0 0,1 0 0,0 0 0,0-1 0,0 1 0,0 0 1,0 0-1,0 0 0,1 1 0,-1-1 0,3-3 0,1 1-3,-1 1-1,1 0 1,0 0 0,0 0-1,0 0 1,0 1 0,0-1 0,0 1-1,1 1 1,-1-1 0,1 1-1,-1 0 1,1 0 0,0 0 0,6 1-1,1 0 5,0 0 1,0 1-1,0 1 0,0 0 0,19 6 0,-22-5 28,0 1 1,0 0-1,0 0 0,-1 1 1,0 0-1,0 0 0,0 1 1,-1 0-1,1 1 0,-2 0 1,1 1-1,-1-1 0,10 14 1,-13-15 44,0 1-1,0 0 1,-1 1 0,0-1-1,0 1 1,-1-1 0,0 1-1,0 0 1,-1 0 0,0-1-1,0 1 1,-1 0 0,0 0-1,-1 0 1,1 0 0,-1 0-1,-1 0 1,-3 10 0,-1 2 24,-2-1 1,0 0-1,-1 0 1,-1-1-1,-1 0 0,0-1 1,-1 0-1,-1-1 1,-17 16-1,-8 5-21,-1-2 0,-62 43-1,49-43-81,-2-2 0,0-2 0,-76 30-1,86-44-1042,0-2 0,-78 16-1,28-21-2266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22:46.5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20 8569,'0'0'4344,"35"-20"-4288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19:24.62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48 35 5088,'5'-29'737,"-4"24"324,0 13-340,8 79 862,-3 142-1,-5-115-1020,33 578 1578,2 35-839,-62 14-810,-49-32-1212,70-664-1167,-16 68 1,7-75-1678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22:46.8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278 0 3540,'0'0'1206,"-1"9"213,0-2-1216,0 0 1,0 0 0,1 0-1,0 1 1,0-1 0,1 0-1,0 0 1,0 0 0,1-1-1,0 1 1,4 10 0,9 10 675,35 44 1,-30-44-284,22 39 0,-33-50-414,-1 0 0,-1 1 0,0-1 0,4 20 1,-9-28-129,-1 0 0,0 0 0,0 0 0,-1 0 0,0 0 0,0 0 0,-1 0 0,0 0 0,0 0 0,-1 0 0,-4 13 0,-4 1-15,-1 1 0,0-1 0,-2-1 0,-1 0 0,0-1 0,-1-1 0,-22 21 0,-11 8-1039,-73 56 0,41-45-1809,5-6-613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22:47.0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440 0 4152,'0'42'3109,"0"15"-1581,0-7-196,0-5-348,-5 4-292,-3 5-208,-13 3-228,-6 8-116,-5 7-44,-24 0-36,-5 9-60,-6-5-1004,-16-8-1416,3-4-1296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22:47.6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89 0 5521,'-27'30'760,"1"5"388,12 14-112,1 8-340,5 23 152,8 11-36,13 8-212,3 5-276,11 2-140,0 1-68,-1-11-28,9-9-88,-8-3 32,-9-15-696,-10-5-1780,-16-11-1533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22:48.9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3045 25 4880,'0'0'1828,"0"7"-1289,0 28 110,8-30-483,-1 1-144,0-1 1,1 0-1,0-1 0,0 0 1,0 0-1,1-1 0,-1 0 1,1-1-1,-1 1 0,1-2 0,0 1 1,15 0-1,10-5 63,-20-3-39,18-14-3,-18 8 53,17-30 720,-14 16-209,-12 20 465,-14 6-1055,0 1 1,1 0-1,-1 1 0,0-1 1,1 2-1,-1-1 0,1 1 1,-9 5-1,-8 5-10,-28 19-1,13-6 8,-13 6-10,-4 3 15,0-2-1,-83 33 1,125-59-20,12-5-1,1-1 0,-1 0-1,0 1 1,0-1 0,0 0-1,-1-1 1,1 1 0,0-1-1,0 1 1,-5-1 0,-27 3-48,34-3 41,0 0 1,0 1 0,0-1-1,1 0 1,-1 0 0,0 0 0,0 0-1,0 0 1,0-1 0,0 1-1,1 0 1,-1 0 0,0-1-1,0 1 1,0 0 0,-1-1-1,-24-12-221,25 12 215,0 1 0,0-1 0,0 1 0,0-1 0,0 1 1,1-1-1,-1 1 0,0-1 0,0 0 0,1 0 0,-1 1 1,0-1-1,1 0 0,-1 0 0,0-1 0,-12-18-73,1-1 0,1 0-1,-16-45 1,21 54 88,5 8 5,-1 1 0,1 0 0,0-1 0,0 0 0,0 1 1,0-1-1,0-5 0,-4-32 88,2 34-65,-1-18 256,-5 32-245,-88 69 144,-61 43 80,131-104-223,-50 21 0,74-34-36,0-1 1,0 0-1,0 0 0,1 0 1,-1-1-1,0 1 1,0 0-1,-5-1 0,0 1-2,-5-2-23,-14-6-15,15 0-2,5 0 27,-22-17-27,-10-6-29,11 12 40,24 17 24,0-1 0,-1 2 0,1-1 0,0 0 0,0 1 0,0 0 1,-1 0-1,1 0 0,0 0 0,0 1 0,-1-1 0,-4 3 0,7-3 1,-10 7-10,-8 10-1,2 1 0,-30 35 0,46-49 13,-1 0 0,1 0 0,0 1 0,1-1 0,-1 1 0,1-1 0,0 1-1,0-1 1,0 1 0,0 0 0,1-1 0,0 10 0,0-9 3,4 7 23,0-6-20,1 1 0,0-1 0,0 0 0,1-1 0,0 1 0,0-1 0,0 0 0,0 0 0,1-1 0,0 0 0,0 0 0,0-1 0,0 0 0,15 5 0,18 3 9,53 7-1,22 7-40,-90-16 19,-25-9 9,0 0-1,0 0 0,1 0 0,-1 0 0,0 1 1,1-1-1,-1 0 0,0 0 0,0 0 0,1 1 1,-1-1-1,0 0 0,0 0 0,1 1 0,-1-1 1,0 0-1,0 0 0,0 1 0,1-1 1,-1 0-1,0 1 0,0-1 0,0 0 0,0 0 1,0 1-1,0-1 0,0 0 0,0 1 0,0-1 1,0 0-1,0 1 0,1 2 3,-1 0-1,0-1 1,0 1-1,0 0 1,0 0 0,0 0-1,0-1 1,-1 1 0,0 0-1,1-1 1,-1 1-1,0 0 1,0-1 0,-3 5-1,1-1 4,-1-1 0,0 1 0,0-1 0,-1 0 0,-9 8 0,-3 0 2,0-1 1,0 0-1,-28 12 1,-2-1-123,-2-2 0,0-2 0,-1-3 0,-1-1 0,-1-3 0,1-2 0,-2-2 0,-76 1 0,110-9 30,0-1 0,1-1-1,-1 0 1,0-1 0,0-1 0,1-1 0,-26-11 0,35 13 47,1-1 1,1 0-1,-1-1 0,0 0 0,1 0 0,0-1 0,0 0 1,1 0-1,0 0 0,0-1 0,0 0 0,1 0 0,0-1 1,0 1-1,1-1 0,0 0 0,-5-14 0,6 10 19,0 0-1,0 0 1,1 0 0,1 0-1,0-1 1,1 1-1,0 0 1,1-1-1,0 1 1,1 0 0,1 0-1,4-16 1,0 9-7,0 1 0,2-1 1,0 2-1,0-1 0,2 1 1,24-30-1,-28 40 19,-1-1 1,2 1-1,-1 0 0,1 1 1,0 0-1,0 0 0,1 1 1,0 0-1,0 0 0,0 1 0,0 0 1,1 0-1,-1 1 0,1 1 1,0 0-1,0 0 0,0 1 1,0 0-1,0 1 0,11 0 0,-15 1 4,-2 6 62,-1-4-50,-1 1 0,1 0-1,-1 0 1,0 0 0,0 0-1,-1 0 1,1 0 0,-1 0-1,0 0 1,0 1 0,0-1-1,0 1 1,-1-1-1,0 1 1,0-1 0,0 0-1,-1 1 1,1-1 0,-1 1-1,0-1 1,0 0 0,-1 1-1,1-1 1,-1 0 0,0 0-1,-3 4 1,-4 6 9,-1-1 1,-1-1 0,0 0-1,-1-1 1,0 0 0,-1 0-1,0-1 1,-25 13-1,3-4 14,-1-1-1,-55 18 0,53-24-19,1-1 0,-2-2 0,-57 7 0,81-14 1,-1-1-1,1-1 0,0 0 1,-1-1-1,1 0 1,0-2-1,0 1 0,0-2 1,0 0-1,1-1 0,-22-10 1,24 6 176,5 2-132,4 5-34,1 0-1,-1-1 0,0 1 0,1-1 0,0 0 0,-1 0 1,1 0-1,-3-6 0,-7-12 55,9 16-13,3 10-106,1 19 76,2 0 0,1 0 0,9 29 0,3 21 158,-10-30-76,-1-1 1,-3 1 0,-1 0 0,-2 0-1,-2-1 1,-2 1 0,-2-1 0,-19 62-1,16-78-83,-2 0 0,-1-1 0,-1-1 0,-2 0 0,0-1 0,-1-1 0,-39 40 0,38-44 84,-1-1 1,-1-1-1,0 0 1,-2-2-1,1-1 1,-2 0-1,0-2 1,0 0-1,-1-2 1,0 0-1,-1-2 0,0-1 1,-1-1-1,-31 4 1,47-9-71,0-1 0,0 0 0,0-1 0,0 0 0,1 0 0,-1-1 0,0 0 0,1-1 0,0 0 0,-1-1 0,1 0 0,0 0 0,1 0 0,-1-1 0,1-1 0,0 0 0,0 0 0,1 0 0,0-1 0,0 0 0,0 0 0,1-1 0,0 0 0,1 0 0,-6-9 0,1-6-36,1 0 0,0 0 0,2-1-1,1 0 1,1 0 0,-4-40 0,2-6-84,3 1 0,2-1 0,4 1 0,16-106 1,-7 112-935,2 1 1,4 0 0,2 1 0,2 1 0,35-67 0,21-11-3071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22:49.1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7001,'0'0'3404,"35"5"-1584,-3-2-1380,-5 1-80,15 4-304,-10 2-4,-5 25-544,-40 22-4920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22:49.3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53 5865,'40'-34'3928,"-6"16"-3064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22:50.0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1673 1 7777,'-2'9'264,"-4"22"103,2-1 0,1 1 0,2 0 1,1 0-1,7 57 0,40 167 678,-19-124-829,-17-73-177,-2-19-10,-2 1 0,2 43-1,-8-72-23,-1 0 0,0 0 0,-1 0 0,-1-1 0,1 1 0,-2 0 0,1-1 0,-1 1 0,-1-1 0,0 0 0,-1 0 0,-7 13 0,9-18-47,0-1 0,-1 0 1,1 0-1,0 0 0,-1-1 0,0 1 0,0-1 0,0 0 1,-1 0-1,1 0 0,0-1 0,-1 1 0,0-1 0,0 0 0,0-1 1,0 1-1,0-1 0,0 0 0,0 0 0,0 0 0,0-1 1,0 0-1,0 0 0,-1 0 0,-7-2 0,3 0-29,-1-1 0,1 0-1,0 0 1,0-1 0,1-1-1,-1 1 1,1-2 0,0 1-1,0-1 1,1 0 0,-12-12 0,-3-8 71,0-1 0,2-1 0,1-1 1,-16-32-1,12 22 211,20 33-261,7 13 53,42 132 106,-38-113-70,-2 1 0,-1 0 0,2 45 0,-6-51-4,0 0 0,-1-1 0,-1 1-1,-1 0 1,-10 36 0,5-45-8,3-6-23,0 0 0,0 0 0,-1-1 1,0 0-1,0 0 0,0-1 0,-1 0 0,-8 5 1,-14 2 16,28-11-20,1 0-1,-1 1 1,1-1-1,-1 0 1,1 0-1,-1 0 1,0 0-1,1 0 1,-1 0 0,1 0-1,-1 0 1,0 0-1,1 0 1,-1 0-1,1 0 1,-1 0 0,0 0-1,1 0 1,-2-1-1,-5-1-4,0-1 0,0 0-1,0 0 1,1 0 0,-1-1 0,1 0-1,0 0 1,0-1 0,0 0-1,0 0 1,1 0 0,0-1 0,-8-11-1,1-4-1,1-1-1,1 0 1,1-1-1,0 0 1,2 0-1,-5-35 1,8 45-18,3 7 11,1 14 153,-6 119 571,4-108-660,-1-1 0,-1 0-1,-1 0 1,-1 0 0,-10 23 0,4-16-15,-2 0 0,0-1 0,-2-1 0,-1 0 0,-28 30 0,36-44-27,0 0 1,-1 0 0,0-1 0,0-1-1,-1 1 1,0-2 0,-1 1 0,1-2-1,-1 1 1,0-2 0,0 1 0,-1-2-1,1 0 1,-18 3 0,22-6-12,0-1 0,0 1 1,0-1-1,0 0 1,0-1-1,0 0 0,1 0 1,-1-1-1,1 0 0,-1 0 1,1-1-1,0 0 0,0 0 1,1 0-1,-1-1 1,1 0-1,0 0 0,0-1 1,-6-8-1,-10-13-13,1-1 0,2 0 1,-20-38-1,19 32 13,3 3-3,-12-19 142,-57-75-1,81 120-160,-2 14 0,-36 56 94,-39 79 0,42-71-954,-56 79 0,48-89-1813,7-8-684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22:50.2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25 7845,'32'-24'4156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22:50.5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1167 0 5160,'-23'23'999,"0"1"0,2 1 0,1 0 0,-23 40 0,-145 298 2276,57-103-2683,43-100-454,-7-4 0,-6-4-1,-226 258 1,259-331-246,63-74-441,-29 18-5982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23:10.7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3056,'0'0'956,"2"6"148,16 32 798,43 69 1,-24-46-984,155 313 1991,-182-353-2815,48 112 998,-5 2 0,60 240 0,-94-289-260,-4 0-1,-4 0 0,-3 2 1,-4-1-1,-5 0 1,-2 1-1,-24 133 0,12-155-143,-2-1 0,-2 0-1,-49 105 1,18-68-84,-87 132-1,99-180-502,15-21-95,18-25-19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19:25.25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67 1 3256,'0'0'4172,"-1"14"-3210,-25 187 834,-7 83-766,27-139-555,6 1 0,7-1 0,45 252 0,108 310 6,-142-647-961,-3 0 0,7 72 0,-18-80-2055,-4-45 1750,-1-1 0,-1 1 0,1-1 0,-4 10 0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23:11.8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1092 92 4392,'0'0'668,"1"-5"-143,0 3-307,0 1-79,0 0 1,-1-1-1,1 1 0,-1 0 1,1-1-1,-1 1 1,1 0-1,-1-1 0,0 1 1,0-1-1,1 1 0,-1-3 1,4 12 559,40 59 671,90 105 0,-20-27-1121,-86-109-238,-24-31-8,0-1 1,-1 2 0,1-1-1,-2 0 1,4 7 0,-5-8 4,0 0 0,0 1 1,0-1-1,-1 0 0,1 7 1,-1-4 107,-8-3-76,5-3-40,0 1 0,0-1 0,0 1 0,-1-1 0,1 0 0,0 0-1,-1 0 1,-3 0 0,5-1-8,0-1 0,0 1-1,0 0 1,0-1 0,1 1 0,-1-1-1,0 0 1,0 0 0,1 1 0,-1-1-1,1 0 1,-1 0 0,1-1 0,-1 1 0,1 0-1,-1 0 1,1-1 0,0 1 0,0-1-1,-2-2 1,0-1-33,1 1 0,-1-1-1,1 0 1,0 0 0,1 0 0,-3-8 0,2-2-77,1 1 1,0 0-1,1-1 1,3-28-1,14-58-230,-14 89 317,6-25-78,16-40-1,1-7 80,-1 9 156,-25 74-118,1 0 0,0 0 1,-1-1-1,0 1 0,1 0 0,-1-1 0,0 1 0,1 0 0,-1-1 0,0 1 0,0 0 0,0-1 0,0 1 0,0 0 1,0-1-1,-1-1 0,0-1 12,1-1 4,-7 5-61,-6 2 36,-1 0-1,1 0 1,0 1-1,0 1 1,0 0 0,0 1-1,0 0 1,1 1-1,0 0 1,0 1 0,-18 14-1,-11 11 37,-64 64 0,72-63-20,2 1 0,-33 46-1,54-67-12,2 1 0,0 0 0,0 0 0,1 0 0,1 1 0,1 0-1,0 1 1,1-1 0,-4 32 0,7-41 2,1-1 0,0 0-1,0 1 1,1-1 0,-1 1 0,1-1 0,1 0 0,-1 1 0,1-1-1,0 0 1,0 0 0,0 0 0,1 0 0,-1-1 0,1 1 0,0 0-1,1-1 1,-1 0 0,1 0 0,0 0 0,0 0 0,0-1 0,0 0-1,8 5 1,1-1 8,0 0 0,1-1 0,0-1 0,0 0 0,0-1 0,1 0 0,27 3 0,19-2 94,0-3 1,0-2-1,97-14 1,-152 13 232,-13 3-293,-16 6-55,1 1-1,0 1 0,0 1 0,1 0 0,0 2 1,1 0-1,-27 25 0,34-27 9,1 1 1,0 0-1,1 0 1,0 2-1,1-1 0,0 1 1,1 1-1,1 0 0,0 0 1,1 0-1,-9 31 0,13-32 28,1 1-1,0 30 1,2-43-22,0-1 1,-1 1 0,1 0-1,1 0 1,-1 0 0,0 0-1,0 0 1,1 0 0,-1 0-1,1 0 1,0 0 0,-1 0 0,1-1-1,2 4 1,-2-4-2,-1 0 0,1 1 1,0-1-1,0 0 0,-1 1 1,1-1-1,-1 1 0,0-1 1,1 1-1,-1-1 0,0 1 0,0-1 1,0 2-1,6 4 50,17 18 21,-17-19 509,2-33-558,-6 23-30,-1 1 0,0-1 1,1 1-1,-1-1 1,-1 0-1,1 0 1,0-6-1,-2 2-3,-1-1 0,0 1 0,0-1 0,-1 1 0,1 0 0,-2 0 0,1 0 0,-1 1 0,-6-10 0,2 5-9,-2 0-19,6 8 30,0 1 0,-1-1 0,0 1 0,0 0 0,0 0-1,0 0 1,0 1 0,0 0 0,-1 0 0,1 0 0,-1 0 0,1 1 0,-1 0 0,0 0 0,1 1 0,-1 0 0,0 0 0,1 0 0,-1 1 0,-6 0 0,-5 4 43,0 1-1,1 0 1,-1 1 0,1 1 0,-25 16 0,-73 59 539,87-62-428,-295 261 811,159-144-809,132-116-447,0-1 1,-2-2-1,-56 25 1,75-39-430,0-1 0,-18 5 1,-23-3-2787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23:12.0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6393,'0'0'3288,"19"69"-2476,-6 15-12,-5 15-72,-3 15-228,3 8-232,0 8-112,-2 2-92,2 2-24,5-11-40,0-9-52,1-12-608,-9-11-1108,3-17-1764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23:12.4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125 198 4784,'0'0'2095,"0"8"-1478,1 67 35,1-12-143,-12 112 0,10-172-487,0 0 0,-1 1 0,1-1 0,-1 0 0,0 0 0,0 0 0,-1 1 0,-1 2 0,0 1 90,1-1 2358,-4-11-2266,-2-6-183,0 0 0,0 0-1,1-1 1,0 1 0,1-2 0,1 1 0,0-1 0,0 1 0,-3-19-1,-3-21-13,-4-57-1,13 90-7,-1-15-178,4-53 0,0 38-967,-1 43-284,2 4 987,0 0 0,0 0 1,0-1-1,0 1 0,-1-1 0,1 1 0,1-4 0,2-6-356,14-20-1587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23:12.8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251 972 2700,'-36'19'934,"29"-15"800,0 0-1248,-33 23 785,33-21-1012,3-3-72,0 0-1,0 0 1,0 0 0,0-1-1,-9 4 1,-20 10 5758,27-25-5639,-1-3-274,0 0 0,0-1 0,2 0 0,-1 0 0,2 0 0,-6-26 0,5-7-10,5-90 0,1 61-2,7-528-62,-8 548 42,1 49-79,-2-17-1912,-6 25-750,-26 4-1196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23:13.0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20 6157,'35'15'4492,"5"-3"-3660,-27-58-6236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23:14.3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2169 347 7425,'-27'-31'578,"27"30"-560,-1 0 0,1 1 1,-1-1-1,1 1 0,-1-1 1,1 1-1,-1-1 0,1 1 1,-1-1-1,0 1 0,1-1 1,-1 1-1,0 0 0,1-1 0,-1 1 1,0 0-1,1 0 0,-2-1 1,-5 0-2,1 0 1,0 1-1,-1-1 1,1 1-1,-1 0 1,1 1-1,-1 0 1,1 0 0,0 0-1,-1 1 1,1 0-1,0 0 1,0 0-1,0 1 1,1 0-1,-11 6 1,-5 6-8,1 0 0,1 1 0,1 1 0,0 0 0,-18 24 0,0 5-19,-32 54 0,55-79 10,1 0 0,-11 29 0,19-39 26,0-1 1,1 1-1,0 0 1,1 1 0,0-1-1,0 16 1,2-26-25,0 0 1,0-1 0,0 1-1,0 0 1,0 0-1,0-1 1,1 1-1,-1 0 1,0-1 0,0 1-1,1 0 1,-1 0-1,0-1 1,1 1-1,-1-1 1,1 1 0,-1 0-1,1 0 1,4 6 9,0-1 1,0 1-1,0-1 1,1-1-1,0 1 0,0-1 1,1 0-1,-1 0 1,1-1-1,0 1 0,0-2 1,0 1-1,1-1 1,15 5-1,-7-6 2,0-1-1,0-1 1,0 0-1,0-1 1,0 0-1,0-2 1,0 0-1,26-8 1,-36 9 29,-5 2-38,1 0 1,0 0-1,0 0 1,-1 0-1,1 0 0,0-1 1,-1 1-1,1-1 1,0 1-1,-1-1 1,1 0-1,2-1 1,-3 1 79,1 1 0,-1-1 0,1 0-1,0 1 1,-1-1 0,1 1 0,-1-1 0,1 1 0,0 0 0,0-1 0,-1 1 0,4 0 0,-106-7 24,50 7-110,15 2 9,-1-3 0,1 0-1,-53-11 1,79 10-7,0-1 0,0 0 0,0 0 0,0-1 0,0-1 0,0 1 0,1-2 0,0 1 0,0-1 0,1-1 0,0 1 0,0-1 0,0-1 0,1 0 1,0 0-1,-8-12 0,0-5 16,2-1-1,0 0 1,2-1 0,-11-38 0,-22-117 102,38 155-110,-52-309 721,57 328-397,0 15-347,-2 18 23,2 0 0,1 0 1,1-1-1,8 49 0,-1 1-7,11 82 6,-10-95-7,-2 0 1,-3 0 0,-5 79-1,-1-121 11,-1-1-1,-1 1 1,0-1-1,-2 0 1,0 0-1,-1 0 1,-1-1-1,0 0 1,-1 0-1,-18 24 1,-3-7 9,24-29-19,1-1-1,-1 0 1,0-1-1,0 1 1,0-1-1,0 0 1,-1-1-1,-12 5 0,6-8-18,6-2 14,1 1 1,-1-1 0,0-1-1,1 1 1,-1-1 0,1 0-1,0 0 1,0-1-1,1 0 1,-8-8 0,5 3 6,-1 0 1,2-1 0,-1-1 0,1 1 0,-7-19 0,-17-23 15,27 48-38,0 12-139,-19 21 163,0 0 0,-2-2 0,-48 40 0,70-64-3,1 0 0,-1 0-1,0 0 1,1 0-1,-1-1 1,0 1-1,0-1 1,0 1 0,-4 0-1,-1 1 3,-5 0-1,-16-1-67,28-1 52,0-1-1,0 0 1,0 0 0,0 0 0,-1 0-1,1 0 1,0 0 0,0 0-1,0 0 1,0 0 0,0 0-1,0 0 1,-1-1 0,1 1-1,0-1 1,0 1 0,0-1 0,0 1-1,0-1 1,-2-1 0,3 2 4,-1-1-1,1 1 1,-1-1 0,1 1 0,-1-1 0,0 1 0,1 0 0,-1-1 0,0 1 0,1 0 0,-1 0 0,0 0 0,1-1 0,-1 1-1,0 0 1,0 0 0,1 0 0,-1 0 0,-1 0 0,-1-5-55,-12-18 13,12 17 16,-3 6-114,-1 0 149,-22 5 20,-66 16-46,90-20-101,-21-5-25,12 0 37,13 4 110,0 0-1,0 0 1,0-1-1,0 1 0,0-1 1,0 1-1,0-1 1,0 1-1,0-1 0,1 1 1,-1-1-1,0 0 1,0 0-1,0 1 0,1-1 1,-1 0-1,-1-2 1,2 2-10,-1 1 1,0-1 0,1 0-1,-1 0 1,0 0 0,0 0-1,1 1 1,-1-1 0,0 0-1,0 1 1,0-1 0,0 1-1,0-1 1,0 1 0,0-1-1,0 1 1,-2-1 0,4 8 29,18 99 144,6 47 61,-24-133-167,0 1 0,-1-1 1,-2 0-1,0 1 0,-8 35 0,2-29 27,-2 0 0,0 0-1,-2-2 1,-1 1-1,-1-1 1,-1-1 0,-1-1-1,-32 37 1,30-40-1,-2-1 0,0 0 0,-1-1 0,0-2 0,-1 0-1,-1-1 1,-1-1 0,-46 19 0,52-29 384,-23-1-44,40-3-403,0 0 1,-1 1-1,1-1 0,0 0 0,0 0 0,0-1 1,0 1-1,0 0 0,0 0 0,0 0 0,0-1 0,0 1 1,0 0-1,0-1 0,0 1 0,-2-2 0,-5-2 4,1 0 0,0-1-1,0 1 1,1-1-1,-1-1 1,1 1-1,1-1 1,-1 0 0,1 0-1,0-1 1,0 0-1,0 0 1,1 0 0,0 0-1,1-1 1,0 1-1,0-1 1,-3-15 0,1-6-17,2-1 1,0 0 0,3 0 0,2-32-1,4 6-29,16-70-1,66-189-161,20 6-2207,-81 236 1100,15-41-1683,4 0-626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23:14.5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382 1 4404,'27'57'1089,"-14"0"-173,-21 4-228,-11 1-280,-7 10-216,-22-8-76,0 8-56,-6 5-12,-15-5-4,-6 1-412,1-1-1684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23:15.0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745 4 1824,'0'0'1221,"-6"0"-974,-21-3 98,26 3-326,1 0 1,-1-1-1,1 1 0,-1 0 1,1 0-1,-1 1 0,0-1 1,1 0-1,-1 0 0,1 0 1,-1 0-1,1 0 0,-1 1 1,1-1-1,-1 0 0,1 0 1,-1 1-1,1-1 0,-1 0 1,1 1-1,0-1 0,-1 0 1,1 1-1,-1-1 0,1 1 1,0-1-1,-1 1 0,1-1 1,0 1-1,0-1 0,-1 1 1,-20 28 334,0 1 0,2 1 0,2 0 0,1 1 0,1 1 0,1 0 1,-16 68-1,-68 353 1933,-2 6-1095,-53 111-455,71-272-192,-13 129 696,87-376-1040,3 1 1,3 0-1,1 0 0,3-1 0,2 1 1,14 63-1,-12-91-111,1 0 0,1-1 0,1 0 0,2 0 0,0-1 0,1 0 0,2-1 0,0-1 0,33 38-1,-24-35-22,2 0 0,1-1 0,1-2 0,1-1 0,1-1 0,52 25 0,-27-19-19,2-2 0,0-4-1,69 16 1,-30-15-14,105 8 0,-39-16 2,1-8-1,299-29 0,-413 21 3,-40 4 36,0-1-285,1 0-83,6-1 144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23:56.2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 0 2332,'0'0'4661,"-2"9"-3486,-3 14-760,1 0-1,2 0 1,0 0 0,1 1-1,2-1 1,5 39 0,5 6 71,22 73 1,99 266 63,-116-365-640,-15-38-768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23:56.7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655 50 1992,'-10'-4'5,"-11"-6"194,0 1-1,-44-13 0,56 21-141,0-1 0,0 1 0,-1 1 0,1-1 0,0 2 0,0-1 0,0 1 0,0 1 0,0 0 1,-16 5-1,9-1 85,1 2 0,0 0 0,1 0 0,0 1 0,0 1 0,1 0 1,0 1-1,1 0 0,0 1 0,1 1 0,-14 20 0,-2 5 422,3 1-1,-39 82 0,41-67-194,2 2-1,2 0 0,-17 95 0,0 180 700,31-251-679,5 1-1,13 110 1,-9-155-193,2 0 1,1-1-1,2 0 0,2 0 0,0-1 1,3-1-1,29 51 0,-30-64-129,0 0 0,2-1 0,0-1 0,1-1 0,1 0 0,1-1 0,0-1 0,1-1 0,0 0-1,1-2 1,1 0 0,42 15 0,-42-19-54,0-1-1,1-1 1,-1-1-1,1-1 0,1-1 1,-1-1-1,0-1 1,1-1-1,-1-1 1,1-1-1,-1-1 1,0-1-1,30-10 1,-39 9-8,0 0 0,0-2 0,-1 1 0,1-2 0,-2 0 1,1 0-1,-1-1 0,0-1 0,-1 0 0,0 0 1,-1-1-1,16-22 0,-14 15-9,-1-1 0,0-1 0,-2 0-1,0 0 1,-1-1 0,-1 0 0,-2 0 0,5-26 0,-2-8-9,-3-2 0,-1 1 1,-4 0-1,-2-1 1,-2 1-1,-3 0 1,-2 0-1,-2 1 0,-3 1 1,-3 0-1,-2 0 1,-49-97-1,58 133-51,0 0 1,-1 1-1,-1 0 0,-16-16 0,23 28-121,0 0-1,0 0 0,0 0 1,-1 1-1,0 0 1,0 0-1,0 0 1,-1 1-1,1 0 0,-1 0 1,1 1-1,-1-1 1,0 1-1,0 1 0,-8-1 1,4 2-763,0 0 1,-19 3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19:26.19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1481 65 3072,'0'0'5023,"-7"-5"-4922,-6-3-97,-1 0 1,-1 1-1,1 0 0,-1 1 1,0 1-1,0 0 0,-1 1 1,1 1-1,-1 1 0,0 0 1,-20 0-1,-31 1-2,-89 11-1,146-9 3,-429 69 16,386-57 95,0 2 0,1 3 0,1 2 0,1 2 0,1 3 0,1 1 0,-63 47 1,96-62-81,1 1 0,0 1 0,1 0 1,0 1-1,1 0 0,-12 20 1,19-27-18,1 0 1,0 1-1,1-1 1,0 1 0,0 0-1,1 0 1,-2 10-1,3-13-6,1 0-1,-1 0 0,1 0 1,0 0-1,1 0 0,-1 0 1,1 0-1,0 0 1,0-1-1,1 1 0,0 0 1,4 8-1,-1-4 4,1-1 1,0 1-1,0-1 0,1-1 1,0 1-1,0-1 1,1-1-1,0 1 0,0-1 1,15 8-1,7 2 10,58 21 0,2-5-4,1-4 0,2-4 0,96 12 0,-116-26 4,1-4 0,0-3 1,0-4-1,107-13 0,-142 8-23,0-1 1,0-2-1,-1-2 0,0-1 0,-1-2 1,-1-2-1,50-29 0,-69 35-17,0-1 1,-1-1-1,0-1 0,-1 0 0,-1-1 0,0-1 1,-1 0-1,-1-1 0,0 0 0,-1-1 1,-1 0-1,0-1 0,-2 0 0,0 0 0,0-1 1,5-27-1,-9 31 6,-1-1 0,-1 0 1,0 1-1,-2-1 0,1 0 1,-2 0-1,0 0 0,-1 1 0,-5-22 1,4 29 2,1-1 1,-2 1-1,1 0 1,-1 0-1,0 0 1,-1 0 0,0 1-1,0-1 1,0 1-1,-1 1 1,0-1-1,-1 1 1,1 0-1,-1 0 1,0 1-1,-1 0 1,-15-8 0,7 6 6,-1 1 1,0 0 0,0 2 0,0 0 0,-1 0 0,1 2 0,-1 0-1,0 1 1,0 1 0,-31 4 0,-14 5-494,-104 30-1,95-20-899,18-6-729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23:57.5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464 0 6525,'0'0'3711,"-6"9"-3324,-71 127 123,69-125-492,0 0 0,0-1 1,-2 0-1,1 0 0,-1-1 0,0 0 1,-1-1-1,0 0 0,0-1 0,-14 7 1,-6 1 19,-2 0 0,-55 15 0,81-28-24,0 0 1,0-1-1,0 0 0,0-1 0,0 1 0,0-1 0,-9-2 0,10 2-7,1-9 13,1 1-17,-1-1-1,1 0 1,0 0-1,1 0 1,0 0-1,1-1 1,-1 1-1,2-1 1,-1 1-1,2-1 0,-1 0 1,2-18-1,0 24 215,4 2 10,15-6 93,-20 8-311,0 0 0,1 0 1,-1 0-1,0-1 0,1 1 0,-1 0 1,0 0-1,1 0 0,-1 0 1,0 0-1,1 0 0,-1 0 0,1 0 1,-1 0-1,0 0 0,1 0 1,-1 0-1,0 0 0,1 1 0,-1-1 1,0 0-1,1 0 0,-1 0 1,0 0-1,0 1 0,1-1 0,-1 0 1,0 0-1,1 0 0,-1 1 0,0-1 1,0 0-1,0 1 0,1-1 1,-1 0-1,0 1 0,14 11 117,-1 1 0,-1 1 0,0 0-1,-1 1 1,-1 0 0,13 23 0,9 31-40,-2 2 0,-4 0 0,-3 2 0,16 89 1,-9-36-1580,-29-120-67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23:57.9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701 31 3936,'-28'-8'121,"-1"1"1,1 1-1,-1 2 0,-43-1 0,57 5-11,1 1 0,-1 0 0,1 2 0,-1-1 0,1 2-1,0 0 1,0 1 0,1 0 0,-1 1 0,1 0 0,-13 9 0,3 1 152,1 1-1,1 1 1,0 1 0,1 1-1,1 1 1,1 0 0,1 1-1,-22 37 1,20-26 15,2 1 0,1 1-1,1 0 1,3 1 0,-16 68 0,18-47 11,2 0-1,3 0 1,2 1 0,8 93 0,-1-107-164,3-1 0,1 0 1,2 0-1,2-1 0,2-1 0,34 71 1,-33-86-77,2 0 1,0-1-1,2-1 0,0-1 1,2 0-1,0-2 1,2 0-1,0-1 1,1-2-1,1 0 0,1-2 1,0-1-1,1-1 1,55 21-1,-54-25-44,0-2-1,1 0 1,0-2-1,0-1 1,0-1-1,1-2 0,0 0 1,-1-3-1,1 0 1,-1-2-1,1-1 1,-1-1-1,0-1 1,0-2-1,36-15 1,-47 14-10,-1 0 0,1-1 1,-2 0-1,0-2 0,0 0 0,-1-1 1,0 0-1,15-19 0,-14 12-37,-1-1 0,0 0-1,-2-1 1,-1 0 0,18-44 0,-17 29-3,-2 0 0,-2 0-1,-1-1 1,-2 0 0,-2-1 0,-1 1 0,-2-1 0,-5-54 0,-2 48 41,-1 0 0,-2 1 0,-2 0 1,-2 1-1,-25-57 0,28 77 5,-2 0 0,0 0 0,-1 2 0,-2-1 0,0 2 0,-1 0 0,-1 1 0,0 0 0,-2 1 0,0 2 0,-22-16-1,22 21-4,0 0 0,-1 2 0,-1 0 0,0 1 0,0 1 0,0 1 0,-1 0 0,0 2 0,0 1 0,-33-1 0,30 4-716,-1 1 1,1 1-1,-1 1 1,1 1-1,-30 10 1,-13 8-2902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23:58.5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881 410 7773,'0'0'366,"-3"-6"-51,0 0-291,1 0 1,-1 0-1,1 0 0,1 0 1,-1 0-1,1 0 0,0-1 0,1 1 1,0 0-1,0-1 0,0 1 1,0 0-1,1-1 0,0 1 1,3-9-1,1 0-27,0 0 0,1 1 0,1-1 0,0 1 0,1 1 0,1 0 0,0 0 0,0 0 0,1 1 0,1 0 0,0 1 0,24-18 0,-17 16-3,0 0-1,1 1 1,0 1-1,1 1 1,0 1-1,1 0 1,0 2 0,35-8-1,-38 12 17,-1 1 0,1 0 0,0 2 0,-1 0 0,1 1 0,0 1 0,-1 0 0,1 1 0,20 7-1,-37-9-2,2-1 11,0 1-1,-1-1 1,1 1 0,-1 0 0,1 0-1,-1 1 1,1-1 0,-1 0 0,1 1-1,-1-1 1,0 1 0,4 4-1,-4-4 53,-2 5 206,0-4-240,1 0-2,-1 0-1,0 0 1,0 0-1,-1 0 0,1 1 1,-1-1-1,1 0 1,-1 0-1,0 0 1,0 0-1,-1 0 0,1-1 1,0 1-1,-1 0 1,0 0-1,1-1 1,-1 1-1,0-1 0,-1 0 1,-2 3-1,-6 3 39,0 0-1,-1-1 1,0-1-1,0 0 1,-1-1 0,-15 5-1,-89 19 282,28-13-50,-179 7 1,-92-26 380,117-1-284,222 4-384,1 0 0,0 1 0,-1 1-1,1 1 1,-24 7 0,43-10-15,0 0 0,0 1 0,0-1 1,0 1-1,0-1 0,0 1 0,0-1 0,0 1 0,0 0 1,0-1-1,0 1 0,-1 2 0,-9 8 3,0 1-1,0 1 1,-10 16-1,17-22 2,-1 0-1,2 0 0,-1 1 0,1-1 0,0 1 0,0 0 1,1 0-1,0 0 0,-1 13 0,3-18-78,-1 9 47,0 1 0,1-1 1,1 1-1,3 20 0,9 10-3320,2-1-250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23:58.7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0 123 8561,'0'0'2176,"0"-6"-1457,1 2-680,-1 0 0,0 0 1,1 0-1,0 0 1,0 0-1,0 0 0,1 1 1,-1-1-1,1 0 1,0 1-1,0-1 0,0 1 1,0 0-1,1-1 1,-1 1-1,1 0 0,0 1 1,0-1-1,0 0 0,0 1 1,0 0-1,1-1 1,-1 1-1,1 1 0,0-1 1,4-1-1,6-3 69,1 0 0,0 2 0,0-1 0,0 2 0,0 0 0,0 1-1,26 0 1,-29 2-5,-1 0 1,0 1-1,0 1 0,0 0 0,0 0 0,-1 1 0,1 1 0,-1-1 0,1 2 1,18 10-1,-29-15-93,1 1 1,0-1 0,-1 1-1,1-1 1,-1 1 0,1-1-1,0 1 1,-1-1 0,1 1-1,-1-1 1,0 1 0,1 0-1,-1-1 1,1 1 0,-1 0-1,0-1 1,1 2 0,2 4-7,-1 0 0,1 0 0,-1 0 0,0 0 0,-1 0 0,0 0 0,0 0 0,0 0 0,0 0 0,-1 1 0,0-1 0,0 0 0,-1 1 0,0-1 0,0 0 0,-1 0 0,1 0 0,-1 0 0,-4 9 0,0-5-243,0 0 0,-1 0 0,0-1 1,0 0-1,-1 0 0,0-1 0,0 0 1,-19 13-1,-37 26-2912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23:59.6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1355 8 3820,'0'0'4075,"6"-1"-3067,20-5 2461,-34 11-3227,-175 120 1649,-211 193 1017,250-192-2408,55-49-558,-152 121 178,198-167-1719,-1-2 0,-1-2 0,-86 39-1,67-44-2945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23:59.7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10561,'0'0'600,"27"17"164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24:00.1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589 820 8397,'0'0'2765,"-3"7"-2227,-11 21-36,13-27-478,1 0-1,-1 0 0,0 0 0,1 0 0,-1 0 0,0 0 0,0 0 0,1-1 0,-1 1 1,0 0-1,0 0 0,0-1 0,0 1 0,-2 1 0,-24 15 120,-1 0 1,-1-2-1,-44 17 0,56-26 38,0-1-1,-1-1 1,-23 4 0,32-7-1,1-1 0,-1 1-1,1-1 1,-1-1 0,1 0 0,-1 0 0,1-1 0,-10-2-1,3-5 249,4 0-390,0-1 0,0-1 0,1 1 0,1-2 0,0 0 0,0 0 0,1 0 0,0-1-1,2 0 1,-1-1 0,-5-17 0,-5-24-17,3-2 1,2 1-1,-4-61 0,-3-175 46,15 200-75,-9-30-1729,12 116-5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24:00.3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9329,'0'0'1396,"27"20"588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24:00.7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779 1 6697,'85'31'545,"-67"-22"-202,19 16-50,-36-24-278,1 0 0,-1 0 0,0 0 0,0 0 0,0-1 0,1 2 0,-1-1 0,0 0 0,0 0 0,-1 0 0,1 0 0,1 2 0,19 30 156,-20-32-162,-1-1 0,1 1 0,-1 0-1,1 0 1,-1 0 0,1 0 0,-1-1 0,0 1 0,1 0 0,-1 0-1,0 0 1,0 0 0,1 0 0,-1 0 0,0 0 0,0 0 0,-1 2-1,2 3 9,-2 0 0,1 0-1,-1 0 1,0 0-1,-3 11 1,0-10-10,1 1 0,-1-1 1,-1 0-1,1 0 0,-1 0 1,-1-1-1,1 0 0,-1 0 1,0 0-1,0 0 0,-1-1 1,0 0-1,0-1 0,0 1 1,-13 5-1,4-4-1,1 1 0,-1-2 0,0 0-1,0-1 1,0-1 0,-1-1 0,-19 1 0,-4-4 44,0-2 0,-1-1 0,1-3 0,-50-14 1,44 10 370,0 1 1,-70-5-1,103 15-333,0 1 0,0-1 0,1 2 0,-1 0 0,0 0 0,1 1 0,0 1 0,-23 10 0,20-3 354,11-6-385,-11 10 178,-18 24 0,28-32-156,1 0 0,-1 0 0,1 0 0,1 1-1,-1-1 1,1 1 0,-4 16 0,5-13-14,0 1-1,1 0 1,0 0-1,1 0 0,0 0 1,1 0-1,0 0 0,1-1 1,0 1-1,1 0 0,0-1 1,1 0-1,0 1 0,1-1 1,0-1-1,1 1 0,0-1 1,1 0-1,10 12 0,45 39-799,-62-61 637,0 1 0,1-1 1,0 1-1,-1-1 0,1 1 0,-1-1 1,1 0-1,0 1 0,-1-1 0,1 0 0,0 1 1,-1-1-1,1 0 0,0 0 0,-1 1 1,1-1-1,0 0 0,1 0 0,38 6-3313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24:01.2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291 594 3888,'0'0'984,"4"7"-59,1 1-651,-4-5-142,1 0 0,0 0 0,0 1-1,0-1 1,1 0 0,-1-1 0,1 1 0,3 3-1,17 17 409,-9-14-61,-5-3-350,-6-4-85,0 0 1,0 0-1,1-1 0,-1 1 0,1-1 0,-1 0 0,1 1 0,0-2 0,4 2 0,22 5 149,-22-5 1856,-9-10-1927,-3-22-51,4 29-68,0 1-1,0-1 1,0 0-1,0 0 1,0 1-1,-1-1 1,1 0-1,0 0 1,0 1-1,-1-1 1,1 0 0,-1 1-1,1-1 1,0 0-1,-1 1 1,1-1-1,-1 1 1,1-1-1,-1 1 1,0-1-1,-10-10 44,-1 1-1,0 1 0,0 0 0,-22-11 0,-68-28 649,66 31-96,-52-31 1,75 35-380,3 0-164,-45-64 149,49 67-204,1 0 0,0 0 1,1 0-1,0 0 1,0-1-1,1 0 1,-2-13-1,-8-199-4145,13 168 991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19:26.70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94 50 3684,'0'0'1720,"-6"-6"-1616,-21-17-28,14 15 54,-14-2-33,20 7 1061,5 10-721,-1 8-229,0 0 1,0 1-1,2-1 1,0 0-1,0 1 1,2-1-1,2 21 1,25 119 821,-14-89-787,110 860 2141,-118-845-2285,13 208 442,-6-163-392,-11-98-128,-3-22-35,1 0-245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24:01.5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320 1156 5244,'-8'2'1405,"-22"8"-34,29-10-1320,0 1-1,1-1 1,-1 0-1,0 0 1,1 1 0,-1-1-1,0 0 1,1 0-1,-1 0 1,0 0-1,0 0 1,1 0 0,-1 0-1,0 0 1,0-1-1,1 1 1,-1 0 0,0 0-1,1-1 1,-1 1-1,0 0 1,0-1 0,-36-14 807,35 14-802,0 1 1,1-1 0,-1 0 0,1 1 0,-1-1 0,1 0 0,0 0 0,-1 0 0,1 0 0,0-1-1,-2 0 1,-18-20 109,1 0 0,1-1 0,1-1 0,1-1 0,1 0 0,2-1 0,0-1 0,1 0 0,2-1 0,1 0 0,1-1 1,-9-54-1,14 48-111,1-1 0,1 0 0,2 1 0,2-1 0,8-45 0,2 25-84,4 1 0,1 0-1,3 1 1,31-57 0,21-13-3394,-60 113 638,21-14-82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24:02.0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1061 215 4600,'0'0'7016,"-9"2"-6948,-9 2-68,-1 0 0,1 2 0,0 0 0,0 1 0,-31 18 0,-2 13 3,35-23-1,0 0-1,1 0 1,1 2 0,1 0-1,0 0 1,1 2 0,1-1-1,1 1 1,0 1-1,2 0 1,0 0 0,1 0-1,1 1 1,1 0 0,1 1-1,1-1 1,1 1-1,1-1 1,2 40 0,7-13 210,2-1 0,18 54 0,-26-95-123,0 0-1,-1 1 0,0-1 0,0 1 1,0-1-1,-1 1 0,0 0 0,0-1 1,-1 1-1,0 0 0,-2 8 0,3-14-71,0 0 0,0 0 0,-1 1 0,1-1 0,-1-1 0,1 1 1,-1 0-1,1 0 0,-1 0 0,1 0 0,-1 0 0,0 0 0,0-1 0,1 1 0,-2 1 0,-9 9 15,-1 0 0,0 0 1,-1-1-1,0 0 0,0-1 0,-1-1 1,0 0-1,-1-1 0,1-1 0,-24 8 1,21-10 51,0 0 0,0 0 0,0-2 1,-1 0-1,1-1 0,0-1 1,-1 0-1,1-2 0,0 0 1,0-1-1,0 0 0,0-1 0,0-1 1,1-1-1,0-1 0,0 0 1,0 0-1,1-2 0,0 0 0,1-1 1,0 0-1,1-1 0,0-1 1,0 0-1,-17-22 0,14 12-34,1-1 0,1 0 0,1-1 0,1 0 0,1-1 0,1-1 0,2 1 0,0-1 0,2-1 0,1 0 0,1 1 0,1-1 0,1-1 0,2 1 0,0 0 0,2 0 0,1 0 0,1 0 0,2 1 0,16-50 0,-13 53-187,2 0 0,0 0 0,2 1 1,0 1-1,2 0 0,0 1 0,1 1 1,1 0-1,1 1 0,0 1 1,33-23-1,-20 19-1422,0 1-1,2 2 1,0 2 0,66-23 0,-19 14-2248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24:02.2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0 100 10697,'67'18'772,"16"-9"-312,5-18-156,8-6-192,5-8-24,6-4-236,-6 5-1568,-13-8-2648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24:03.4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366 20 5577,'6'-4'1644,"21"-9"18,-20 10-113,-2 10-295,3 0-926,-5-4-197,1 1 1,-1-1 0,-1 0-1,1 1 1,0 0 0,-1-1-1,0 1 1,0 0 0,2 4 0,23 42 473,-3 0 0,19 54 0,-36-82-400,-1 0-1,0 1 1,-2 0 0,-1 0-1,-1 0 1,-1 1 0,0-1 0,-5 29-1,1-26-148,-1-1-1,-2 1 1,-1-1 0,0 0-1,-2-1 1,-1 0 0,-1 0-1,-1-1 1,-1 0-1,-1-1 1,-31 37 0,14-23-566,-2-2 0,-2-2 0,-65 50 1,71-63-725,0-1 1,-1-2 0,-41 17 0,3-9-2630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24:03.6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968 1 8185,'0'0'1824,"22"52"-176,-36 5-272,-12 0-160,-22 12-244,-27 8-384,-13-5-240,-13 4-192,-9 1-180,-4-10-436,-1 2-592,6-15-560,7-9-1240,14-18-1440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24:04.1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211 1437 7665,'-7'-3'890,"-19"-10"-129,19 10-243,3-6-226,0 1-282,1 0-1,0-1 1,1 1 0,-1-1-1,2 0 1,-1 1-1,1-1 1,1 0-1,0 0 1,0 0 0,0 0-1,1 0 1,1 1-1,-1-1 1,1 0-1,4-8 1,7-14-41,1 0 0,2 1 1,1 0-1,1 2 0,24-29 0,-20 27 29,49-49 1,-57 66-3,1 0 0,1 0-1,0 1 1,1 1 0,20-10 0,3 2-45,-23 15 17,19 2 53,-35 2-20,0-1 1,0 1-1,0 0 1,0 0-1,0 0 0,0 0 1,0 1-1,-1-1 1,1 0-1,0 0 1,0 1-1,0-1 1,0 0-1,0 1 1,0-1-1,0 1 1,1 0-1,33 19 79,-34-19-73,0-1-1,0 1 1,0-1 0,0 1 0,0-1 0,0 1 0,0 0 0,-1-1 0,1 1 0,0 0 0,0 0 0,-1 0 0,1-1 0,-1 1 0,1 0 0,0 1 0,2 3 18,0 0 1,0 0-1,0 0 0,-1 0 1,0 0-1,0 0 1,0 0-1,-1 1 1,0-1-1,0 1 1,0-1-1,-1 1 1,1-1-1,-1 1 0,-1-1 1,1 1-1,-1-1 1,0 1-1,0-1 1,-1 1-1,-3 8 1,1-6 15,-1 0 0,-1-1 1,1 1-1,-1-1 0,0-1 1,-1 1-1,1-1 0,-1 0 1,-12 8-1,-4 0 106,-48 22 1,57-29-28,-1-1 0,0-1 1,0-1-1,0 0 0,-1-1 1,1 0-1,-1-2 0,-19 1 1,28-2-66,-1 0 1,1-1 0,0 0 0,0 0 0,-1-1 0,1 0-1,0 0 1,0 0 0,1-1 0,-1 0 0,0-1 0,1 1-1,0-1 1,0-1 0,0 1 0,0-1 0,1 0 0,0 0-1,-7-9 1,0-3-5,2-1-1,0 0 1,1-1 0,1 0-1,0 0 1,-7-32-1,-16-127 42,8 12-41,-19-162 92,8 80-35,32 241-391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24:04.6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373 0 8789,'0'0'5510,"1"12"-5478,8 48 79,3 0 1,23 68 0,58 125 847,60 184 104,-139-388-978,-2 1 0,-2 1-1,4 70 1,-13-96-51,-1-1-1,-1 0 1,-1 0-1,-1 0 0,-1-1 1,-2 1-1,0-1 1,-1 0-1,-14 30 1,13-37-20,0-1 0,-1 1 0,-1-1 0,0-1 1,-1 0-1,-1-1 0,0 0 0,-1 0 1,-21 15-1,25-22-6,0 0 1,-1 0-1,0-1 0,0 0 1,-1-1-1,1 0 1,-1 0-1,0-1 0,0-1 1,0 0-1,0-1 1,0 0-1,0 0 0,-1-1 1,-21-3-1,19 0-6,1 0-1,-1-1 1,1-1-1,0-1 1,0 1-1,0-2 1,1 0 0,0 0-1,0-1 1,1-1-1,0 0 1,1 0-1,0-1 1,-15-19-1,7 7-4,2-2 0,0 0-1,1-1 1,2 0 0,0-1 0,-10-35-1,11 25 22,2 0-1,1-1 0,2 0 1,2-1-1,1 0 1,2-69-1,5 78-313,0 0-1,2 0 1,14-47 0,-11 52-621,1 0 0,1 1 1,1 0-1,23-35 0,-1 13-2753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24:05.1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590 1131 8589,'0'0'1151,"-8"-6"-613,-24-19-154,31 24-370,-1 1 0,1-1 0,1 0 0,-1 0 0,0 0 0,0 0 1,0 0-1,0 0 0,1 0 0,-1 0 0,0 0 0,1 0 0,-1 0 1,0-2-1,-4-10 5,0 0 1,0 0-1,1-1 1,1 1 0,1-1-1,0 0 1,0 0-1,1 0 1,2-24 0,6-2-38,2 1 1,2 0-1,28-69 1,-27 72 46,-11 36-28,-1-1 0,0 0 0,1 0 0,-1 0 0,0 0 0,1 0 0,-1 0 0,1 1 0,0-1 0,-1 0 0,1 0 0,0 1 0,-1-1 0,1 0 0,0 1 0,1-1 0,1-2 0,7-7-5,1 1 1,0 0 0,1 0-1,0 1 1,0 1 0,1 0 0,-1 1-1,19-7 1,-16 11-9,0-1 1,0 2-1,1 0 0,-1 1 1,29 3-1,74 18 38,-66-10 33,-45-10 202,-11 7-155,0 3-70,-1 0 0,-1-1 0,0 0-1,0-1 1,-1 1 0,0-1 0,-14 14 0,5-9 17,1-1 1,-2 0-1,-33 20 1,17-16 67,-1-1-1,0-2 1,-1-1 0,0-1 0,-1-3 0,-1 0 0,-56 4 0,72-11 69,1-1 0,0-1 1,-1-1-1,1 0 1,0-2-1,0 0 1,-27-9-1,36 9-60,-1-2 0,1 1 0,0-2 0,0 1 0,1-2 0,-1 1 0,2-1-1,-1-1 1,1 0 0,0 0 0,0-1 0,1 0 0,-11-15 0,4 0 7,2 0 0,1-1 1,0-1-1,-11-39 0,-23-113 58,39 145-142,-9-35-54,3-1 1,-6-122-1,16 160-450,1 23 245,1 2-670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24:05.7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1288 417 7617,'-9'-6'231,"0"-1"0,1-1 0,0 1 0,0-2 0,0 1 0,1-1 1,-7-11-1,5 4 71,0 0 0,1-1 1,-9-28-1,14 34-264,1 1 1,0-1-1,0 1 0,1-1 1,1 0-1,0 1 0,0-1 1,1 0-1,0 1 0,1-1 1,0 1-1,1-1 0,0 1 1,1 0-1,5-12 0,-8 21-34,-1 0-1,1 0 1,-1 1 0,1-1-1,0 0 1,-1 0-1,1 0 1,0 0-1,0 1 1,-1-1-1,1 0 1,0 0 0,0 1-1,1-1 1,8-7-1,1 2 1,0-1-1,0 2 1,0-1 0,1 2-1,0-1 1,-1 1-1,2 1 1,-1 0-1,0 1 1,1 1 0,-1-1-1,0 2 1,1 0-1,0 0 1,-1 1 0,0 1-1,17 4 1,4 6-20,-20-4 5,10 15 10,-13-9 15,8 19 39,-18-32-48,1-1-1,-1 1 1,1 0 0,-1 0-1,0 0 1,1-1-1,-1 1 1,0 0 0,1 0-1,-1 0 1,0 0 0,0 0-1,0-1 1,0 1 0,0 0-1,0 0 1,0 0-1,-1 1 1,-2 34 67,3-35-70,0 0 0,0 0 0,-1 1 0,1-1 0,0 0 0,0 0 0,-1 0 0,1 0 0,-1 0 0,1 0 0,-1 0 0,1 0 0,-1 0 0,1 0 0,-1-1 0,-1 3 0,-8 10 1,-1 0 0,0-1 0,-1 0 0,0 0 0,-15 10 0,10-11-27,0 0 0,-1-1 0,0-1 0,0-1 0,-1 0 1,0-2-1,-1 0 0,1-1 0,-1-1 0,0 0 0,0-2 0,-1 0 0,1-2 0,0 0 0,0-1 0,-1-1 0,-31-8 0,43 8 12,0-1 0,0 0 0,-10-6 0,-37-28 20,24 16 28,24 16 33,2 2-39,-21-9 4,11 9 5,-2 4-35,0 0 1,0 1-1,0 1 0,1 1 1,-1 0-1,1 2 1,0 0-1,0 1 1,0 0-1,1 1 0,0 1 1,1 1-1,-24 19 1,6 3 203,2 2 0,1 1 0,1 2 0,-41 71 0,-71 172 737,132-261-934,0 0 1,-2-1-1,0-1 1,-1 0 0,-1 0-1,-19 18 1,23-26-396,-1 0 0,0-1 0,-1 0 0,0 0 0,0-1 0,0-1 0,-1 0 0,0-1 0,0 0 0,-24 6 0,-6-4-2693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24:05.9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13 5044,'32'-12'6749,"2"15"-5581,1 6-7384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19:27.29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47 2244,'0'0'208,"3"-8"-72,0 0-55,-2 6 77,0-1 1,0 1-1,0-1 0,0 0 0,0 1 1,0-1-1,-1 0 0,0 0 0,1-4 1,6 18 950,-1-3-925,-1 1 0,1 0 0,-2 1 0,1-1 0,-1 1 0,-1 0 0,0 0 0,0 0 0,-1 1 0,2 19 0,-5 50 554,-15 101 0,2-40-363,3 132 9,12-195-277,17 112 0,-12-149-88,41 217 61,-33-207-99,-3-10-22,-5-27 12,8 11 9,-11-18-71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24:06.6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94 1 4404,'0'0'4850,"0"6"-3520,1 1-1103,-1 0 1,2 0-1,-1 0 0,1 0 0,0-1 0,0 1 0,1-1 0,0 1 0,0-1 0,0 0 0,8 10 1,7 7 450,31 32 0,-18-22-185,8 11 51,-21-26-193,19 27-1,-33-39-263,0 0 0,0 1 0,0 0 0,-1 0 0,0 0 0,0 0-1,-1 0 1,2 11 0,-1 13 214,-3-29-290,0-1-1,-1 0 1,1 1 0,0-1 0,0 0-1,-1 1 1,1-1 0,0 0-1,-1 0 1,0 1 0,1-1 0,-2 2-1,-15 29-268,-1 0-1,-1-2 0,-45 54 1,45-64-771,-1 0 0,0-1 1,-2-1-1,0 0 0,-42 23 1,3-13-2907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24:06.8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515 0 6157,'0'0'5264,"-22"59"-4048,1-7-212,-6 5-192,-13 5-312,0 2-288,-16-2-112,3 2-128,-8-2-592,-1-2-832,-4-6-1484,-1-12-1484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24:07.3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292 1137 7589,'-40'-7'1159,"25"2"-245,-11-10-300,25 15-596,0 0 0,0-1 0,1 1 0,-1-1 0,0 1 1,0-1-1,1 0 0,-1 1 0,1-1 0,-1 0 1,0 1-1,1-1 0,-1 0 0,1 0 0,0 1 0,-1-1 1,1 0-1,-1-1 0,-4-9 7,1 0 1,0 0-1,0 0 1,2-1-1,-1 0 0,1 1 1,1-1-1,0 0 0,0 0 1,2 0-1,-1 0 1,1 0-1,4-14 0,3-6-25,3 0-1,0 0 1,26-49-1,-25 59-14,0 1-1,2 0 1,0 2 0,1-1 0,29-28-1,-39 43 15,0 1-1,1 0 0,-1-1 0,0 2 1,1-1-1,0 1 0,0 0 1,0 0-1,1 0 0,-1 1 0,0 0 1,1 0-1,0 1 0,-1 0 0,1 0 1,0 0-1,0 1 0,-1 0 1,1 0-1,0 1 0,0 0 0,-1 0 1,1 1-1,-1-1 0,1 2 1,-1-1-1,0 1 0,0-1 0,0 2 1,0-1-1,0 1 0,0 0 0,-1 0 1,0 0-1,5 6 0,-2-3 13,0 2 0,-1-1-1,0 1 1,0 0 0,0 0-1,-2 1 1,1 0 0,-1 0-1,-1 0 1,1 1 0,2 13-1,-5-17-1,-1 0 0,1 1 0,-2 0 1,1-1-1,-1 1 0,0-1 0,-1 1 0,0-1 0,0 1 0,0-1 0,-1 1 0,0-1 0,-1 0 0,1 0 0,-1 0 0,-1 0 0,-5 9 0,-1-3 29,-1 1-1,0-2 1,-1 0 0,0 0-1,-1-1 1,0-1 0,-1 0-1,0 0 1,-1-2 0,-29 14-1,32-18 77,0 1 0,0-1 0,-1-1-1,0-1 1,0 1 0,-18-1-1,22-2 5,1 0-1,-1 0 0,1-1 0,-1-1 0,1 0 1,-1 0-1,1 0 0,0-1 0,0 0 0,-10-6 1,11 4-61,0 0 1,0 0 0,0-1 0,1 0 0,-1-1-1,1 1 1,1-1 0,-1 0 0,1-1 0,1 1-1,-7-14 1,-3-10 22,-15-56 0,27 81-68,-22-90 20,-22-180-1,28 143-21,-14-64-819,17 119-4417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24:07.5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598 0 6473,'0'0'2984,"13"62"-1944,-26 17-236,-14 25-192,-7 10-240,-14 15-164,-14 4-120,-4 5-48,-9-6-104,-13 2-620,-8-8-1284,-5-8-1692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24:08.5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2067 113 6253,'7'-1'1050,"20"-5"-118,-21 4-198,0 7-217,17 13-160,-17-14-103,-6-1-230,0 0-1,0 0 1,1 1 0,-1-1 0,1 0 0,0 0-1,0 0 1,0-1 0,2 4 0,0 2 9,-3-7-29,1 0-1,-1 0 1,0 0 0,0 0-1,0-1 1,1 1-1,-1 0 1,0 0-1,0 0 1,0 0 0,-1 0-1,1 0 1,0-1-1,0 1 1,0 0-1,-1 1 1,-8 29 44,7-23 31,-7-3-354,-27 15-74,28-15-3,2-12 108,1 2 225,1-1-1,1 1 1,-1-1-1,1 0 0,0 0 1,0-1-1,1 1 1,-1 0-1,2-1 1,-1 0-1,-1-10 1,2-82-81,1 71 99,0 25 7,-1 0 1,1 0-1,1 1 0,-1-1 1,0 0-1,1 0 0,-1 1 1,1-1-1,1-3 0,1-1 1401,-12 46-1121,-18 35-106,17-60-147,-6 3-58,-1-1 1,-1 0-1,0-2 0,-1 0 0,0-1 0,-1-1 0,0-1 0,-1-1 0,-1 0 0,-27 8 0,19-11-269,-41 4 0,59-9 33,0-2-1,0 1 0,0-2 1,0 1-1,-22-6 0,19-2-431,8 3 543,2 2 102,0 0 1,1-1 0,0 0 0,0 1-1,0-1 1,0-1 0,0 1 0,1 0-1,0-1 1,0 0 0,0 0 0,1 0 0,-4-8-1,-3-15-3,7 21 90,9 3 219,19-12 365,-19 12 121,-2 8-63,2 0-488,-5-3-124,0 1-1,0-1 1,0 1-1,0-1 1,0 1 0,0 0-1,0 0 1,0 0-1,-1 0 1,1 0-1,2 5 1,-1-3 21,0-1-55,-1 0 0,0 0-1,0 0 1,0 0 0,0 1-1,-1-1 1,1 0 0,-1 1-1,0-1 1,0 1 0,0-1-1,0 1 1,-1 0 0,1-1-1,-1 1 1,0-1-1,0 1 1,-1 0 0,1-1-1,-2 7 1,-6 15 62,-13 29-1,20-52-91,1-1 0,-1 0-1,0 0 1,0 1-1,0-1 1,0 0-1,0 0 1,0 0-1,0 0 1,0 0 0,0 0-1,-2 0 1,-24 22 20,-2-2 0,0 0 0,-47 22 0,63-36-35,0-1-1,-1-1 1,0 0 0,0-1 0,0 0 0,-1-2 0,1 1 0,-22-1-1,-3-6-359,38 4 338,0 0 0,0 0 0,0-1 1,0 1-1,1 0 0,-1 0 1,0-1-1,0 1 0,0 0 0,0-1 1,0 1-1,0-1 0,1 1 0,-2-2 1,-25-18-349,26 19 365,0 1 0,0-1 0,1 0 0,-1 1 0,0-1 0,1 0-1,-1 1 1,0-1 0,1 0 0,-1 0 0,1 1 0,-1-1 0,1 0-1,-1 0 1,1-1 0,-9-18-99,-7-30 0,17 37 14,8-12 38,-9 25 61,0-1-1,0 1 1,0-1 0,1 1-1,-1 0 1,0-1-1,0 1 1,1-1 0,-1 1-1,0-1 1,0 1-1,1 0 1,-1-1 0,1 1-1,-1 0 1,0-1-1,1 1 1,-1 0-1,1-1 1,-1 1 0,0 0-1,1 0 1,-1-1-1,1 1 1,-1 0 0,1 0-1,28-13-16,-29 13 19,1-1 0,-1 1 0,1 0 0,-1-1 1,1 1-1,0 0 0,-1 0 0,1 0 0,-1 0 0,1-1 0,-1 1 0,1 0 0,0 0 0,-1 0 0,1 0 0,0 0 0,-1 0 0,1 1 0,-1-1 0,1 0 0,1 0 1,24 7 37,-25-6-32,-1-1 0,1 0 0,0 0-1,-1 0 1,1 0 0,-1 0 0,1 1 0,-1-1 0,1 0 0,-1 1 0,1-1 0,-1 0 0,1 1-1,-1-1 1,0 0 0,1 1 0,-1-1 0,1 1 0,-1-1 0,0 1 0,1-1 0,-1 2 0,4 4 50,0 0 1,0 0 0,-1 0 0,0 0-1,-1 1 1,1 0 0,-1-1 0,2 14 0,-2 12 148,-2-31-198,0 0-1,0 0 1,0 0-1,-1 0 1,1-1-1,0 1 1,0 0 0,0 0-1,-1 0 1,1 0-1,0-1 1,-1 1-1,1 0 1,-1 0-1,1-1 1,-1 2-1,-9 15 7,-1-1 0,0 0 1,-2-1-1,1 0 0,-2-1 0,0-1 0,0 0 0,-21 14 0,12-15-7,-2 0 0,0-2 1,0 0-1,-1-2 0,-38 8 0,48-17-123,-3-4-55,-1 0 0,-18-10 1,37 15 155,0 0 1,0-1-1,0 1 1,0-1 0,0 1-1,1-1 1,-1 0 0,0 1-1,0-1 1,1 0-1,-1 0 1,0 1 0,1-1-1,-1 0 1,0-1 0,-5-6-33,0 0 20,1 1 1,0-1 0,0 1 0,0-2 0,1 1 0,1 0-1,-1-1 1,1 0 0,1 1 0,-1-1 0,1 0-1,0-15 1,2 7 144,1 24 509,0 36-37,-3-27-498,0-1 0,-1 0 0,-1 0 0,-1 0 0,0 0 0,0 0 0,-2-1 0,-9 16 0,-4 4 52,-3-1-1,-27 32 1,1-9-42,-89 78 0,-70 39-436,187-157 234,-126 95-3595,90-72 434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24:08.7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77 6205,'48'0'800,"5"-8"-84,3-4-280,-10 0-196,2-3-152,0 3-60,-8-6-3317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24:09.1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705 1 5224,'0'0'3503,"-5"7"-2884,-50 73 1032,-81 161 0,-21 35-1344,134-242-464,-2-1-1,-1-1 1,-1-1 0,-2-2-1,-56 46 1,18-27-1798,-2-4-1120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24:09.3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1 363 6857,'74'-27'1524,"-7"0"-220,8-7-404,-1-1-396,6-5-300,3-7-60,13-2-144,-8-1-1324,5-4-2192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24:10.4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1064 770 3008,'0'0'1066,"6"2"187,0 0-862,21 10 1290,-25-11-1637,10 5 210,-1 0-1,0 0 1,0 2 0,-1-1-1,1 1 1,-2 1 0,1 0 0,10 13-1,-2 4-82,-14-19-91,0-1-8,10 19-51,-14-25-21,1 1 0,-1-1 0,0 0 0,0 1 0,1-1 0,-1 0 0,0 1 0,0-1 0,0 0 0,0 1 0,0-1 0,1 1 0,-1-1 0,0 0 0,0 1 0,0-1 0,0 1 0,0-1 0,0 1-1,0-1 1,0 0 0,-1 1 0,1-1 0,0 1 0,0-1 0,0 0 0,0 1 0,0-1 0,-1 0 0,1 1 0,0-1 0,0 1 0,-1-1 0,-13 28-145,10-21-220,-4-2-229,-69 30-646,76-35 1216,-1 0 0,1 1 0,0-1 0,0 0 0,0 1 0,0-1 0,0 0 0,0 0 0,0 0 0,0 0 0,0 0 0,-1 0 0,0-1 0,-9 0-36,-33-6-73,12-1 163,24 6 105,7 2-119,0 0-1,0 0 1,0 0-1,-1-1 0,1 1 1,0 0-1,0 0 1,0-1-1,0 1 0,0 0 1,0-1-1,0 1 1,0-1-1,0 1 0,0-1 1,0 0-1,-1-1 1,1 1 4,0 1 1,0-1 0,1 0 0,-1 1 0,0-1-1,0 1 1,0-1 0,0 1 0,0-1-1,0 1 1,0 0 0,0-1 0,-1 1 0,1 0-1,0 0 1,0 0 0,-2 0 0,-4 2-30,-28 11 62,13-1-37,1 1 0,0 1 1,1 1-1,1 0 0,0 1 0,-20 24 1,14-12 72,2 1 0,2 0 1,-31 56-1,47-76-16,1 0 1,0 0-1,1 0 0,0 1 1,0 0-1,1 0 0,1-1 1,-1 1-1,1 11 1,1-19-46,0 0 1,0-1 0,0 1 0,0 0 0,0 0 0,1 0 0,-1-1 0,0 1-1,1 0 1,0 0 0,-1-1 0,1 1 0,0 0 0,0-1 0,1 3-1,1 0 49,-3-3-67,1 0 0,-1-1 1,0 1-1,0 0 0,1-1 0,-1 1 1,0 0-1,1-1 0,-1 1 1,1-1-1,-1 1 0,1-1 1,-1 1-1,1-1 0,-1 1 1,2 0-1,4 3 11,0-1 1,1 1-1,-1-1 0,1 0 1,-1 0-1,1-1 0,0 0 0,0 0 1,11 1-1,-2-2 114,1 1 0,-1-2-1,23-2 1,-34 2 1560,-9-1-1674,0 1 0,-1-1 0,1 0 0,0-1-1,0 1 1,0 0 0,-1-1 0,2 0-1,-6-3 1,-14-6 137,8 5 24,0-1 0,0-1 0,1 0 0,0-1 0,0-1 0,1 0 0,0-1 1,-21-22-1,13 6-62,1 0 0,1-1 1,-26-51-1,-34-101-53,46 103-49,-18-39 1,-154-381-70,136 326-762,16 63-2636,32 68 163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24:10.6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23 4872,'0'0'1349,"48"-15"39,-8 8-84,0 7-300,-6 3-280,1 9-184,-3 3-88,11 7-384,-17 8-292,-12 17-2192,-22-2-776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19:27.71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0 131 3992,'0'0'1458,"10"-4"-811,15-7-364,1 2 0,0 1 1,0 1-1,51-7 0,197 9 247,1 23-141,109 3-136,-148-25-230,-10-18-108,-223 22 87,1-1 1,-1 1 0,1-1-1,-1 0 1,0 0 0,0 0-1,1-1 1,2-1 0,1-1 3,-2 3-25,0-1-1,0 0 0,0 0 0,-1-1 0,1 1 0,4-5 0,0 1-143,7-5-1051,21-24-839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24:11.1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131 290 2180,'-13'-14'133,"4"5"-19,0 0-1,1-1 0,0 0 1,0 0-1,1 0 0,1-1 1,0 0-1,0-1 1,1 1-1,0-1 0,-3-16 1,-1-7 559,9 34-622,-1 0 0,1 0 0,0 0 0,0 0 0,-1 0 0,1 0 0,0 0 0,0 0 0,0 0 0,0 0 0,0 0 0,1 0 0,-1 0 0,0 0 0,1-1-1,8-31 1035,-7 25 37,7 2 16,-3 3-956,-1-1-40,1 0 0,-1 1 0,1 0 0,0 0 0,0 0 1,0 1-1,1 0 0,-1 0 0,0 1 0,1-1 0,8 1 0,18 6 662,-32-4-760,0-1 0,0 0 0,0 0-1,0 1 1,-1-1 0,1 0-1,0 1 1,0-1 0,-1 1 0,1-1-1,0 1 1,-1-1 0,1 1 0,0-1-1,-1 1 1,2 1 0,8 8 162,0 1 0,-1 0 0,0 1 0,0 0 1,-1 0-1,-1 0 0,0 1 0,-1 1 0,5 14 0,-6-9-184,-2 1 1,-1 0-1,0 0 0,-1 0 0,-2 0 1,0 0-1,-1 0 0,0-1 0,-2 1 0,-1-1 1,0 1-1,-1-1 0,-1-1 0,-1 1 0,0-1 1,-2-1-1,0 1 0,-1-2 0,0 1 1,-2-2-1,-25 27 0,-28 17-2006,-3-6-1511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24:11.7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990 587 9469,'1'-8'1099,"3"-22"-149,-6 15-329,0 6-479,-10-29 305,-1 8-400,1-1 0,-13-57 1,22 75-57,1-1 0,0 0 0,1 1 0,1-1 0,0 0 0,1 0 0,0 1 0,1-1 0,1 1 0,4-16 0,14-20-24,-17 41 25,0 0 1,1 1-1,0 0 0,8-10 1,-4 8-3,1 1 0,1 0 1,-1 0-1,2 1 0,-1 0 1,1 1-1,0 0 0,0 1 1,19-6-1,-30 11 10,-1 0 0,1-1 0,0 1 0,0 0 0,-1 0 0,1 0 0,0 0 0,0 0 0,0 0 0,-1 0 0,1 0 0,0 0 0,0 0 0,0 0 0,-1 0 0,2 1-1,30 7 7,-31-8-5,0 1 1,0-1-1,0 0 1,0 0-1,0 1 1,0-1-1,0 1 0,0-1 1,0 0-1,-1 1 1,1 0-1,0-1 1,0 1-1,-1 0 1,2 0-1,9 11 38,0 0-1,-1 1 1,9 14 0,-18-26-30,-1 0 0,1 0 0,-1 0 0,0-1 0,1 1 0,-1 0 0,0 0 0,1 0 0,-1 0 0,0 0 0,0 0 0,0 0 0,0 0 0,0 0 0,0 1 1,0 6 8,-1 1 0,1-1 0,-1 0 0,-1 0 0,0 0 0,0 0 0,0 0 0,-1-1 1,0 1-1,-6 9 0,-4 2-9,-1 0 1,-2-1-1,1-1 1,-2-1 0,0 0-1,-1-1 1,-1-1-1,0 0 1,-1-2-1,-36 18 1,20-14-48,-1-1 1,-1-2 0,0-1 0,-1-2-1,-58 7 1,71-15-110,-48-2-1,73 0 140,0 0 0,0 0 0,0 0 0,0 0 0,0 0 0,0 0 0,0-1 1,-1 1-1,1 0 0,0-1 0,0 1 0,1-1 0,-3 0 0,-25-15-76,27 15 83,0 1-1,1 0 1,-1 0-1,1 0 1,-1-1 0,1 1-1,-1 0 1,1-1-1,0 1 1,-1-1 0,1 1-1,-1 0 1,1-1-1,0 1 1,-1-1 0,1 1-1,0-1 1,-1 1-1,1-1 1,0 1-1,0-1 1,0 1 0,-1-1-1,1 0 1,-9-27-27,7 21 22,11 1-26,16-8 27,28-12-1,-45 22 8,0 1 0,1 0 0,-1 1 0,0 0 0,1 0 0,0 0 0,-1 1 0,16 1 0,-10 3 174,18 10 148,-31-12-299,0-1 0,0 0 0,0 1 0,-1-1 0,1 1 0,0-1 0,0 0-1,0 1 1,-1 0 0,1-1 0,0 1 0,-1 0 0,1-1 0,0 1 0,-1 0 0,1 1 0,4 2 60,-2 1 0,1 1 0,0-1 0,-1 0 0,0 1 0,-1 0 0,1-1 0,-1 1 0,0 0 0,0 0 0,-1 0 0,0 1 0,0-1 0,0 0 0,-1 0 0,0 1 0,0-1 0,0 0 0,-1 1 0,-2 8 0,-3 4 58,-2-1 1,0 0-1,0 0 0,-2 0 0,0-1 0,-1-1 1,-1 0-1,-25 27 0,0-6-29,-2-1 0,-53 37 1,43-37-337,-1-2 0,-2-2 0,-2-3 0,0-1 0,-110 36 0,147-59-819,-1-1 0,0-1 0,-31 2 0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24:11.9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10489,'0'0'4060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24:12.3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102 32 5553,'0'0'1416,"8"-5"130,-4 3-1356,1-1 22,1-1 0,0 1 0,0 1 0,0-1 0,0 1 0,0 0 0,0 0 0,1 1-1,-1 0 1,12-1 0,-7 4 39,0-1-1,0 2 1,0-1-1,0 1 1,18 8 0,54 29 705,-47-21-659,-27-15-264,14 8 224,1 0 1,-2 1-1,0 1 0,21 17 1,-37-26-187,-1-1 0,-1 1 0,1 0 1,-1 0-1,0 0 0,0 0 0,0 1 1,-1 0-1,0 0 0,0 0 0,0 0 1,-1 0-1,0 0 0,0 1 0,0-1 1,-1 1-1,0 0 0,-1-1 0,1 1 1,-1 0-1,-1 7 0,-2 2-58,-1 0 0,0 0-1,-1 0 1,-1 0 0,-1-1-1,0 0 1,-1 0 0,0-1-1,-1 0 1,-17 20 0,-6 3-595,-2 0 1,-49 40-1,46-46-687,-1-1-1,-2-1 0,0-3 1,-69 34-1,14-23-2389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24:12.6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5757,'0'0'3392,"27"3"-1260,13 44-1288,-5 5-88,-1 5-196,-2 12-148,-5 3-132,8 5-104,-9 7-108,1-5-8,-6 10-8,-13 2-440,-8-7-632,-8 3-1040,-5-3-1648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24:12.8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435 0 7273,'0'0'4900,"-26"50"-3968,-9-1-400,8 5-240,-13 3-144,0 8-92,-16-1-316,3 1-600,0-4-840,-3-11-1236,8-13-681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24:13.2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1179 1 6437,'6'7'1135,"1"3"-859,0-1 1,-1 1-1,0 0 1,-1 1-1,0-1 1,-1 1-1,0 0 0,0 0 1,2 17-1,-5-14-196,-1-1 0,0 1-1,-1-1 1,0 1 0,-1-1-1,-1 0 1,0 0 0,-1 0-1,0 0 1,-1 0 0,0-1-1,-1 0 1,0 0 0,-1 0-1,-1-1 1,0 0 0,-10 10-1,-5 8-65,10-18 4,-19 7 8,31-18-34,0 1-1,0-1 1,0 1-1,0-1 1,0 1-1,0-1 1,0 1-1,0-1 1,0 0-1,0 0 1,0 1-1,0-1 1,-3 0-1,-9 0-243,-1-1 0,0 0 0,-22-5-1,35 6 232,0 0 0,0-1 0,0 1 0,0-1 0,0 1 0,0 0 0,1-1 0,-1 0 0,0 1-1,0-1 1,1 1 0,-1-1 0,0 0 0,1 0 0,-1 1 0,0-1 0,1 0 0,-1-1 0,-141-209 33,120 177 672,18 27 694,-3 16-1001,-16 25-40,2 2 0,-25 54 1,17-28-162,-3-3 1,-3 0 0,-2-2-1,-50 58 1,22-39-512,-4-3 1,-89 74-1,127-120-801,-1-2-1,-47 28 1,17-23-2128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24:13.4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7849,'0'0'4964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24:13.8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1104 324 6817,'-9'8'731,"-6"5"-507,0-1 0,-1 0 0,-1-1 0,-21 11 0,17-13-116,0-1-1,0-1 1,-1 0 0,0-2-1,0-1 1,-44 4 0,65-8-100,0 0 1,0 0-1,0 0 1,1 0-1,-1-1 1,0 1-1,0 0 1,0 0-1,0-1 1,0 1 0,1 0-1,-1-1 1,0 1-1,0-1 1,-1 0-1,-3-2-6,0 0 0,0 0 1,1-1-1,-1 1 0,1-1 0,0 0 0,0-1 0,0 1 0,0-1 0,1 0 0,0 0 1,0 0-1,0 0 0,1 0 0,-1 0 0,1-1 0,1 1 0,-1-1 0,1 0 1,0 0-1,0 1 0,0-9 0,2 2-12,0 1 0,0-1 0,2 0 0,-1 1 0,1-1 0,6-13 0,3-2 6,20-35 1,-30 58 2,3-5-3,0 0 0,1 0 1,10-11-1,0 5 2,0 2-1,1 0 0,1 1 1,22-12-1,-22 17 46,18-1 11,-35 7-45,-1 1 0,1 0 0,0 0 0,0 0 0,0-1 0,0 1 0,-1 0 0,1 0 0,0 0 0,0 0 0,0 1 0,0-1 0,0 0 0,-1 0 0,1 0 0,0 1 0,0-1 0,0 0 0,1 1 0,33 14 406,-34-14-392,0-1 1,-1 0-1,1 0 1,0 1-1,-1-1 0,1 0 1,0 1-1,-1-1 1,1 1-1,0-1 0,-1 1 1,1-1-1,-1 1 1,1-1-1,-1 1 1,1 0-1,-1-1 0,0 1 1,1 0-1,-1-1 1,0 1-1,1 0 0,-1-1 1,0 1-1,0 1 1,6 12 189,-1-1 1,-1 2 0,0-1-1,-1 0 1,0 1-1,0 20 1,-4-13-4,-1 1 1,-2-1-1,0 0 0,-1 0 0,-1 0 1,-1-1-1,-19 41 0,-6-1 207,-50 73 0,18-39-213,-94 105 0,111-148-235,-3-1-1,-3-3 0,-66 49 0,55-52-1079,-3-2 1,-114 54-1,86-56-2102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24:16.1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806 28 6561,'-4'-6'1545,"-2"-2"-1060,-4-6 5223,23 67-5477,-6-27-59,7 49 0,-14-66-157,1-1 1,-1 0-1,0 1 0,-1-1 1,0 0-1,0 0 0,-1 1 1,0-1-1,0 0 0,-6 12 1,1-8-77,-1 0-1,0 0 1,0-1 0,-2 0 0,1 0 0,-1-1-1,-1 0 1,0-1 0,0 0 0,-1-1 0,0 0-1,0-1 1,-1 0 0,0-1 0,0 0 0,-1-1-1,-26 6 1,36-11-28,-1 0 0,0 0 1,0 0-1,0 0 0,0-1 0,0 0 0,0 0 0,0 0 0,1 0 0,-10-5 0,13 6 65,1-1 1,-1 1-1,0-1 0,0 1 1,1-1-1,-1 1 0,0-1 1,1 1-1,-1-1 0,1 0 0,-1 1 1,1-1-1,-1 0 0,1 1 1,-1-1-1,1 0 0,-1-1 0,-8-14-127,0 0 0,1-1-1,0 0 1,-5-21-1,-2-54-127,12 65 272,-7-32-1,8 54 539,-2 12-31,-43 75 527,-42 103 0,4-7-861,60-130-628,-52 72-1,26-60-1634,-3-8-1684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19:29.01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1117 0 2548,'0'0'4675,"6"4"-4334,17 12 118,-2 1-1,33 32 1,39 51 56,-57-60-236,10 12-47,-2 1 0,-2 3 0,-3 1 0,-3 2 0,32 70 0,-37-38 65,-27-80-246,2 22-17,-1-2-2,-5-19-19,-3 11-4,-5 12 19,8-35-27,0 1-1,0-1 1,-1 1-1,1-1 1,0 1-1,0-1 1,0 1-1,-1-1 0,1 1 1,0-1-1,-1 1 1,1-1-1,0 1 1,-1-1-1,1 0 1,-1 1-1,1-1 0,0 0 1,-1 1-1,1-1 1,-1 0-1,1 0 1,-1 1-1,1-1 1,-1 0-1,0 0 0,-14 9-2,-1-2 0,0 0-1,0 0 1,0-2 0,-1 0-1,0-1 1,-24 3 0,15-6-46,0-1 1,0-1 0,0-2-1,0 0 1,1-2-1,-1-1 1,-43-16 0,48 13-104,0 0 1,1-1 0,0-1 0,1-1-1,1-1 1,-1 0 0,2-1 0,0-1-1,-20-24 1,2-5-225,-44-74 0,-18-53 198,88 154 158,5 11 8,9 12-9,25 39 86,-1 0 0,-2 2 1,32 77-1,-57-119-57,0 0 0,0 0 1,-1 0-1,0 1 0,0-1 0,0 1 0,0-1 0,-1 0 0,0 1 1,0-1-1,-1 1 0,1-1 0,-1 1 0,0-1 0,-1 0 0,1 0 0,-1 1 1,0-1-1,0 0 0,-1 0 0,1-1 0,-1 1 0,0-1 0,-1 1 1,1-1-1,-8 7 0,-5 3 0,0 0 0,-1-1 0,-1-1 0,0-1-1,0 0 1,-2-1 0,-22 8 0,16-9-3,-1-1 0,0-1-1,0-1 1,-1-1 0,-28 1-1,45-5-13,0 0-1,0-1 1,1-1 0,-1 0-1,0 0 1,0-1-1,1 0 1,-1-1 0,1 0-1,-1-1 1,1 0-1,1-1 1,-1 0 0,0 0-1,1-1 1,0 0-1,1-1 1,-1 0-1,1 0 1,1-1 0,-1 0-1,1 0 1,1-1-1,-1 0 1,2 0 0,-1 0-1,-6-17 1,-1-4-62,13 29 69,0 0-1,-1 0 0,1 1 0,0-1 0,0 0 0,0 0 0,0 1 0,-1-1 0,1 0 0,0 0 0,0 0 0,1 1 1,-1-1-1,0 0 0,0 0 0,0 0 0,6-32-4,-5 24-6,5 4-3,24-20 24,-28 23-8,1 1-1,0-1 0,-1 1 1,1 0-1,0 0 0,0 0 0,0 0 1,0 1-1,0-1 0,0 1 0,0 0 1,4 0-1,6 2-1,-1 1 1,1 0-1,-1 1 1,22 10-1,-33-13 1,1-1-1,-1 1 0,0-1 1,-1 1-1,1 0 1,0-1-1,0 1 1,0 0-1,0 0 0,0-1 1,-1 1-1,1 0 1,0 0-1,0 1 0,5 5 10,-1 1-1,0-1 0,0 1 0,-1 0 0,0 0 0,-1 0 0,1 1 0,-2-1 0,1 1 0,-1 0 0,0-1 0,-1 1 0,0 0 0,-1 0 0,0 0 0,-2 18 0,-1-12 14,-1-1-1,-1 0 1,0 0 0,-1 0-1,0-1 1,-1 0 0,-1 0-1,-14 18 1,-7 4 69,-48 47 1,12-23-246,-140 99 1,156-126-1289,8-10-1085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24:16.4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662 0 9761,'0'0'3204,"16"51"-2588,-32 6 12,-11 8-240,-13 14-160,-13 5-124,-16 15-40,2 8-64,-16-1-208,11 5-680,-16-4-792,6-4-1904,2-8-529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24:16.6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 0 8909,'0'0'1884,"-27"42"-1236,19 8-40,8 11-200,8 4-156,14-1-128,-4 5-80,9-4-12,-6-1-308,1-7-508,-4 0-856,-18 0-1420,-5 0-413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24:17.0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349 32 3168,'33'-20'680,"-20"15"139,14 0-51,-20 4 1314,-2 2-1420,2 1-457,15 2 1338,-30 1-1474,-139 87 340,124-75-224,0 1 0,2 2-1,0-1 1,-25 33 0,23-21 134,1 1 0,1 1 0,2 1-1,2 0 1,-23 63 0,33-74-197,0 1-1,2-1 1,0 1 0,2 0-1,0 0 1,2 1 0,1-1-1,1 0 1,1 1-1,6 29 1,-1-21-149,3 0 0,0 0-1,2-2 1,2 1 0,31 54 0,-18-40-2288,-6-7-275,-1 0-1105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24:17.4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1262 1 6649,'0'0'6799,"-7"0"-6762,-4 0-27,-1 2 0,1-1-1,0 1 1,0 1 0,1 0 0,-1 1-1,0 0 1,1 1 0,0 0 0,0 0-1,1 1 1,-17 13 0,-9 10 278,-60 65-1,57-55-17,-211 234 839,-21 23-557,200-228-1561,-2-3 0,-89 61 0,105-90-1751,1-13-1238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24:17.6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49 9925,'0'0'2596,"27"-19"-2832,-1-11-4732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24:18.0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550 773 7925,'0'0'1233,"4"7"30,-1-3-1139,0 0 0,-1-1 0,1 1 0,-1 1 0,0-1 0,-1 0 0,1 0 0,0 1 0,-1-1 0,0 1 0,0-1 0,-1 1 0,1 0 0,-1-1 0,0 1 0,0 0 0,-1-1 0,1 1 0,-1-1 0,0 1 0,-3 8 0,-7 15 590,3-16-20,-15 13-11,17-19 917,-1-2-492,-19 11 16,19-11-418,0-11-295,-10-11-340,0-1 1,1-1 0,2 0 0,0-1 0,-16-34 0,-53-129-149,49 101 44,19 48-56,-195-423-1769,188 408-894,18 42 968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24:18.2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7365,'0'0'5220,"27"47"-6176,-19 2-4896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24:18.7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691 1 8397,'0'0'1595,"0"6"-1174,-1 1-323,0-4-59,1 0 0,0 0 0,0 0 0,0 0 0,0 0 0,1 0 0,-1 0 0,2 4 0,5 28 159,-14-33-194,0 1-4,5-1-2,-1-1 1,0 0-1,1 0 1,-1-1-1,0 1 0,1 0 1,-1-1-1,0 1 1,0-1-1,0 0 1,-3 0-1,-30 3 115,-68 16 1,32 5 540,0 5 0,-92 50 0,66-30-211,82-44-382,12-4-36,1 0 1,-1 1 0,1-1 0,0 1 0,-1-1-1,1 1 1,-5 4 0,-19 12 74,26-18-83,1 1 0,-1-1 0,0 1 1,0-1-1,1 1 0,-1 0 0,0-1 0,1 1 1,-1-1-1,1 1 0,-1 0 0,1 0 0,-1-1 0,1 1 1,0 0-1,-1 1 0,-2 4 84,0 0 0,1 1 0,-1-1-1,2 1 1,-1-1 0,1 1 0,0 0 0,0-1 0,0 1 0,1 0 0,0 0-1,1-1 1,0 1 0,0 0 0,0 0 0,4 12 0,1-8-37,0 0 0,1 1 0,0-2 1,0 1-1,1-1 0,0 0 0,1-1 1,0 0-1,1 0 0,0-1 0,13 8 0,-5-4-749,0-2-1,1 0 0,0-1 0,0-1 0,34 10 0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24:19.6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2360 39 5789,'6'-12'585,"2"-15"6617,-6 34-6515,2 0-476,-2-5-140,-1 1 0,1-1 0,-1 1 0,0-1 0,0 1 0,-1 0 0,1-1 0,0 1 0,-1 0 0,0-1 0,1 1 0,-1 3 0,3 22 165,0-12-174,-1 0 0,0 0 0,-1 0 0,-1 1 1,-1-1-1,0 0 0,-5 20 0,-4-9-153,10-27 71,-1 1 1,1 0-1,0 0 1,-1-1-1,1 1 1,-1 0-1,0-1 1,1 1-1,-1 0 1,1-1-1,-1 1 1,0-1-1,1 1 1,-1-1-1,-1 1 1,-13 10-330,-1-2 0,0 0 1,0-1-1,-1 0 0,0-1 1,0-1-1,-31 6 0,34-13-564,-18-9 32,31 9 841,0 1 1,0 0-1,0 0 0,0-1 0,1 1 0,-1-1 1,0 1-1,0-1 0,0 1 0,1-1 1,-1 1-1,0-1 0,1 1 0,-1-1 1,0 0-1,1 0 0,-1 1 0,0-2 1,-5-6-118,-2-1 46,0-1-1,1 0 0,1 0 1,-1-1-1,2 1 1,-6-13-1,-1-8 128,9 23 2226,-5 17-1552,-54 70 471,31-35-476,-41 41-1,43-58-562,-1 0 0,-1-3 0,-1 0-1,-1-2 1,-67 33 0,30-24-120,-3-3 1,-76 20-1,77-30-8,-1-3 0,0-3-1,-85 3 1,-221-21 758,370 6-715,-23-3 292,0 2 0,-60 5 0,82-2-199,0 0 1,1 0-1,-1 1 0,0 0 0,1 1 0,0 0 0,0 0 1,0 1-1,0 0 0,1 1 0,0-1 0,0 2 1,-10 9-1,2 3 169,0 0 0,1 1 0,2 0 0,0 1 0,-18 39 1,-38 123 398,54-140-642,-53 183-1190,22-67-6765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24:19.9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12801,'0'0'5545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19:29.16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1 152 6749,'56'7'1088,"5"-14"-320,-8-4-376,9-8-164,-9-1-152,8-10-548,-13-4-1612,-2-4-1157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24:20.0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1 397 10013,'0'0'480,"53"-42"-132,1-11-176,2-8-104,-3-11-272,-5-8-1448,0-8-1756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24:20.2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0 145 9437,'0'-45'2136,"19"3"-648,16 7-1020,-1 13-412,-20 64-1840,-36 15-1212,-18 15-913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24:20.4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1 324 9221,'67'-54'1040,"7"2"-392,1-5-340,0 0-184,-9 3-868,-4 4-1904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24:20.9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1860 97 9769,'0'0'1705,"-1"7"-1017,-4 23-505,-2-1 0,0 0 0,-2 0 0,-1-1 0,-19 37 0,11-29-216,-2-1 1,-1-1-1,-43 53 0,59-81-24,-1 0 0,0 0-1,0 0 1,-1 0 0,0-1-1,0 0 1,0-1 0,-10 5 0,15-8 29,0 0 1,0 0 0,0 0-1,-1-1 1,1 1 0,0-1-1,-1 1 1,1-1 0,-1 0-1,1 0 1,0 0 0,-1 0-1,1-1 1,0 1 0,-1-1-1,1 1 1,0-1 0,-1 0-1,1 0 1,0 0 0,0 0-1,0 0 1,0 0 0,0-1-1,0 1 1,0-1 0,0 1-1,1-1 1,-1 0 0,1 0-1,-1 1 1,1-1 0,-2-4-1,-6-9-23,1 0 0,0 0 1,1-1-1,-6-23 0,-14-71 303,4 15 873,22 91-667,1 11-240,3 30 145,2-1 1,17 71-1,-5-34-40,-6-18-45,-2 0 0,4 98 1,-13-135-257,0-1 0,-2 0 1,0 1-1,0-1 1,-2 0-1,0-1 1,-1 1-1,-1-1 1,0 0-1,-2 0 0,1 0 1,-2-1-1,-13 18 1,6-15-19,0 0 1,-1-2-1,-1 0 0,-1-1 1,0 0-1,-1-2 0,0 0 1,-24 10-1,1-3 0,-2-2 0,0-2 1,-51 11-1,53-17 46,0-2 0,-1-2 0,0-1 0,0-3-1,0-1 1,-62-8 0,76 3 76,0-1 1,1-2-1,0-1 0,0-1 0,1-2 0,0-1 0,1-1 0,0-1 0,1-1 1,-32-25-1,33 18-15,0 0 0,1-2 0,2-1 0,0-1 0,2-1 0,1 0 0,1-1 0,1-2 0,-13-30 0,14 21-80,1 0 1,2-2 0,1 1-1,3-1 1,1-1-1,-4-73 1,11 94-78,1 0 1,2 1-1,0-1 0,1 0 1,1 1-1,1 0 0,1 0 1,0 0-1,2 1 0,14-27 0,-14 31-377,1 0 0,1 1 0,0 1 0,1 0 0,1 0 0,0 1 0,0 0-1,1 1 1,1 1 0,0 0 0,0 0 0,31-13 0,-25 14-858,-1 2 1,29-6-1,47-2-3307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24:21.1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1 384 11781,'61'5'1480,"6"-17"-272,-1-15-452,22-8-352,0-14-236,8-8-428,6-3-808,-6-9-1128,-16-11-2468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24:21.3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 1 14133,'-27'0'2585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24:21.9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182 0 8349,'34'38'1528,"-12"8"-104,-4 7-156,-4 8 80,-6 4-188,-3-1-176,-5 5-243,0-7-245,-5 5-196,-3-1-144,-11 2-112,-16 5-204,-5-5-776,-13 5-705,-8-13-975,-1-3-2108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24:22.2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379 1 7433,'21'34'2020,"-21"4"-416,-13-4-688,-8 11-436,-14 5-224,-5 4-128,-8 10-112,-5 1 0,-9 4-648,-4-8-1332,4-4-1428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24:22.9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1328 767 9481,'0'0'745,"-8"-1"65,-54-9 264,51 4-856,4 0-210,0 1 0,1-2 0,0 1 1,0-1-1,0 0 0,1 0 0,0 0 0,1-1 1,-1 0-1,1 1 0,1-2 0,-6-15 0,5 5-29,0 1-1,1-1 0,1 0 0,0 0 0,2 0 0,0 0 0,1 0 0,6-30 0,6-14-86,25-71 0,-23 82 92,-13 47 16,5-19-13,0 0 1,2 1-1,14-27 0,-20 44 7,1-1 0,0 1-1,1 0 1,9-10-1,-10 13 3,-1 0 1,1 1-1,-1-1 0,1 1 0,0 0 0,0 0 0,0 0 0,0 1 0,1-1 0,-1 1 0,0 0 0,1 0 0,-1 1 0,7-1 0,-10 1 5,0 0 0,0 0 0,-1 0 1,1 0-1,0 0 0,0 0 0,-1 1 0,1-1 0,0 0 0,-1 0 0,1 1 0,0-1 1,-1 0-1,1 1 0,0-1 0,-1 1 0,2 0 0,9 7 19,0 0 1,-1 1-1,0 0 1,-1 1-1,1 0 0,10 17 1,-14-19 12,-1 1-1,0 0 1,0 0 0,-1 0 0,0 0 0,-1 1 0,0-1 0,0 1 0,-1 0 0,2 15 0,-4-12-20,0-1 0,-1 1-1,-1-1 1,1 1 0,-2-1 0,0 0 0,0 0 0,-1 0 0,-1 0 0,0-1-1,0 1 1,-2-1 0,1-1 0,-1 1 0,0-1 0,-1 0 0,-1-1 0,-18 17-1,9-10-8,0-1 0,-2-1-1,0-1 1,-32 15 0,36-20-7,0-1 1,-1 0-1,0-1 1,-1-2-1,1 1 1,-29 2-1,36-7-11,0 0 0,0-1 0,0 0 0,0-1 0,0 0 0,-12-4 0,8-3-23,8 3 31,-45-45-59,45 44 61,0-1-1,0 0 1,1 1-1,0-2 1,0 1 0,-4-12-1,2-10 9,5-2-58,3 24 52,-1 1 264,5 14-21,0 4-209,0 0 0,0 0 0,-1 0 1,-1 1-1,0 0 0,0-1 1,-1 1-1,-1 0 0,0 0 1,0 1-1,-1-1 0,-1 0 0,0 0 1,-1 0-1,0 0 0,-1-1 1,0 1-1,-1 0 0,0-1 1,-1 0-1,-10 19 0,6-14-28,-2-1-1,1 0 0,-2 0 1,0-1-1,-21 19 0,27-27-26,0-1 1,0 0-1,-1 0 0,0-1 0,0 0 0,0 0 0,0 0 0,0-1 0,-1 0 0,0-1 1,1 0-1,-1 0 0,0 0 0,0-1 0,-12 0 0,18-1 7,-1 0-5,-1 0 0,1 0 0,0-1 0,0 1-1,0-1 1,0 1 0,0-1 0,0 0 0,0 0 0,0-1 0,0 1 0,0 0 0,0-1 0,1 0 0,-1 0 0,1 0 0,-1 0 0,1 0 0,0 0 0,0 0 0,0-1 0,-3-3 0,-11-20 4,0 0 1,2 0-1,0-2 0,-15-47 1,10 19 14,12 39 95,1-1 0,0 0 0,1 0 0,1-1-1,-2-33 1,6 51-80,0 0 0,0 1-1,-1-1 1,1 0 0,0 1-1,0-1 1,0 0 0,0 1 0,-1-1-1,1 0 1,0 1 0,0-1-1,-1 1 1,1-1 0,-1 0 0,1 1-1,0-1 1,-1 1 0,1-1-1,-1 1 1,0-1 0,0 1 14,1-1 0,-1 1 0,1-1 0,-1 1 0,1-1 0,-1 1 0,1-1 0,0 1 0,-1-1 0,1 1 0,0-1 0,-1 0 0,1 1 1,0-1-1,0 0 0,0 1 0,-1-1 0,1 1 0,0-1 0,0 0 0,0 0 0,0 3 91,0 1 0,0 0 0,-1-1 0,1 1 0,-1 0 0,0-1-1,0 1 1,-1 3 0,-4 11 138,-4 27 343,-1 11-63,-3-1 0,-28 73 0,14-63-662,-4-2 1,-74 110-1,74-128-1053,-2-2 0,-46 44 1,-15 0-2858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24:23.4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102 1 5785,'-26'12'768,"7"6"196,-8 4-32,6 13 304,13 14 132,8 8-92,13 17-256,9 10-204,4 10-232,9-2-212,5 2-128,-5-2-176,-1-4-28,6-8-144,-13-4-592,-6-7-500,-15-4-1116,-6-1-2004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19:29.44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8225,'0'0'176,"16"54"112,-3 18 36,6 12-64,7 10-72,4 10-56,10 7-12,0-5-80,8 1-64,0-13-184,-8-2-1420,-6-19-969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24:23.6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747 1 11129,'0'30'2304,"-8"7"192,-5 5 317,5 8 11,-11 7-608,-2 9-816,-11 6-608,-16 4-376,-8 4-292,-11 7-284,-8-3-1132,-13-3-1752,0-9-392,8-15 407,6-8-731,4-22-1648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24:23.8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35 12521,'0'0'1896,"35"-34"2241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24:24.4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1100 111 7293,'22'-32'1427,"-22"31"-1369,1 1 1,-1-1-1,0 1 0,1 0 0,-1-1 0,0 1 1,1-1-1,-1 1 0,0-1 0,0 1 1,0-1-1,1 1 0,-1-1 0,0 1 0,0-1 1,0 1-1,0-1 0,0 1 0,0-1 1,0 1-1,0-1 0,0 1 0,0-1 0,0 0 1,-4-22 1141,4 23-1174,0-1 0,0 1 0,0 0 0,0-1 0,0 1 0,-1-1 0,1 1 0,0-1 0,0 1 0,0 0 0,-1-1 0,1 1 0,0-1 0,0 1-1,-1 0 1,1-1 0,0 1 0,-1 0 0,1-1 0,0 1 0,-1 0 0,1 0 0,0-1 0,-1 1 0,1 0 0,-1 0 0,1 0 0,0 0 0,-1-1 0,0 1-1,-12-6 112,0 1 0,0 0 0,0 1-1,-1 0 1,0 1 0,1 1 0,-1 0-1,0 1 1,-22 1 0,-5 3-18,1 2 0,0 1 0,0 2 0,0 3 0,1 0 0,0 3 0,1 1-1,1 2 1,1 1 0,-58 39 0,46-23-68,2 1 0,1 3 0,2 2 0,2 1-1,2 3 1,-61 86 0,84-106-15,1 0-1,1 1 1,1 0 0,1 1 0,1 1-1,-11 46 1,19-61-14,1 0 0,1 0 1,0 0-1,1 0 0,0 1 0,1-1 1,4 22-1,-2-25-5,-1 0 1,1 0 0,1 0-1,0-1 1,0 0-1,1 1 1,0-1-1,0-1 1,1 1 0,0-1-1,8 9 1,-1-5-6,1 0 1,0-1 0,0-1-1,1 0 1,0-1 0,1 0-1,0-1 1,0-1 0,0 0-1,33 5 1,-8-4-38,1-1 0,-1-3 0,60-2-1,-49-4-472,-1-1 0,1-4 0,96-25-1,-106 20-1013,-2-2-1,69-35 1,-7-12-2799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24:24.6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8301,'13'30'2124,"-5"20"-864,-8 7-120,-8 16-88,8 19-16,0 7-236,0 10-308,8 5-271,6 2-133,-1-10-60,0-4-76,1-11-605,-6-10-435,5-16-392,0-13-904,-13-10-1496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24:24.9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1 403 7529,'2'-33'706,"2"1"1,2 0-1,0 0 1,3 0 0,18-47-1,-21 66-553,0 1-1,1 0 1,0 0 0,1 1-1,0 0 1,18-18 0,-19 23-116,1-1 0,-1 1 1,2 0-1,-1 1 1,1 0-1,-1 0 0,1 1 1,1 0-1,-1 1 1,14-4-1,-16 6 30,1-1-1,-1 2 1,0-1 0,1 1 0,-1 0-1,1 0 1,-1 1 0,0 0 0,1 0-1,-1 0 1,0 1 0,0 1 0,0-1-1,0 1 1,-1 0 0,1 1 0,-1-1-1,1 1 1,-1 1 0,7 5-1,-5-2 24,0 0-1,-1 1 0,1-1 0,-2 2 0,1-1 0,-1 1 0,-1-1 0,0 1 0,0 1 0,-1-1 0,0 1 0,4 21 0,-5-8-89,-1 0 1,0 0 0,-2 0 0,-1 0-1,-1-1 1,0 1 0,-2 0-1,-1-1 1,-1 0 0,-1 0-1,-14 32 1,-1-8-870,-2-1 0,-1-1 0,-3-1 0,-40 49 0,6-19-2508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24:25.3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89 6545,'27'9'1608,"-26"-9"-1547,-1 0-1,1 0 0,-1 1 0,1-1 1,-1 0-1,1 0 0,-1 1 0,1-1 1,-1 1-1,1-1 0,-1 0 0,1 1 1,-1-1-1,1 1 0,-1-1 0,0 1 0,1-1 1,-1 1-1,0-1 0,1 1 0,-1-1 1,0 2-1,21 39 782,-3 2 0,-1 0 1,18 74-1,-20-62-585,1-1 0,4-1 0,1-1 0,42 75 0,-45-98-228,-6-8 18,23 29 0,-32-46-40,15 0 39,-14-2-45,-4-2-1,1 0-1,-1 1 1,0-1-1,1 0 1,-1 0 0,0 0-1,0 0 1,1 0-1,-1 0 1,0 0-1,1 0 1,-1 0 0,0 0-1,1 0 1,-1 0-1,0 0 1,0-1 0,1 1-1,-1 0 1,0 0-1,0 0 1,1 0 0,-1 0-1,0-1 1,0 1-1,1 0 1,-1 0-1,0 0 1,0-1 0,0 1-1,1 0 1,-1 0-1,0-1 1,0 1 0,0 0-1,0 0 1,0-1-1,1 1 1,7-12-20,0 0 1,-1 0-1,0-1 1,0 0-1,-2 0 0,0 0 1,0-1-1,3-17 1,19-125-184,-23 126 183,35-401 406,-38 390-86,-1 34 176,0 16-196,0-5-262,0 71 261,12 97 1,-7-134-467,2 0 1,2 0-1,1 0 0,2-1 1,28 61-1,-34-85-236,-5-9-56,1-1-1,0 1 1,0 0-1,1-1 1,-1 1-1,4 3 1,16 22-3167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24:25.9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163 0 6933,'0'0'1116,"-26"42"400,10 11-348,16 19-160,0 9-224,-6 3-352,6 3-192,-8 1-132,-5-1-32,0-8-36,-6 2-448,-10-6-1420,-3-13-2252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24:26.1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6925,'0'0'4516,"13"69"-3392,-5 15-372,0 15-288,5 15-240,6 9-108,-6 6-52,1 5-16,-1 2-448,3 5-660,-11-3-1476,-5-13-1960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24:26.4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6145,'5'47'1748,"9"28"-116,-6 24-296,0 19-324,5 11-372,0 2-284,1 2-204,4-4-40,4-7-112,-9-7 0,8-13-368,-15-15-1132,7-13-1972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24:27.0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1505 488 7661,'-5'0'634,"-13"0"170,18-1-779,0 1 1,0 0 0,-1 0-1,1 0 1,0 0-1,0 0 1,-1 0-1,1 1 1,0-1 0,0 0-1,-1 0 1,1 0-1,0 0 1,0 0-1,-1 0 1,1 0 0,0 0-1,0 1 1,-1-1-1,1 0 1,0 0-1,0 0 1,0 0 0,0 1-1,-1-1 1,1 0-1,0 0 1,0 0 0,0 1-1,0-1 1,0 0-1,0 0 1,-1 1-1,1-1 1,0 0 0,0 0-1,0 1 1,0-1-1,-4 12 243,1 1-1,0-1 1,1 1 0,0 0-1,1-1 1,0 1-1,1 0 1,2 17 0,-1-4 143,-3 35 0,-1-42-328,0 1-1,-2 0 0,0-1 1,-1 0-1,-1 0 1,0 0-1,-2-1 1,0 0-1,-1-1 0,-1 0 1,0-1-1,-1 0 1,-1 0-1,-1-2 1,-23 21-1,1-6-72,-2-1 1,-2-2-1,0-2 0,-1-2 0,-2-2 1,0-1-1,0-2 0,-2-3 0,0-1 1,-1-2-1,0-2 0,-82 5 0,105-14-9,1-1 1,-1 0-1,1-2 0,-1-1 0,1 0 0,0-2 0,0-1 0,1 0 0,0-2 0,0 0 0,1-1 0,0-1 0,1-1 1,0-1-1,-18-16 0,32 25-6,0 0 1,1 0 0,-1 0-1,1-1 1,0 0 0,1 0-1,-1 0 1,1 0 0,0 0-1,0-1 1,-3-8 0,5 12 1,1 1 1,-1-1 0,1 0 0,0 1 0,-1-1 0,1 1-1,0-1 1,0 0 0,0 1 0,0-1 0,0 0-1,1 1 1,-1-1 0,0 1 0,1-1 0,-1 0 0,2-1-1,1-2 0,1 0-1,0 0 0,1 1 0,-1 0 0,1 0 1,-1 0-1,1 0 0,0 1 0,1-1 1,-1 1-1,1 1 0,-1-1 0,1 1 0,0 0 1,0 0-1,6-1 0,3 0-13,0 0 0,0 1-1,0 0 1,0 1 0,22 2-1,-9 4-50,-22-3 55,0-1-15,-6 5 15,-1-1 16,1 0-1,-1 0 1,0 0-1,-1 0 1,1 0-1,-1-1 1,0 1-1,0 0 1,-1-1-1,1 1 1,-1-1-1,0 0 1,0 0-1,0 0 1,-1 0-1,1-1 1,-1 1-1,-7 4 1,-6 4 11,0 0 0,-1-2 1,-28 14-1,36-20 132,-1 0 0,1 0 1,0-1-1,-1 0 0,0-1 0,0 0 0,1 0 0,-1-2 1,0 1-1,0-1 0,-22-3 0,33 3-99,-1-1-1,0 1 1,1 0-1,-1 0 1,0 0-1,1-1 1,-1 1-1,0 0 1,1-1-1,-1 1 1,1-1-1,-1 1 1,0-1-1,1 1 1,-1-1-1,0 0 1,-9-9 54,1-1 0,-1 1 0,2-2 0,0 1 0,0-1 0,1 0 0,0-1 0,1 1 0,1-1 0,-5-15 0,-6-42-4,-10-106 0,7-77-76,17 225-16,-20-252-395,13 189-2239,1 4-3667,8 83 5896,-1-5-3489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12:56.0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1977 1 6621,'0'0'3162,"-8"1"-2137,1 1-885,0 1-1,0-1 0,1 1 1,-1 0-1,1 1 0,0-1 1,0 1-1,0 1 1,0-1-1,1 1 0,-10 10 1,-4 8 190,-28 44 1,33-45-218,-46 66 394,-104 119 0,-364 308 218,-47-55-731,441-370-59,107-75-193,0-2-1,0-1 1,-37 11-1,55-20-17,1-1-1,-1 1 0,1-1 1,-1-1-1,0 0 0,0 0 0,1-1 1,-1 0-1,0 0 0,0-1 1,0 0-1,0 0 0,1-1 1,-12-4-1,9 0-614,1 0 1,0 0-1,-15-13 1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19:29.82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1236 115 6545,'0'0'1605,"4"7"-849,49 67 170,12 19-404,-41-54-405,-2 1 0,-1 2 0,-2 0-1,-2 1 1,-2 0 0,11 56 0,-23-85-89,-1 0 1,-1 0 0,0 0 0,-1 0-1,0 0 1,-1 1 0,-1-1 0,0 0 0,-1-1-1,-1 1 1,-4 13 0,1-12-10,0 0 1,0-1-1,-2 0 0,1 0 1,-2-1-1,0 0 0,-1-1 1,0 0-1,-19 15 0,3-5 0,-2-1-1,0-2 1,-1-1 0,-1-1-1,-65 24 1,42-22 4,-1-3 1,-111 17-1,116-26 98,0-2 0,-1-3 0,0-2 0,0-2 0,1-2 0,-87-19 0,110 15-7,0 0-1,0-2 1,0-1-1,2-1 1,-42-25-1,49 24-44,0 0-1,1-1 0,1-1 0,0 0 1,1-2-1,1 1 0,0-2 0,-12-20 1,16 18-51,0 0 0,1 0 0,1-1 0,1 0 0,1 0 0,0 0 1,2-1-1,1 0 0,0 0 0,2 0 0,1 0 0,0-1 0,4-23 0,0 17-26,1 1-1,1 1 0,2-1 1,1 1-1,0 0 1,2 1-1,2 0 0,0 1 1,31-45-1,-21 43-316,0 0 1,1 1-1,2 2 1,50-38-1,-49 43-1001,1 2 0,55-27 0,4 14-1831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24:27.2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54 5452,'0'0'1581,"48"-30"715,5 6-548,8 29-1088,-13 2-4,6 28-436,-14 14-144,-19-7-276,-8 0-956,-13 3-2180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24:27.4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8649,'0'0'4336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24:27.8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109 1 6881,'-5'14'269,"1"0"0,0 1 0,1 0 0,0 0 0,1 0 0,1 22 0,2-13-31,1 0 0,1 0 0,9 32 0,11 27 231,39 94 0,47 76-221,-61-144-220,-3-16 0,-29-63-16,-1 1 0,-1 1 0,-2 0 0,-1 1 0,9 44 0,-19-67-10,0 0 1,-1 0 0,0 0 0,-1 0 0,-1 0-1,1 0 1,-1-1 0,-1 1 0,0-1 0,0 1-1,-1-1 1,0 0 0,-1 0 0,0-1-1,-10 15 1,0-4 137,0-1 1,-1-1-1,0-1 0,-2 0 0,-28 20 0,39-31 56,0 0-1,0-1 0,-1 0 1,1 0-1,-1-1 1,0 0-1,0 0 1,0-1-1,-10 2 1,13-4-97,0 1 1,0-1 0,1 0 0,-1 0 0,0-1 0,0 0-1,1 0 1,-1 0 0,0 0 0,1 0 0,-1-1 0,1 0 0,0 0-1,0 0 1,-1-1 0,1 1 0,-5-6 0,-3-2-1,1-1 1,0-1 0,1 0-1,0 0 1,1-1 0,1 0-1,0-1 1,0 0 0,1 0-1,1-1 1,-5-17 0,4 8-80,2-2 0,0 1 1,2-1-1,0 1 1,2-1-1,2-29 1,28-203-829,-3 48-3887,-21 131 841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24:28.3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385 28 3872,'7'-4'755,"21"-13"-86,-27 16-629,0 1 0,0-1-1,0 0 1,0 1-1,0 0 1,0-1-1,0 1 1,0 0-1,0-1 1,0 1-1,0 0 1,0 0-1,2 0 1,10-1 66,0 1 1,0 0-1,0 1 1,0 0-1,0 1 0,-1 1 1,1 0-1,-1 1 1,14 5-1,36 17 332,-58-24 533,-1 4-549,-2-2-383,0 0 0,0 0 0,0 0 0,0 0 0,-1 1 0,0-1-1,1 0 1,-1 0 0,-1 0 0,1 0 0,-1 0 0,0 1-1,1-1 1,-2 0 0,1 0 0,0-1 0,-1 1 0,0 0 0,0 0-1,0-1 1,0 1 0,-5 5 0,-30 35 221,14-16-73,-30 47 1,-233 481 847,266-515-1011,-11 21-240,-54 81 1,73-130-916,-20 12-735,17-16-465,-18 3-139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24:28.5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422 35 3336,'0'0'2849,"18"-35"1715,-18 89-3836,-13 8-224,0 17-260,-6 8-56,-16 12-136,-5 8 12,-2 4-84,-12 0-24,6-2-572,-13-2-808,8-7-1172,-9-5-573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24:28.7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5645,'56'27'1656,"-2"25"-136,-1 10-540,3 17-292,-8 13-388,-16 11-108,-5 4-184,-6 2-112,-21 2-1000,-8-7-1364,-19-10-821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24:29.0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353 256 3536,'24'0'566,"0"1"0,-1 1 0,1 2 0,-1 0 0,46 15 0,-57-15-382,0 1 0,0 1 0,-1 0 0,1 0 0,-1 1 0,-1 1 0,1 0 0,-1 0 0,-1 1 0,1 0 0,-2 1 0,13 16 0,-18-21-133,0 0 0,0 1 0,0-1 0,-1 1 0,0 0 0,0 0 1,0 0-1,-1 0 0,0 0 0,0 0 0,0 12 0,-1-9-19,-1 1 1,0-1-1,-1 0 0,0 1 1,-1-1-1,1 0 0,-6 10 1,-1 0-16,-1-1 1,-1 0 0,-1 0-1,-1-1 1,0 0-1,-19 18 1,11-14 40,-2-2 0,0 0 0,-1-1-1,-31 18 1,41-28 140,-1-1-1,1 0 0,-1-1 1,0 0-1,0-2 0,-1 1 1,1-2-1,-1 0 0,-25 1 1,35-4-131,-1 0 0,1-1 0,-1 0 0,1 0 0,0-1 0,0 1 1,-1-1-1,1-1 0,0 1 0,1-1 0,-1 0 0,-8-6 0,6 3-27,1-1 0,-1 0 0,2 0 0,-1 0 0,1-1 0,0 0 0,-7-12 0,-1-7-24,1-2 1,1 0 0,1 0 0,-6-33 0,-1-4-23,-15-129 0,30 163-762,1 1 0,2-1 0,1 0 0,2 0 0,1 1 0,10-43-1,13 3-3320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24:38.46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1478 579 4852,'0'0'1023,"-6"-3"-90,-29-18 530,27 17-1295,5 3-108,-1-1 0,1 0 0,1 0 0,-1 0 0,0 0 0,0 0-1,1 0 1,-1-1 0,-3-4 0,-5-5-20,1-1 1,0 1-1,1-1 0,1-1 0,0 1 0,1-2 0,-11-27 1,13 24-39,0 1 0,2-1 1,-1 0-1,2 0 0,1 0 1,0 0-1,1-1 1,1 1-1,1 0 0,0 0 1,1 0-1,1 0 1,1 1-1,1 0 0,0 0 1,17-31-1,-5 17 4,-17 31-6,-1-1 1,0 0-1,1 1 1,-1-1-1,1 0 1,-1 1-1,1-1 1,-1 1 0,1-1-1,0 1 1,-1-1-1,1 1 1,0-1-1,-1 1 1,1 0-1,0-1 1,1 1 0,5-4 7,0 1 1,0 0 0,1 1 0,-1 0-1,9-2 1,-12 4-1,-1-1 0,1 1 0,-1 0-1,1 0 1,0 1 0,-1-1 0,1 1 0,-1 0 0,1 0 0,-1 0-1,0 0 1,1 0 0,-1 1 0,0 0 0,0-1 0,5 5 0,1 2 28,0 0-1,-1 1 1,0 0 0,-1 0 0,1 1 0,-2 0 0,0 0 0,0 0 0,-1 1 0,0 0 0,-1 0 0,0 0 0,4 20 0,-3-6-3,-1 0 1,-1 1-1,-1-1 0,-2 1 0,-3 37 0,0-42-30,-1 1-1,-1-1 0,-1 0 1,-1 0-1,0 0 0,-2-1 1,0-1-1,-1 1 0,-18 24 1,13-23-4,-1 0 1,-1-2-1,-1 0 1,0-1 0,-1 0-1,-1-2 1,-35 23-1,45-33-11,-1 0-1,0-1 1,1 0-1,-1-1 1,-1 0-1,1-1 1,-21 4-1,25-7-33,0 1-1,-1-1 1,1 0-1,0-1 1,0 1-1,0-1 1,0-1-1,0 0 1,0 0-1,0 0 1,1 0-1,-1-1 1,-10-7 0,-5-5-53,1-1 0,-20-20 0,9 8 144,9 8-3,17 15 77,4 11 24,0 7 155,1-1-1,0 1 1,1 0-1,0-1 0,1 1 1,4 21-1,-2-16-74,-2 0 1,0 1-1,-1-1 0,-1 0 0,-1 1 0,0-1 0,-1 0 0,-1 0 0,-1 0 0,-1-1 0,0 1 0,-1-1 0,-1-1 1,-1 1-1,0-2 0,-15 21 0,1-3-144,-1-2 0,-1 0 1,-1-2-1,-2-1 0,-56 44 1,52-50-154,0-2 0,-2 0 0,0-3 0,-1-1-1,-73 23 1,89-34-361,1-1 0,-1 0-1,0-1 1,0-1-1,0-1 1,-1-1 0,1 0-1,0-1 1,0-2-1,0 0 1,0 0 0,1-2-1,-35-13 1,42 13-297,1-1-1,0 0 1,-13-10 0,-26-29-2416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24:38.93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2160,'0'0'1768,"8"3"-684,9 5-633,-1 1 0,0 1-1,-1 0 1,0 1 0,-1 0-1,0 2 1,13 13-1,105 134 1584,190 302 0,-272-373-1686,-32-53-3511,-8-15-1334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24:39.42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413 567 4796,'0'0'2173,"-7"-5"-1443,-21-13-120,21 14 808,-2 4-1261,-87 1-56,51 4-52,-1-2-37,40-3-20,0 0-1,0-1 1,-1 1-1,1-1 1,-10-3 0,10 1-5,0 1 0,1-1 0,-1 0 0,1 0 1,-1-1-1,1 1 0,0-1 0,0 0 1,1-1-1,-1 1 0,-5-9 0,3 4 1,1-1-1,1 1 0,0-1 1,0 0-1,1 0 1,-4-13-1,2-1 6,1-1 0,1 1 0,1-1 1,2 0-1,1-31 0,2 37 7,0 0 1,2 0-1,0 1 0,1-1 1,1 1-1,1 0 0,11-20 1,-7 22-45,16-14 59,-27 29-14,1 0 1,-1 0-1,1 1 0,0-1 1,-1 0-1,1 1 0,0-1 1,0 0-1,-1 1 0,1-1 1,0 1-1,0-1 0,0 1 1,0 0-1,0-1 0,-1 1 1,1 0-1,2 0 0,-3 0-1,5-2 4,0 0 0,1 1-1,-1 0 1,1 0 0,-1 1 0,1-1-1,0 1 1,-1 0 0,1 1 0,-1-1-1,1 1 1,-1 0 0,1 1-1,8 3 1,-6-1 15,0 2-1,0-1 0,0 1 1,-1 1-1,0-1 0,0 1 1,-1 0-1,0 1 0,10 14 1,2 9 194,19 43 1,-23-44-51,109 251 1122,-95-218-1081,58 92-1,-76-140-235,1 0-1,21 23 0,3 3-190,53 67-6321,-53-66 3887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19:29.98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 1 10173,'-13'42'3856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25:00.6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913 8 7893,'0'0'1795,"-5"-1"-1289,-12-4-165,12 4-46,2 7 0,-40 93 220,11-41-485,32-58-30,0 1-1,0-1 1,0 1 0,-1-1-1,1 1 1,0-1-1,0 1 1,-1-1-1,1 0 1,0 1-1,-1-1 1,1 1-1,-1-1 1,1 0-1,0 0 1,-1 1 0,1-1-1,-1 0 1,1 0-1,-1 1 1,1-1-1,-1 0 1,-32 14-2,30-14 3,1 1 0,-1 0-1,0-1 1,0 1 0,1-1-1,-1 0 1,0 0 0,0 0-1,0 0 1,0-1 0,-2 0-1,-3-2-1,1 0-1,0 0 0,0-1 0,0 0 0,1 0 0,-1 0 0,1-1 0,0 0 1,0-1-1,0 1 0,-7-12 0,-2-2-4,1-1-1,-18-33 1,19 27-5,11 21-39,0 11 92,-5 16 131,1 0 1,1 0 0,-3 28-1,7-35-120,-2 0-1,1 1 0,-2-2 0,0 1 0,0 0 0,-2-1 1,-7 16-1,8-22-50,1 0 1,-1-1-1,0 0 1,-1 0-1,0 0 1,0 0 0,-1-1-1,1 0 1,-1-1-1,0 1 1,-1-1-1,1-1 1,-13 6-1,5-3 4,0-1-1,-1-1 1,0-1 0,0 0-1,-1-1 1,1 0 0,0-2-1,-33 0 1,39-2-14,-1 0 0,1 0-1,0-1 1,0-1 0,0 0 0,0 0 0,0-1 0,1 0 0,0 0 0,0-1-1,0-1 1,0 1 0,1-2 0,0 1 0,-10-10 0,-1-8 54,-27-42 1,43 61 142,11 9 148,11 6-147,1 1-1,-1 1 0,-1 1 1,0 0-1,23 24 1,0 4 117,38 47 0,32 61 29,-5-7-197,-55-77-138,90 103-196,-136-163-318,26-65-7320,-3 3 5082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25:01.1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961 129 5340,'-13'-13'144,"-1"1"-1,1 1 0,-2 0 0,0 1 1,0 1-1,0 0 0,-1 1 0,-1 1 1,1 0-1,-1 1 0,0 1 0,-26-4 1,15 4 106,-1 2 1,0 1 0,0 1-1,-42 4 1,57-1-194,0 0 0,1 1-1,0 1 1,-1 0 0,1 0 0,1 2 0,-1-1 0,1 2 0,0 0-1,0 0 1,-17 14 0,13-6 189,1 1-1,0 0 0,2 1 1,-24 36-1,-35 84 779,34-45-408,5 1 1,-24 108-1,30-92-205,-17 150-1,37-196-248,4 1-1,2 0 0,15 117 0,-9-146-89,2 0 0,2-1 0,17 46 0,-16-58-37,0-1 0,1 1-1,1-2 1,0 0 0,2-1 0,17 19-1,-12-18 1,0-1-1,2 0 1,0-2-1,1-1 1,1 0-1,26 12 1,-15-11-13,1-2 0,0-1 1,72 18-1,-47-21-19,0-2 0,1-2-1,0-4 1,1-2-1,84-9 1,-71-1 5,-1-3-1,-1-3 1,0-3 0,135-55-1,-158 52-5,-1-3-1,-2-2 0,0-3 0,-2-1 0,-2-2 0,0-2 0,58-61 0,-78 69-3,-1-1 1,-2-1-1,-1-1 0,-1-1 0,-1-1 0,-2 0 0,-1-1 0,-2 0 0,0-1 0,-3 0 0,10-58 0,-15 60 1,-1 0 0,-2 0 0,0 0 0,-2 0 0,-2 0 0,-1 0 0,-1 1 0,-1-1 0,-2 1 0,-1 0 0,-2 1 0,0 0-1,-19-32 1,14 35-1,-1 2 0,0-1 0,-2 2-1,-1 1 1,-33-30 0,21 25 5,-1 2 0,-1 1 0,-52-27 0,16 17-81,-2 3-1,-1 3 1,-137-32 0,142 45-291,-1 3 0,-1 3 0,-76-1 1,91 11-713,0 1 1,0 3-1,0 3 0,-74 19 1,32 3-2191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25:02.0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1573 862 4528,'-7'-5'954,"-21"-16"32,13 13-23,-15-2-77,29 10-845,1-1 0,-1 1 0,0 0 0,0-1 0,1 1 0,-1 0 0,0 0 0,1 0 0,-1 0 0,0 0 0,0 0-1,1 0 1,-1 0 0,0 0 0,0 0 0,1 0 0,-1 1 0,-1-1 0,-7 3 79,0 0 0,-1 1 0,1 0-1,1 0 1,-1 1 0,1 0 0,0 0 0,0 1 0,0 0 0,-8 9 0,-33 40 167,41-42-209,2 0-41,1 2 0,-6 20 0,10-30 141,6-1-42,-1-2-129,-1 1 0,0-1 1,1 0-1,0-1 1,-1 1-1,1-1 0,0 1 1,0-1-1,0 0 1,-1-1-1,1 1 0,0-1 1,0 1-1,0-1 1,0 0-1,0-1 0,0 1 1,0-1-1,0 0 0,0 0 1,0 0-1,0 0 1,0-1-1,6-3 0,2-1-9,0-1-1,0 0 0,0-1 0,-1 0 0,0-1 0,0-1 1,-1 1-1,0-1 0,-1-1 0,-1 0 0,10-14 0,-1-6 13,-12 17 24,-4 4-19,1-3 8,-1 1 0,0-1-1,-2-18 1,-10 27-39,-7-1 12,0 1 0,-1 1-1,1 0 1,-1 2 0,0 0 0,0 1-1,0 1 1,1 1 0,-1 0-1,-29 9 1,-343 104 22,135-34-44,-1-23-615,249-57-92,0-53-226,9 47 936,0-1 0,0 1 0,1 0 0,-1-1 0,1 1 0,0 0 0,1 0 0,-1 0 0,1 1 0,0-1 0,0 0 0,1 1 0,-1 0 0,6-5 0,7-6-22,1 0-1,22-14 1,-5 5 23,54-30 0,-72 46 94,-1 1 0,1 1 1,1 0-1,-1 1 0,1 0 1,19-2-1,-23 8 437,14 7 44,-27-8-539,0 0 0,1 0 0,-1 0 1,0 1-1,1-1 0,-1 0 0,0 0 0,1 0 0,-1 0 1,0 0-1,1 0 0,-1 1 0,0-1 0,1 0 0,-1 0 0,0 0 1,0 1-1,1-1 0,-1 0 0,0 0 0,0 1 0,0-1 1,1 0-1,-1 1 0,0-1 0,0 0 0,0 1 0,0-1 1,0 0-1,1 1 0,-1-1 0,0 0 0,0 1 0,0-1 1,0 0-1,0 1 0,0-1 0,0 5 27,1-1 0,-1 0 0,0 0 0,0 0 0,0 0 0,-1 1 0,0-1 0,1 0 0,-1 0 0,-1 0 0,1 0 0,-1 0 0,1 0 1,-3 3-1,-1 1 3,-1 1 1,0-2 0,0 1 0,0-1-1,-14 12 1,-3 0-5,-2-1 0,0-2 1,-33 18-1,-68 26 0,107-53 50,0 0 0,0-1 1,-1-1-1,-39 4 0,52-9-63,1 1-1,0-2 1,-1 1 0,1-1-1,-1 0 1,1 0-1,0-1 1,-1 0 0,1 0-1,0 0 1,-6-4-1,10 5-18,1 0 0,0 0 0,-1 0 0,1 0-1,0 0 1,0 0 0,0 0 0,0 0-1,0 0 1,0 0 0,-1-2 0,-12-18 20,0 0 1,2-1-1,0 0 0,-12-35 1,7 11 6,-17-79 1,-102-562-268,135 681-689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25:02.3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269 0 9121,'0'0'1273,"8"2"-169,4 1-875,0 1 0,-1 0-1,0 0 1,0 1 0,0 1-1,-1 0 1,1 0-1,-1 1 1,-1 0 0,11 10-1,-3 0 93,-2 0 0,0 1 0,-1 0 0,16 29 0,-25-39-248,-1 1 1,0 0-1,0 0 0,-1 0 1,0 1-1,-1-1 0,0 1 1,0 0-1,-1-1 0,0 1 1,-1 0-1,0 0 1,-2 13-1,-3-4-81,0-1 0,0 0 0,-2 0 0,0 0 0,-1-1 0,-1-1-1,-1 1 1,0-1 0,-1-1 0,-24 27 0,11-17-480,0-1 1,-2-2-1,-1 0 0,0-2 0,-36 20 0,47-31-196,-1 0 1,0-1-1,0-1 0,-1-1 0,0 0 0,-26 5 0,22-9-947,-31-1 1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25:02.6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817 1 7805,'0'0'2518,"2"6"-1407,26 83-495,-4 0 0,-4 2 1,-4 0-1,-3 1 0,-5 1 0,-5 120 0,-5-164-454,-1 1 0,-3-1 0,-2 0 0,-15 48 0,13-66-119,-1 0 0,-1-1 0,-1 0 0,-2-1-1,-1-1 1,-1 0 0,-23 27 0,16-26-32,-2 0-1,0-2 1,-2 0-1,-1-2 1,-1-1 0,-48 28-1,63-43-4,-1-2 0,0 1 1,0-2-1,-1 0 0,0-1 0,0-1 1,-17 2-1,21-5 0,1 0 0,0-1 0,-1 0 0,1-1 0,0-1 0,-1 0 0,1 0 0,0-1 0,0-1 0,-21-9 0,22 7-3,0 0 0,1 0 0,-1-1 1,2-1-1,-1 0 0,1 0 1,0 0-1,-11-15 0,9 8-16,0 0 0,1-1 1,1 0-1,1-1 0,-8-19 0,6 5-29,1 0-1,1 0 1,2-1 0,1 0-1,1 0 1,1-38 0,4 44-358,0 1 1,2 0 0,1 0-1,1 1 1,1-1 0,1 1 0,1 0-1,1 0 1,1 1 0,2 1 0,14-24-1,17-19-3513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25:02.9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5 8625,'0'0'912,"22"-5"1896,-4 62-1632,4 12-280,-9 8-68,8 2-56,-2 5-311,2 3-257,6-3-32,0-4-148,-1 1-104,1-5-581,2-8-623,-15-7-740,-1-4-1976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25:03.5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1593 325 9581,'-5'-3'778,"-12"-7"234,12 8 1,2 10-16,-29 74 604,14-32-981,-33 63 0,27-74-558,-1 0 0,-2-2 1,-1-1-1,-2-2 0,-65 58 0,38-44-47,-3-2 0,-117 67 0,151-98-9,0-2 0,-1 0 0,0-2 0,-1-1 0,0-1 0,-1-1 0,-56 7 0,75-14-7,-1-1 1,1 0 0,0-1 0,0 0 0,0 0 0,0-1 0,0-1 0,0 1 0,1-2 0,-1 1 0,-13-8 0,12 4-5,1 0 0,0 0 0,0-1 0,1 0 0,0-1 0,0 0 0,1 0 0,-10-15 0,1-3-6,2-1 0,1-1 0,1 0 0,1-1 0,2 0 0,-10-46 0,-43-270 53,25-50-3,37 368-74,1 22 8,3 13-74,18 43 682,-1 2 0,-4 0 0,17 86 0,-32-131-518,10 53 464,-3 1 1,-2 1-1,-5 94 0,-3-117-425,-3 0 0,-1-1 0,-1 0 0,-3 0 0,-26 68 0,-2-22-410,28-72-356,6-9 543,-4 4-249,0-1 0,0 0 0,-9 4 0,14-8 212,0-1-1,-1 1 0,1-1 1,0 0-1,0 0 0,-1 0 1,1-1-1,0 1 1,-1-1-1,1 1 0,-1-1 1,1-1-1,0 1 0,-1 0 1,-3-1-1,1-1-148,1 0 1,0 0-1,-1-1 0,1 1 1,0-1-1,1 0 0,-1-1 0,0 1 1,1-1-1,-6-6 0,1 1-754,2-1 0,-1 0 0,-11-21 0,-14-29-2593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25:03.7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7269,'0'0'5865,"5"9"-4756,51 97 1199,52 96-461,-20-37-1481,-76-138-929,-1 0 1,-2 0-1,-1 1 1,7 39-1,-13-60 72,-1 1 0,-1-1 0,1 1 0,-1-1 0,0 1-1,-1 0 1,0-1 0,0 1 0,0-1 0,-1 1-1,0-1 1,-1 0 0,-5 11 0,-9 9-3236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25:04.4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862 50 7253,'0'0'5002,"5"7"-4578,1 0-354,-1 1 0,0-1-1,0 1 1,-1 0 0,0 0 0,-1 0 0,0 0-1,0 1 1,0 0 0,-1-1 0,-1 1-1,1 0 1,-1 0 0,-1 0 0,0 0 0,-1 12-1,-1-10-53,-1 0 0,0-1 0,0 1 0,-1-1 0,-1 0 0,0 0 0,0-1-1,-1 1 1,0-1 0,-10 12 0,5-9-9,0-1-1,0 0 0,-1-1 1,0 0-1,0-1 0,-27 14 1,34-20-10,1-1 0,-1 0 0,1 0 0,-1 0 0,0-1 0,0 0 0,0 0 0,0 0 0,1 0 0,-1-1 0,0 1 0,0-1 0,0-1 0,0 1 0,0-1 0,0 0 0,0 0 0,0 0 0,0 0 0,0-1 0,1 0 0,-1 0 0,1-1 0,0 1 0,-1-1 0,1 0 0,-4-3 0,-3-6-9,0 0 0,1-1 0,0 0 0,1-1 0,0 0 0,1 0 0,1-1 0,0 1 0,-4-19 0,8 24 13,1-1 1,0 1-1,0-16 0,-4-17 156,5 38-3,1-2-13,1 0 54,0-6-351,-6-5 3790,-4-15-3605,3 0-7,5 26 20,-1-1 133,-7-21 253,7 21 1307,2 15-1200,0 38 203,2-7-150,-3-1 0,-1 1-1,-11 62 1,5-67-577,-2-1 1,-1-1-1,-2 0 0,-1 0 0,-1-1 1,-26 38-1,14-30-1287,-3-1 0,-43 45-1,36-47-1121,-1-1 0,-44 29 0,25-25-1687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25:04.5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0 245 8881,'88'0'1312,"8"-12"-288,-2-3-360,7-16-300,3-2-204,-11-2-80,3 1-208,-8-5-1312,-8-6-2088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19:19.03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1367 45 4876,'0'0'1539,"6"-2"-232,23-5 3210,-36 3-4524,-20-11 16,10 10 20,-9 0-27,-1 2-1,1 1 0,-1 1 0,0 1 0,1 1 1,-1 2-1,1 1 0,-1 0 0,-35 13 0,26-3 4,1 1 0,1 1 0,1 3 0,0 0 0,2 2 0,-45 39 0,23-11 71,-66 79 1,-34 67 246,-186 308 401,336-498-719,-19 31 47,1 2 1,-19 49-1,35-76-35,1 1-1,1 0 0,0-1 0,0 1 0,2 0 1,-1 0-1,1 0 0,1 1 0,0-1 0,1 0 1,0 0-1,6 22 0,6 4 38,-12-36-48,0-1 0,0 1 0,0 0 1,0-1-1,0 1 0,0-1 0,0 1 0,0-1 1,0 0-1,3 3 0,13 14 33,1-1-1,1 0 1,41 28 0,-30-30-8,-1-1 0,1-2 1,1 0-1,1-2 0,-1-2 1,1 0-1,1-3 0,42 3 1,-13-5-4,-1-3 1,0-3 0,94-16-1,-95 8-18,-1-3 0,0-2-1,-2-3 1,74-34 0,-98 37-11,0-2-1,-1-1 1,-1-1 0,-1-2 0,-1-1-1,-1-1 1,-1-2 0,31-36 0,-44 43-1,-1-1 0,-1 0 0,0-1 1,-2-1-1,0 0 0,-2 0 0,0 0 0,-1-1 1,-2 0-1,0-1 0,-2 1 0,0-1 1,-1-35-1,-4 22-4,0 1-1,-3 0 1,0 0 0,-3 0 0,-1 0 0,-1 1-1,-2 1 1,-19-38 0,15 42 5,-1 1 1,-2 1-1,0 0 0,-2 2 1,-1 0-1,-1 2 1,-1 0-1,-2 2 0,0 0 1,-38-23-1,10 12-3,-2 2 0,-1 2 0,-1 3 0,-94-28 0,111 43-3,-52-9 1,73 17 5,0 1 1,-1 1 0,1 0-1,-30 4 1,47-3 0,-1 0 0,1 1 0,0 0 0,0-1 0,-1 1 0,1 0 0,0 1 0,-4 1 0,-1 1-2,5-3 1,1-1 1,-1 1-1,0 1 0,0-1 0,1 0 1,-1 1-1,0-1 0,1 1 0,-1 0 1,1-1-1,-3 4 0,-1 1 2,4-5-1,-1 0-1,1 0 1,0 1 0,0-1-1,0 1 1,0-1 0,1 1-1,-1 0 1,0 0 0,1 0-1,-1 0 1,-1 2-1,-15 20 4,-1-3-6,14-16-25,2 1-115,-10 16-590,10-17-861,4 3-1021,4 31-654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25:07.67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3233 528 4340,'-7'-5'63,"1"-2"1,-1 1-1,2-1 0,-1 1 0,1-2 0,0 1 0,0 0 0,1-1 0,0 0 0,0 0 0,1 0 1,0-1-1,0 1 0,1-1 0,1 0 0,-2-14 0,2 9-69,1 1 0,1-1 0,1 0 0,0 1 0,0-1 0,1 1 0,1 0 0,0 0 0,1 0 0,8-14-1,-3 8 6,0 0 0,2 1-1,0 0 1,1 1 0,1 1-1,1 0 1,0 1 0,1 0-1,1 1 1,0 1 0,24-14-1,-34 24 82,-1 0 0,1 1 0,0 0 0,-1 0 0,1 1 0,0-1 0,0 2 0,0-1 0,0 1 0,0 0 0,0 0 0,0 1 0,0 0 0,0 0 0,0 1 0,0 0-1,-1 0 1,1 0 0,7 5 0,-13-7-47,-1 0-1,1 1 0,0-1 1,-1 0-1,1 1 1,-1-1-1,1 0 0,-1 1 1,1-1-1,0 1 1,-1-1-1,0 1 0,1-1 1,-1 1-1,1-1 1,-1 1-1,0 0 0,1 0 1,5 9 112,0 0 0,-1 1 1,0-1-1,-1 1 0,3 13 1,-5-19-114,-1 1 0,0 0 1,0 0-1,0 0 0,-1 0 1,0 0-1,0-1 0,-1 1 1,0 0-1,0 0 0,0 0 1,-1 0-1,-3 8 0,-3 2-15,-1-1-1,0-1 0,-2 0 0,1 0 0,-2-1 0,0 0 1,0-1-1,-1 0 0,-1-1 0,0-1 0,-16 10 0,-3-1-19,-1-1 1,0-2-1,-1-1 0,-38 10 0,49-17-9,1-2-1,-1-1 1,0 0 0,-43 1-1,59-6-1,-1 0 1,0-1-1,0 0 0,0 0 0,1-1 0,-1 0 0,1 0 0,-1-1 0,1 0 1,0-1-1,0 0 0,0 0 0,1 0 0,-1-1 0,1 0 0,-10-10 0,6 4-11,1 0-1,1 0 1,-1-1-1,2-1 0,0 1 1,0-1-1,1-1 0,1 1 1,0-1-1,-7-27 0,13 39 18,0 0 0,-1 0-1,1 0 1,-1 0-1,0 0 1,1 0-1,-1 0 1,0 0-1,0 0 1,-2-2 0,2 3 16,0 0 1,1 1 0,-1-1 0,1 0 0,0 0 0,-1 0 0,1 1 0,0-1 0,-1 0 0,1 0-1,0 0 1,0 0 0,0 0 0,0 0 0,0 1 0,0-1 0,0-2 0,-2 37 289,-2-1-1,-10 42 1,7-42-25,-2 7 167,-2 0 0,-1-1 1,-3 0-1,0-1 0,-3-1 0,-33 54 0,13-36 132,-1-1 0,-3-2 0,-61 59 0,54-65-405,-2-3 0,-1-1 0,-2-3 0,-2-2 0,-110 52 0,84-53-79,-1-3 0,-2-5 0,-161 33 0,115-40-525,-263 8-1,-123-54-2240,212-21-2274,172 17 1331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25:08.31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436 1 4992,'0'0'5282,"3"2"-4962,0 1-258,-1-1 0,1 1 0,0 0 0,-1 1 1,1-1-1,-1 0 0,0 1 0,0-1 0,-1 1 1,1 0-1,-1-1 0,0 1 0,0 0 0,0 0 0,0 0 1,0 0-1,-1 0 0,0 7 0,0 2-33,0-1-1,-1 1 0,0-1 1,-1 0-1,-4 15 1,-1-6-20,-1-1 0,-1 0 0,0-1 0,-2 0 1,0 0-1,-1-1 0,-22 24 0,15-20-6,-1-1 0,-1-1 0,-1-1 0,-49 32 0,58-42 8,9-6-5,1-1-1,-1 0 0,1 1 0,-1-1 1,0-1-1,1 1 0,-1-1 0,0 1 1,0-1-1,0 0 0,0 0 1,0-1-1,-1 1 0,-4-1 0,-17 0 27,13-3 31,6 0-39,5 2-16,0 0 1,-1 0 0,1 0-1,0 0 1,0-1 0,-1 1-1,1 0 1,0-1 0,0 0-1,1 0 1,-4-2-1,-2-2 7,4 3-1,-1 0-1,1 0 1,-1 0 0,1 0-1,0-1 1,-3-4-1,-12-15 119,14 17 144,13 12-83,140 93 719,25 16-350,261 120-2518,-429-233 160,1 2-725,26 15-497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25:08.98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49 55 4476,'0'0'4007,"4"7"-3286,24 37 184,-16-24-788,-5-6 48,0-1-1,1 1 1,1-1-1,1-1 1,-1 0-1,2 0 0,15 13 1,52 25 41,-76-48-198,1-1-1,-1 1 0,1-1 1,0 0-1,0 1 0,-1-1 1,1-1-1,0 1 0,0 0 1,0-1-1,5 1 1,1 0-1,7 0 35,16-6 19,-24 3-28,-3-6 7,2-4-36,0 0 0,-1 0 0,9-26-1,-12 31 10,-1 0 0,-1 0 0,1 0 0,-1 0 0,-1 0 0,1 0 0,-1-1 0,0 1 0,-1 0 0,-2-14 0,-3 6 114,0 0 1,0 1 0,-11-17-1,15 29-136,-7-12 129,5 10-108,1 1 0,-1-1 0,0 1 0,0 0 1,-7-4-1,8 5-12,-1 1-1,1-1 1,-1 1 0,0 0-1,1 0 1,-1 0 0,0 1-1,0-1 1,0 1 0,1 0-1,-1 0 1,0 0 0,-7 2-1,4 0 7,0 0-1,0 0 1,0 1-1,0 0 1,0 0 0,-10 7-1,-3 5-182,0 1-1,1 0 1,-19 21-1,38-36 168,-28 28-2291,-24 33 0,17-12-1403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25:12.1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1237 181 4148,'0'0'844,"-4"3"131,-14 9-50,14-9-186,-1 0-231,-13 8-176,14-9 622,8 1-668,1-1-270,0 0-1,0 0 1,0-1 0,1 0-1,-1 0 1,0 0 0,0 0-1,1-1 1,-1 0 0,0 0 0,0 0-1,1-1 1,-1 0 0,0 0-1,10-3 1,2-2 17,-1 0 0,1-1 0,20-12 0,-34 17-32,0 1 0,-1-1-1,1 1 1,-1-1 0,1 0-1,-1 0 1,0 0 0,1-1 0,-1 1-1,0 0 1,2-4 0,3-4 5,-2 5-4,-1-1 1,0 0-1,0 0 1,0 0-1,0-1 1,-1 1-1,4-14 1,-6 17-4,0 0 1,0 0-1,-1 0 1,1 0-1,-1 0 1,0 0-1,0-6 1,0 7-1,-1 0 0,1-1 0,-1 1 0,0 0 0,0 0 1,1 0-1,-1 0 0,-1 0 0,1 1 0,0-1 0,0 0 0,-1 0 0,-1-1 0,0 0 10,-1 0 0,0 1 0,0-1 0,0 1 0,0 0 0,-1 0 0,1 0 0,0 1 0,-1-1-1,0 1 1,1 0 0,-1 0 0,1 1 0,-1 0 0,0 0 0,1 0 0,-1 0 0,0 0 0,1 1 0,-8 2 0,-11 2 128,1 2 0,-41 17 1,-167 83 374,-66 27-386,283-128-123,-45 16 16,-94 26 1,134-44-22,0-1 1,0 0-1,0-2 1,0 0-1,0-1 1,0 0-1,0-2 1,0 0-1,0-1 1,-17-5-1,29 6-10,1 1-1,-1-1 1,1-1-1,0 1 1,0-1-1,0 1 1,0-2-1,1 1 1,-1 0-1,1-1 1,0 0-1,0 0 1,0 0-1,0 0 1,1-1-1,-1 0 1,1 1-1,1-1 1,-1 0-1,1-1 1,-3-6-1,3 4-2,0-1-1,1 0 0,0 1 0,1-1 1,0 1-1,0-1 0,1 0 0,0 1 0,1-1 1,-1 1-1,2-1 0,-1 1 0,5-10 1,-4 11 11,1-1 1,0 0 0,0 1 0,0 0-1,1 0 1,0 0 0,1 1 0,0 0 0,0 0-1,0 0 1,0 1 0,8-5 0,-11 8 21,0 0 1,0 0-1,0 1 0,1-1 1,-1 1-1,0 0 1,1 0-1,-1 0 1,1 0-1,-1 1 1,1 0-1,-1-1 1,1 1-1,-1 0 1,1 1-1,-1-1 0,1 1 1,-1-1-1,1 1 1,-1 0-1,0 0 1,1 1-1,-1-1 1,0 1-1,0 0 1,0-1-1,0 1 1,0 1-1,0-1 0,-1 0 1,3 3-1,3 4 93,-1-1 1,0 1-1,-1 0 0,0 1 0,0-1 0,-1 1 0,-1 0 0,1 1 0,-2-1 0,4 14 0,-3-8 10,-1-1 0,-1 1 0,0 0-1,-1 0 1,-1 0 0,-3 27 0,-3-13-122,0-1 0,-2 0-1,-2 0 1,0-1 0,-2 0 0,-1-1 0,-1 0-1,-2-1 1,0-1 0,-37 43 0,34-47-879,-1 0 0,-1-1 0,-1-1 0,-1-1 0,0-1 0,-48 26 0,5-15-2379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25:12.3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542 0 4824,'0'0'4325,"-35"47"-2941,1 2-196,-6 4-196,5 4-220,-5 4-316,0 1-216,0 2-124,-3-7-36,-2 5-108,-3-5-452,0-12-808,-5-3-1036,13-20-1112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25:12.6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96 18 4436,'74'-18'3048,"-58"18"-1721,5 6-586,0 0 0,0 1 0,23 12-1,-32-9-74,-7-3-546,1 1 0,-1 0 0,-1 0 0,1 0 0,-2 1 0,1 0 0,-1-1 0,0 1-1,-1 0 1,0 0 0,-1 1 0,1-1 0,-1 12 0,-2-2-90,-1 0 0,-1-1 0,0 1 0,-1-1 0,-1 0 0,-1 0-1,-1 0 1,0-1 0,-1 0 0,-21 32 0,6-16-804,-1-1 0,-1-1-1,-2-1 1,-35 30 0,4-14-2346,1-7-413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25:13.0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885 764 4516,'0'0'3101,"0"8"-2750,-7 65 106,1-58-342,-25 23-60,15-22-60,0 0-1,-1-1 0,-20 13 0,29-22-13,-1-1-1,0 0 0,0 0 1,0-1-1,-1 0 0,1 0 1,-1-1-1,-18 3 0,14-7-386,-18-7-238,31 8 599,0-1 0,0 1 0,0 0 0,0-1 0,0 1 0,0 0 0,0-1 0,0 0 0,0 1 0,0-1 0,0 1 0,0-1 0,0 0 0,1 0 0,-2-1 0,-8-7-56,1-1 0,0-1 0,1 0 0,0 0 0,1-1 0,0 1 0,0-2 0,2 1 0,-1-1 0,-4-17 1,-1-9-9,10 23 2,5-17 77,-4 24 3130,0 16-2484,0 7-467,-1 0 1,0 0 0,-1 0-1,-1-1 1,0 1 0,-1-1-1,-1 0 1,0 0-1,-1 0 1,0-1 0,-15 24-1,3-10 239,8-15 163,4-6-341,3-3-81,1 1 0,-1-1 0,1 0 1,-1 0-1,0 0 0,0-1 0,0 1 0,-4 1 0,-16 8 540,23-11-648,-1 0 0,1 0 0,0 1-1,-1-1 1,1 0 0,0 0 0,-1 0 0,1 0 0,-1 0 0,1 1 0,0-1 0,-1 0-1,1 0 1,-1 0 0,1 0 0,0 0 0,-1 0 0,1 0 0,-1 0 0,1 0-1,0 0 1,-1-1 0,1 1 0,-1 0 0,-17-6 358,17 6-365,1-1 1,-1 1-1,0 0 0,1-1 0,-1 1 0,1 0 0,-1-1 0,0 1 0,1-1 0,-1 1 1,1-1-1,-1 1 0,1-1 0,0 1 0,-1-1 0,1 0 0,-1 1 0,1-2 0,-17-24 89,2-1-1,0-1 0,2 0 0,-16-51 1,-27-134-9,4 15-13,-23-68-234,67 241-749,-10-47 0,14 58-1103,-10-12-1216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25:13.2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73 7693,'19'-38'1656,"-11"4"-1544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25:13.4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0 357 7581,'32'8'1360,"11"-16"-100,2-10-364,3-16-356,0-5-292,5-6-124,3-5-84,-2 1-104,-1 2-1044,-10 5-1448,-17 9-901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25:13.6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528 0 10405,'0'0'3400,"-21"33"-2580,8 14-296,-14 10-236,-13 15-148,-16 9-140,-3-2-500,-10 5-352,2-4-356,6-11-676,0-12-1136,7-15-349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19:19.47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26 0 5497,'0'0'4695,"-5"8"-4117,2-3-467,1-2-48,0 0-1,0 0 1,0 0-1,1 1 1,-1-1-1,1 1 1,0-1-1,0 1 1,0 0-1,0-1 1,0 1-1,1 0 0,0 0 1,0-1-1,0 1 1,0 0-1,1 4 1,4 3 24,-1-1 0,1 1 0,1-1 0,0-1 0,0 1 0,8 8 0,0 0 11,0 2-24,288 423 1768,-293-427-1799,177 276 521,-125-206-383,91 101 1,-78-111 100,3-3 0,3-3 1,138 91-1,-169-130-226,-41-26 2,-25-6-6507,11 1 5526,-10-4 0,1 0-186,-40-9-2549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25:13.8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39 10081,'29'-39'4656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25:14.0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7185,'0'0'2084,"21"42"-1316,6 11-232,13 8-324,8 11-128,0 2-16,-8-2-12,-6-3-620,-2 3-1120,-2-5-1164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25:14.5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1979 43 4580,'0'0'3233,"2"7"-3080,1-1-117,-1-4-22,-1 1 1,0-1-1,0 0 1,0 0-1,-1 1 1,1-1-1,-1 0 1,1 1-1,-1-1 1,0 0-1,1 1 1,-1-1-1,-1 3 1,1 20-33,-3-10-42,-9 18-43,11-32 74,1 0 0,0 0 1,-1 0-1,1 0 0,-1 0 0,1 0 0,-1 0 1,0 0-1,1 0 0,-1-1 0,0 1 0,0 0 1,0 0-1,-1 1 0,0-1-5,-5 6-168,-1 0-1,0 0 1,0-1 0,0-1 0,0 1 0,-1-1 0,0-1 0,0 0-1,-1 0 1,1 0 0,-1-2 0,-15 4 0,15-5 116,-1 0-1,1-1 1,-1 0 0,1-1 0,0 0 0,-1-1-1,1 0 1,0 0 0,0-1 0,0 0-1,0-1 1,-10-6 0,-32-16 1011,24 11-176,21 11 2057,0 2-2169,1-1-422,3 2-96,1 0 0,0 0 1,0 1-1,0-1 0,-1 0 0,1 1 0,0-1 1,-1 1-1,-3-1 0,-1 5 838,-113 59 1506,-80 38-701,93-62-1183,0-4 0,-2-5 0,-194 28 0,279-55-466,-1 0 0,0-2 0,1-1 0,-1-1 0,0-1 0,1-1 1,-1-1-1,-38-11 0,46 8-201,-1 0 0,1-1 1,1 0-1,-1-1 0,1-1 1,1-1-1,0 0 0,0-1 0,2-1 1,-1 0-1,-20-27 0,9 6-1366,-38-67-1,52 81-71,2-1 0,0-1 0,1 0 0,-10-42 0,15 22-1855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25:14.7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1 302 7341,'53'-22'1240,"-5"2"216,0 1-268,0-7-436,5-5-332,9 1-200,-1 0-148,0-2-52,-7-1-56,-6 9-616,0-10-4356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25:14.9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9977,'0'0'4828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25:17.6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6540 1 2360,'-7'4'132,"0"0"-1,-1-1 1,1 0 0,-1 0-1,0-1 1,0 0 0,-12 2-1,-60 0 1262,15-1-784,-25 9-246,-109 28-1,-89 39-89,123-31-117,-236 63 341,-616 165 170,-12-45-589,54-76-120,64-11 8,675-102 40,-646 121 899,795-147-886,84-15-3,0 3-18,-1 0 127,0 1-1,1 0 1,0 0 0,0 0 0,1 0-1,0 1 1,-1-1 0,2 1 0,-1-1-1,1 1 1,-2 11 0,0 10 345,2 38 1,1-51-460,0 55 207,18 125 0,21 55 344,57 285 269,-69-418-674,56 202 295,104 242-55,-34-107-272,-37 9 8,-6 246 11,-29 7 9,-64-558-127,22 230 57,-30-232-66,8 98-13,-3-27-7,-26-59 36,9-151-22,-6 22-7,6 0-2,3-30-2,0-2-18,0 19 10,0-18-34,8-1 19,4 2 24,-1 0 1,1-1-1,1 0 1,-1-1-1,1 0 1,0-1-1,0-1 1,1 0-1,14 2 1,20-1 11,0-3 0,0-2 0,53-6 1,-39 2 7,250-24 0,438-94 0,295-143-47,129-120 12,-915 294-10,342-91 18,9 30-8,-340 104 33,-26 6 44,-109 11-90,137-28 4,-19 22-5,206-43 56,-392 64 0,164-49-46,-113 24 19,89-33-8,-192 66 8,20-6 30,1 2-13,-28 9 99,-2-3-47,17-20 47,-22 25-102,-1 1 1,1-1-1,-1 1 0,1 0 0,-1-1 0,0 1 0,1-1 0,-1 1 0,0-1 1,1 1-1,-1-1 0,0 1 0,0-1 0,1 0 0,-1 1 0,0-1 0,0 1 0,0-1 1,0 0-1,0 1 0,0-1 0,0 1 0,0-2 0,-1-10 173,0 0 0,-1-1 1,-5-16-1,-2 14 39,-175-217 342,149 187-458,3-1 1,-49-93-1,-36-112 248,92 195-358,-109-229 30,-77-77 1,191 331-40,-144-205 12,-377-372-92,477 543 88,-123-131 4,17-14-4,-35-94-36,26-17 28,70 55 12,96 223-20,2 0-1,-8-71 1,6 29 10,-12-86 1,22 152 9,2 0 0,0 0 0,3-39 1,-1 33 6,-1-33 1,-8-92-17,-4-38 55,6 135-65,4 33 9,-1 0 1,-2 1-1,-7-26 1,-8-1 5,-32-111 12,41 123-14,2 0 1,1 0-1,-4-43 0,10 65 3,-6-35 7,3 30-7,3 10 3,0 1-1,0-1 1,1 0-1,-1-9 1,-1-17 21,2 24-4,0 2-201,-7-38-1396,4 14 314,4 23-549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25:18.3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233 350 3584,'0'0'5624,"-6"-2"-5560,-98-46 9,103 48-76,0-1 0,0 1-1,0-1 1,0 1 0,1-1 0,-1 1 0,0-1 0,0 0 0,1 1 0,-1-1-1,0 0 1,1 0 0,-1 0 0,1 1 0,-2-3 0,-4-7-6,1 0-1,0 0 1,0-1 0,1 0-1,-5-18 1,7 21 5,1 1 1,0-1-1,0 1 0,1-1 0,-1 1 1,2-1-1,-1 0 0,1 1 0,0-1 1,1 1-1,2-9 0,-1 7-1,-2 6 3,0 1 0,0-1 0,0 0 0,1 1 0,-1-1-1,1 1 1,-1-1 0,1 1 0,0 0 0,0 0 0,0 0 0,0 0 0,0 0 0,4-3 0,4-3-2,0 0 1,0 0 0,0 1 0,19-9 0,-24 14 2,1 0 0,-1 0 1,1 0-1,-1 0 0,1 1 0,0 0 0,-1 0 0,1 1 0,0 0 0,0 0 0,0 0 1,0 0-1,-1 1 0,10 2 0,-6-1-1,0 1 0,0 0-1,-1 0 1,1 1 0,-1 0 0,0 0 0,0 1 0,0 0-1,-1 1 1,0-1 0,0 1 0,8 9 0,-9-8 5,-1-3-3,-1 1 0,0-1-1,1 1 1,-2 0 0,1 1 0,-1-1-1,1 1 1,-1-1 0,-1 1 0,1 0 0,-1 0-1,0 0 1,-1 1 0,2 9 0,-4-7 1,0 1 0,0-1 0,-1 0 0,0 1 0,-1-1 0,0 0 0,-1 0 0,0-1 0,0 1 0,-9 13 0,-5 4 11,-38 42 0,-74 66 29,103-110-645,-1-2 1,-1 0 0,-34 18 0,14-15-1573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25:18.6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123 1 3040,'0'0'4065,"32"49"-3169,-3 8-324,-23 8-176,-12 7-184,-10 4-188,3 4-12,-14-4 32,1-2-100,-9-10-1236,3-11-1112,-3-7-289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25:18.9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264 1 2908,'0'0'1980,"8"2"-819,3 1-862,0 1 0,-1 0 0,1 1 0,-1 0-1,0 1 1,-1 0 0,1 0 0,-1 1 0,15 14-1,-1 2 604,33 42 0,-50-56-784,0-1-1,-1 1 1,0 0 0,0 1 0,-1-1 0,0 1 0,-1 0-1,0 0 1,2 14 0,-3-3 3,-1 1 0,-1 0 0,-1-1-1,-1 1 1,-1-1 0,-1 0 0,0 1 0,-2-2-1,-1 1 1,-11 26 0,2-13-102,-1-1-1,-2-1 0,-1-1 1,-2 0-1,-30 33 1,34-44-65,-1-1 1,-1-1 0,-1-1-1,0-1 1,-34 20 0,37-26-816,-1-1 1,-1 0-1,0-2 1,-25 7-1,-3-5-2526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25: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294 465 2476,'0'3'226,"0"0"0,1 0 0,-1 0 0,0 0-1,-1 0 1,1 0 0,0 0 0,-1 0 0,0 0-1,1 0 1,-1 0 0,0 0 0,-1-1 0,-2 6 0,3-6-513,-8 10 449,4-5-122,4-5-22,-1 1 0,0-1 0,0 0-1,0 0 1,0 0 0,0 0 0,0 0-1,-1 0 1,1-1 0,0 1 0,-5 1 0,-44 26 2156,46-27-1525,4-2-609,-1 0 0,1 0 0,-1-1 0,1 1 0,0 0 0,-1-1 0,1 0 0,0 1 0,-1-1 0,1 0 0,0 1 0,-2-3 0,0 1 27,3 2-59,-1 0-1,1 0 1,-1-1 0,1 1-1,-1 0 1,1 0 0,-1-1 0,1 1-1,-1 0 1,1-1 0,0 1 0,-1-1-1,1 1 1,0-1 0,-1 1 0,1-1-1,0 1 1,0-1 0,0 1-1,-1-1 1,1 0 0,-15-34 103,2-2 0,2 0 0,1 0 0,-7-52 0,-1-3 91,6 17-61,9 50-120,-1 1 0,-11-36 0,10 37 2,4 17-35,1 1-179,-30-22-4686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19:19.90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1382 97 5012,'18'-54'2187,"-13"47"-1202,15-21-176,-15 21 960,-7 16-891,-7 39-423,-2 0 1,-2-1 0,-3 0 0,-26 57-1,-105 181 863,83-179-670,-110 140 0,-100 81 216,-16-27 41,79-86-16,79-81-523,96-95-318,27-28-36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25:20.1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3188,'0'0'3781,"27"27"-6742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25:20.5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211 0 4116,'0'0'3827,"-5"5"-3765,-13 12-61,6-10-25,-61 22 69,66-27 13,0 2-21,-19 9-20,15-4 181,4-1-30,2-3-36,1 0 0,0 1 0,0-1 0,0 1 0,0 0-1,1 0 1,0 1 0,1-1 0,-1 1 0,1-1 0,-1 10 0,2-7 15,0-3-83,0 0 1,0 1 0,1-1-1,0 0 1,1 1-1,-1-1 1,1 0 0,0 1-1,1-1 1,-1 0-1,1 0 1,1 0 0,-1 0-1,5 8 1,31 50 51,-28-53-92,48 37-181,-53-45-490,-1 0-982,18 9-949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25:21.4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321 290 2244,'0'0'2155,"3"6"-1570,9 19 113,-11-24-663,-1-1 1,0 1 0,1-1-1,-1 1 1,0-1 0,0 1-1,0 0 1,1-1-1,-1 1 1,0 0 0,0-1-1,0 1 1,0 0-1,0-1 1,0 1 0,0-1-1,0 1 1,-1 1 0,-2 24 464,-2-13-152,0-4-261,3-5-4,0 0 0,0 0 0,-1 0 0,1-1 0,-1 1 0,-6 5 0,-10 13 529,14-17 1706,-4-5-2049,6 1-245,0-1 1,0 0-1,0 1 0,0-1 1,-1-1-1,1 1 0,0 0 1,0-1-1,0 0 0,0 0 1,0 0-1,0 0 0,0 0 0,1 0 1,-1-1-1,0 1 0,1-1 1,-1 0-1,1 0 0,-1 0 1,1 0-1,0 0 0,-4-6 1,-7-13 18,0-1 0,2-1 1,-16-45-1,4 12 14,9 24-21,-54-111 56,42 100-547,24 39-694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25:21.6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2844,'0'0'180,"29"12"-16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25:21.9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49 1 3728,'0'0'2260,"6"6"-2038,21 19-90,-13-15-71,14 3-53,-21-10 676,-12-4-662,-19-4-8,19 3 4,-3 7-36,1-1 14,1 0 0,0 1-1,0 0 1,0-1 0,0 2-1,1-1 1,0 1 0,0 0 0,0 0-1,1 0 1,0 0 0,0 1-1,1 0 1,-4 11 0,4-12 16,2 1 1,-1 0 0,1 0 0,0 0-1,0 0 1,1 0 0,0 0-1,0 0 1,1 0 0,-1 0 0,2-1-1,-1 1 1,5 12 0,16 45-63,-20-58-362,4 0-1158,23 22-775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25:22.4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236 339 3280,'-3'-10'51,"0"0"-1,0 0 0,1 0 0,1 0 1,0 0-1,0-1 0,1 1 1,0 0-1,1 0 0,0-1 1,0 1-1,1 0 0,1 0 0,0 0 1,5-13-1,-5 19-38,0-1-1,0 1 1,0 0 0,1 0-1,0 0 1,-1 1 0,1-1-1,0 1 1,1 0 0,-1 0-1,0 1 1,1-1-1,0 1 1,-1 0 0,1 0-1,8-2 1,-6 2-1,0 0 0,1 1-1,-1 0 1,1 0 0,-1 0 0,1 1 0,-1 0-1,1 1 1,-1 0 0,1 0 0,-1 0 0,1 1-1,-1 0 1,0 1 0,12 5 0,-14-6 155,2 5 245,2 3-228,0 1 1,0 0-1,-1 0 0,8 16 0,-13-10 49,-3-8-214,0 0 1,-1-1-1,0 1 0,-1 0 1,0 0-1,0-1 1,-1 1-1,0-1 1,0 0-1,-1 0 1,0 0-1,-1 0 1,-7 9-1,1-5 19,0-1-1,-1 0 1,-1 0-1,0-2 1,0 1-1,-1-2 1,0 0-1,-19 8 1,20-12 444,5-4-411,1 1 1,-1-1-1,1-1 1,-1 1 0,0-1-1,1 0 1,-1-1-1,1 0 1,0 0-1,0-1 1,0 0-1,0 0 1,0 0 0,0-1-1,1 0 1,0 0-1,-1-1 1,-4-5-1,-1-4-45,0 0 0,2-1 0,0 0 0,0-1 0,-8-20 0,-32-89 83,28 66 48,7 19-116,-9-21-3122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25:22.5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6057,'0'0'1988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25:22.9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198 1 2976,'0'0'1522,"3"8"-744,-1-4-645,3 7 43,-1 0 0,0 0 0,0 0 1,-2 1-1,1-1 0,-1 1 0,0 20 1,-3-17-145,-1 0 1,0 0 0,-1 1 0,-1-2 0,-1 1-1,0 0 1,-1-1 0,0 0 0,-1 0 0,-9 13-1,5-11-42,-1-1 0,-20 21 0,25-30-26,3-3-158,1-1 132,2-1 36,0 0-1,0 0 1,0 0 0,-1 0-1,1 0 1,0-1 0,-1 1 0,1 0-1,0-1 1,-1 1 0,1-1 0,-4 1-1,2-8-118,0 2 140,1-1 1,0 0 0,0 0-1,0 0 1,1 0-1,0 0 1,0-1-1,0 1 1,1 0 0,0 0-1,0-1 1,1 1-1,-1 0 1,2 0-1,-1 0 1,1 0 0,-1 0-1,2 0 1,3-8-1,-4 9 213,25 2 651,-27 2-847,1 1 1,-1 0-1,0 0 0,1 0 1,-1 0-1,0 0 0,1 0 1,-1 0-1,0 0 0,1 0 1,-1 0-1,0 0 0,1 0 1,-1 0-1,0 1 0,1-1 1,-1 0-1,0 0 0,1 0 0,-1 0 1,0 1-1,1-1 0,-1 0 1,0 0-1,0 0 0,1 1 1,-1-1-1,0 0 0,0 0 1,1 1-1,3 4 25,0-1 0,0 1 0,-1-1-1,1 1 1,-1 0 0,0 1 0,-1-1 0,1 0 0,-1 1-1,0 0 1,0-1 0,-1 1 0,2 10 0,-3-7-5,1-1 1,-2 1-1,1 0 0,-1 0 1,0 0-1,-1 0 0,0 0 1,-4 10-1,-5 5-178,0 0-1,-1-1 0,-1 0 1,-1-1-1,-20 23 0,22-35-1495,-28 12-569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25:23.1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5132,'0'0'3533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25:23.4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3356,'0'0'5229,"27"54"-4865,-1 6-208,9-3-112,-3 4 20,3 1-116,-9-5-408,1-5-1116,-14-2-653,9-8-183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19:20.59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3108,'0'0'2713,"4"8"-1386,16 40-215,74 178 1318,40 70-1162,22-9-537,-136-250-627,40 70 82,114 211 175,-18-32 186,10 22 293,-161-297-814,56 98 162,-43-81-146,-14-21 50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25:23.6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3276,'0'0'3317,"43"31"-2505,2 11-320,-10-4-228,-14-8-124,-8 4-4,-7-4-124,-6 5-40,-19 11-2924,-2-8 555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25:24.1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279 1 2232,'15'0'126,"-11"0"-51,0 0 0,0 0 0,1 1 0,-1-1 0,0 1 0,0 0 0,0 0 1,4 2-1,100 34 1117,-102-35-974,-2 5-177,10 20-6,-14-27-35,1 1 1,-1-1-1,0 0 0,0 1 1,1-1-1,-1 1 1,0-1-1,0 0 0,0 1 1,1-1-1,-1 1 0,0-1 1,0 1-1,0-1 1,0 1-1,0-1 0,0 0 1,0 1-1,0-1 1,0 1-1,0-1 0,0 1 1,-1-1-1,1 0 1,0 1-1,0-1 0,0 1 1,-1-1-1,1 0 1,0 1-1,-1 0 0,-13 27-12,13-27 10,1 1 0,-1-1-1,0 0 1,0 0 0,0 1-1,0-1 1,0 0 0,0 0-1,0 0 1,0 0 0,-1 1-1,-4 2-4,-121 113-16,100-89 26,25-25-3,-1 0 0,1 1-1,0-1 1,0 1 0,0 0 0,1-1-1,-3 7 1,2-3-5,2-5 1,-1 1 1,0 0-1,1 0 0,0 0 0,0 0 0,0 0 1,0 0-1,0 0 0,0 0 0,2 5 0,2 15 20,1-10-18,35 47 433,-37-55 48,1 2-33,0 1-355,-1 0-1,0 0 1,0 0-1,1 10 1,-3-14-64,0-1 0,-1 1 0,0 0-1,0-1 1,0 1 0,0 0 0,0-1 0,-1 1 0,0-1 0,0 1-1,0-1 1,0 1 0,0-1 0,-1 1 0,-1 3 0,-2 0 87,3-3 11,-1 0-1,0-1 1,0 1-1,0-1 1,0 0 0,-7 6-1,10-9-114,-11 11 351,-1 0 1,-1 0 0,0-1-1,0-1 1,-1 0-1,0-1 1,-25 11 0,17-12 290,22-7-634,-1 1 1,1-1-1,-1 0 1,1 0 0,0 0-1,-1 0 1,1 0-1,0 0 1,-1 0-1,1 0 1,-1 0 0,1 0-1,0 0 1,-1 0-1,1 0 1,0 0-1,-1 0 1,1 0 0,-1 0-1,1-1 1,0 1-1,-1 0 1,1 0-1,0 0 1,0-1 0,-1 1-1,1 0 1,-8-5 27,0 0-1,1 0 1,0-1 0,0 0 0,1 0 0,-1-1-1,1 0 1,1 0 0,-9-12 0,7 5 40,0 1 1,1-1-1,0 0 0,1-1 1,-5-18-1,4 1-1033,1 0-1,2-1 1,1 0 0,5-62-1,3 44-2381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25:24.4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286 1 3012,'0'0'3885,"2"9"-3785,7 27-40,-9-35-59,1 0-1,-1-1 0,0 1 1,0 0-1,0 0 1,0 0-1,1 0 0,-1 0 1,0 0-1,-1 0 1,1 0-1,0 0 0,0 0 1,0-1-1,0 1 1,-1 1-1,-8 28 37,7-22 102,-5-5-121,-22 10 21,22-10 15,0-4 277,-19-6 200,19 5 99,0-1-7,-19-10-159,19 9-162,0 1-171,1-1-113,4 2-14,0 1 0,0-1-1,-1 1 1,1 0 0,0 0 0,-1 0 0,1 0 0,-1 0 0,1 0 0,-1 1 0,1-1 0,-4 1 0,-2-3-11,5 2 4,-1 0 1,0 1-1,1-1 0,-1 0 0,0 1 0,1 0 0,-6 0 0,-18 0-94,14 3-357,-14 7-966,20-8-841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25:27.2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3963 0 1396,'0'0'2208,"-8"3"-1850,-460 143 2221,-8 16-1525,207-66-597,-380 118-413,485-158-52,-53 17 39,-174 53-87,38-44 73,14-4-104,226-46 84,-99 34 38,159-49 28,-81 14 1,90-21-58,16-7 373,21-3-240,1 1 256,1 0-83,-17 2-126,17-3 561,6 7-351,1 5-242,1 1 0,1-1 0,0 0 0,11 22 1,32 52 573,-8-18-385,4 16-123,49 132-1,2 26-157,-88-224-57,9 23 16,-2 0 0,16 86 0,-28-108-2,0-9-19,0 0 0,1 1 1,0-1-1,1 0 0,5 15 0,-6-21 0,-1-4-95,1 0 100,-1 1 1,1-1 0,-1 0 0,0 1-1,1 0 1,-1-1 0,0 1 0,1 0-1,-1 0 1,2 1 0,7 4 2,0-3-6,1 0 1,0-1-1,0 0 0,0 0 0,1-2 0,19 0 1,-6-1-3,48-10 0,293-72 8,87-44-89,-197 48 46,525-164 55,-622 189-9,34-14-9,-84 25 11,167-60 27,-82 43-38,268-88 4,-361 108-8,-78 32 2,-17 6-5,-1 0 14,32-14-7,-29 9-1,43-19 10,-16 9-11,3-5-15,8 1 23,-38 18-5,38-12 1,-9 2-4,-3 0 3,-6 3 10,-18 7 3,8-2-4,-13 4 1617,-6-2-1626,1 1 1,0-1-1,-1 1 0,1-1 1,-1 1-1,0 0 0,0-1 1,0 1-1,0 0 0,-2-3 1,-2-4 0,-10-22-3,-1 2 0,-33-44 0,9 14-36,8 11 8,-31-52 7,3-7 56,-89-121-1,82 127-89,45 69 34,0 2 16,9 11 5,5 7 10,0 1-1,-1 0 1,-11-10-1,-5-5 4,5 0-3,17 21-3,-2 0-17,-13-15 0,14 15-20,-1 1-51,-12-14-65,12 13-91,1 0-1186,-14-15 1223,14 15 33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25:28.8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1403 503 2808,'0'0'611,"-5"0"-46,-14 2-9,0 0 0,-27-2 0,44-1-515,0 1 0,0-1 0,0 1 0,0 0 0,0 0 0,0 0 1,0 0-1,0 0 0,0 1 0,1-1 0,-1 0 0,-3 2 0,-1 0 28,6-2-61,-1 0 0,1 0 1,-1 0-1,1 0 0,-1 0 0,1 0 1,-1 0-1,0 0 0,1 0 1,-1 0-1,1 0 0,-1-1 1,1 1-1,-1 0 0,1 0 1,-1 0-1,1-1 0,-1 1 1,1 0-1,-1-1 0,-22-12 199,22 13-202,0-1 1,1 1 0,-1 0-1,1-1 1,-1 1-1,1 0 1,-1-1-1,1 1 1,-1-1-1,1 1 1,-1-1-1,1 1 1,-1-1-1,1 0 1,0 1-1,-1-1 1,1 0 0,0 1-1,-1-2 1,-3-9 0,0 0 0,1 0 0,0 0 0,1 0 0,0-1 0,1 1 0,0-1 1,1 1-1,0-1 0,1 1 0,2-15 0,3-4-58,1 1-1,1 0 1,19-48-1,-20 62 43,1-1-1,0 1 0,1 1 1,1-1-1,0 1 0,1 1 0,1 0 1,14-13-1,-22 23 9,0 0 1,0 1-1,-1-1 0,2 1 1,-1 0-1,0 0 0,0 0 1,1 0-1,-1 1 0,1 0 1,-1 0-1,1 0 0,0 0 1,-1 1-1,1 0 1,0 0-1,0 0 0,6 2 1,1 3 37,-7-1-14,1 1-1,-1 0 1,0 0 0,0 0 0,-1 0 0,0 1 0,0 0 0,0 0 0,0 0 0,-1 0 0,0 1 0,-1 0 0,1-1 0,-1 1 0,0 0 0,-1 0 0,0 0-1,0 0 1,0 0 0,-1 9 0,-1-1-11,0 0-1,-2 0 0,1 0 0,-2-1 1,0 1-1,-1-1 0,0 0 0,-1 0 1,0-1-1,-2 0 0,1 0 0,-2 0 1,-14 18-1,1-7-4,-1 0 0,-1-1-1,-1-1 1,0-1 0,-32 19 0,41-30 6,0-1-1,0 0 1,-1-1-1,-22 7 1,31-12-29,-1-1 0,0 0 1,0 0-1,0-1 0,0 0 1,0-1-1,0 0 1,-1-1-1,1 1 0,-13-4 1,-8-4-132,17 0-47,5 2 138,4 4 36,0-1 0,1 0 0,-1 0 0,1 0 1,0-1-1,0 1 0,-4-6 0,-19-24-50,6 3 64,16 24 756,2 12-235,-12 34 1092,-10 55-1,18-70-1285,-1 0 1,-1-1-1,-1 0 1,-1 0-1,-1-1 0,-1 0 1,-1-1-1,-2-1 1,0 0-1,-28 31 1,-11 3-184,-3-3 0,-74 55 1,86-73-79,-2-2 1,-54 28 0,79-48-418,0-2 1,0 0-1,-2-2 1,1 0-1,-1-2 0,0-1 1,-29 3-1,6-8-2093,4-6-786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25:29.1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2208,'0'0'2818,"6"3"-1617,2 2-832,0 0 1,-1 0-1,1 1 0,-1 0 0,0 0 0,-1 1 1,1 0-1,8 13 0,4 9 304,17 34 0,0 0-160,45 54-123,9 16-505,-79-114-1154,1-2-109,0-3-1180,12 15-329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25:29.5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142 0 2904,'0'0'1972,"3"9"-1584,-1-1-353,-1 1 1,1-1-1,-1 1 1,0 0-1,-1-1 1,0 1-1,-1 0 0,0-1 1,0 1-1,-3 12 1,-5-9-34,-86 63 91,90-72-26,-1-2-40,-17 4-26,17-4 2070,13 4-1954,173 130 420,-69-50-2009,-70-55-577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25:30.2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182 0 1692,'0'0'521,"6"5"-24,17 15 150,-14-9 122,-5-5-493,-2-3-107,0 0 1,0 0 0,0 0 0,-1 1 0,1-1 0,-1 0 0,1 5 0,1 1-73,0-1 0,-1 0 1,0 1-1,-1-1 1,0 1-1,0-1 0,0 1 1,-1 0-1,-1-1 1,-1 11-1,-2-9-53,0 0 0,-1-1 0,0 0 0,0 0 0,-7 9 0,11-18-51,0 3 4,-1 0 0,0 0 0,0-1 0,0 1 0,-1-1 0,1 1 0,0-1 0,-6 4 0,1-1-6,-20 16 35,20-17-56,-5 0-188,-11-2-227,18-1 17,0-7 195,-13-17 85,18 23 142,0-1 1,-1 1 0,1-1 0,-1 1-1,1-1 1,0 1 0,-1-1 0,1 1 0,0-1-1,0 1 1,-1-1 0,1 1 0,0-1 0,0 1-1,0-1 1,0 0 0,0 1 0,0-1 0,0 1-1,0-2 1,1-28-84,6-1 64,-2 30 134,22-3 734,-23 8-197,0-2-577,-1 1-1,0-1 1,0 1 0,0 0 0,0 0 0,0 0 0,0 1 0,-1-1 0,0 1 0,0-1 0,0 1-1,0 0 1,0-1 0,-1 1 0,1 0 0,-1 0 0,0 0 0,0 0 0,-1 1 0,1-1 0,-1 0 0,0 0-1,0 0 1,-1 0 0,0 7 0,-3 1-58,-1-1 0,0 1 0,0-1 0,-1 0 0,-1-1 0,-8 11 0,3-9-448,4-6 205,-12 8-1115,-27 15 0,15-15-605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25:30.4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1 116 3704,'26'-5'464,"9"-2"236,-3-8 513,11-12-993,-11 4-92,2-16-968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25:31.1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265 180 1444,'-7'-32'2,"8"-2"49,3 18-45,1 0 0,8-19 0,-5 26-3,15-9 4,-10 11 15,49-5 239,-62 12-245,1 0 0,0 0 0,-1 0-1,1 0 1,0 0 0,-1 0 0,1 0-1,0 0 1,-1 0 0,1 0 0,0 0 0,-1 0-1,1 1 1,-1-1 0,1 0 0,0 0 0,-1 1-1,1-1 1,55 33 793,-48-24-466,27 48 59,-34-57-396,-1 1 0,0-1 0,1 1 0,-1-1 0,0 1 0,1-1 0,-1 1 0,0-1 1,0 1-1,1-1 0,-1 1 0,0-1 0,0 1 0,0-1 0,0 1 0,0 0 0,0-1 0,0 1 1,0 0-1,0 25 121,-4-13-92,1-6-52,2-4-12,0 0 0,-1 0 0,1 0 0,-1 0 0,1-1 0,-1 1 0,0 0 0,0-1 0,-4 4 0,-4 3-112,-1 1 1,0-1-1,-1-1 1,1 0-1,-1-1 1,-1 0-1,1-1 1,-1 0-1,-1-1 1,1-1-1,-1 0 1,1-1-1,-1 0 1,-18 1-1,-2-2 88,20-3 196,1 0-1,-19-5 1,29 5-119,-2 0 887,-1-1-765,-17-3 73,17 4 95,-1 3-275,0-1-34,5-1-3,0 1 0,-1-1 0,1 0-1,0 1 1,-1 0 0,1-1 0,0 1 0,0 0 0,0 0 0,0 0 0,0 1 0,0-1-1,-3 3 1,-21 14-12,23-17 11,1 0 0,0 0-1,0 1 1,1-1-1,-1 1 1,0-1 0,0 1-1,1 0 1,-1 0-1,1-1 1,-1 1 0,1 0-1,-2 3 1,0 2-2,-16 20 23,15-20-14,3-6 0,1 1 0,-1-1 0,0 0-1,0 1 1,0-1 0,1 1 0,-1-1-1,1 1 1,-1 0 0,1-1 0,-1 1-1,1-1 1,0 1 0,0 0 0,0-1 0,0 1-1,0 1 1,0 2 37,0 1 220,4-1 35,14 15-56,-7-12-145,-5-5-78,0-1 0,0 0-1,0 0 1,0-1 0,0 0-1,0 0 1,12 1 0,3-4 29,1 0 1,38-10-1,-54 11 803,-3 8-393,2 2-392,-1 0 0,0 0 0,-1 1 0,0-1 1,0 1-1,-1 0 0,0 0 0,-1 0 0,0 13 1,-9 47-25,4-54-11,2 0 0,0 0 0,1 0 1,1 0-1,0 0 0,4 27 0,-4-42-14,1 1 0,-1-1 1,0 1-1,1-1 0,-1 0 0,1 1 0,-1-1 0,1 0 0,0 0 0,0 1 0,-1-1 0,3 2 0,0 0 48,5 4 174,-3-5-209,0 0-1,0-1 0,1 1 0,-1-1 0,0 0 1,1-1-1,-1 1 0,0-1 0,1 0 1,-1 0-1,1-1 0,-1 0 0,0 0 0,1 0 1,5-2-1,3-3-13,0 0 1,-1-1-1,1 0 1,-1-1-1,-1 0 1,22-19-1,-28 21-243,1 0 0,-1-1 0,0 0 0,0-1 0,-1 1 0,1-1 0,-2 0-1,1 0 1,-1 0 0,-1-1 0,0 1 0,4-15 0,0-26-1857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19:21.07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2240 0 4648,'0'0'3351,"-6"7"-2497,-14 13-338,1 2 0,2 0 0,-16 25 0,-46 86 296,19-30-285,-352 512 2051,282-447-1791,-226 226 0,-305 189 357,588-523-1114,-254 248 38,323-305-75,1 0 0,0 1-1,0-1 1,0 1 0,0 0-1,-2 5 1,0-1-3,1-2-37,4-4-14,-1 1 0,1-1-1,0 1 1,-1-1 0,1 1-1,-1-1 1,0 0 0,0 0-1,0 1 1,-1 2 0,-2 1-207,2 1-935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25:31.2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41 1 5773,'0'0'1320,"-40"27"-1300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25:32.8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3987 17 3844,'0'0'1572,"-7"-4"-913,1 2-554,0 0 1,-1-1-1,1 2 1,-1-1-1,1 1 1,-1 0-1,0 0 1,0 1-1,1 0 1,-1 0-1,0 1 1,0 0-1,1 0 1,-1 0-1,1 1 1,-9 3-1,-333 159 2412,126-54-2234,-771 287-215,221-180-1160,688-197 1055,-457 88-102,427-88 97,40 0 50,-196 67-105,86-25 143,135-48-18,-87 14 1,69-21 33,61-6-76,9 5 61,17 29 509,0-4-243,32 39 0,-29-42-93,-1 2-1,27 48 1,-28-39-98,42 61 0,-61-97-121,1-1-1,-2 1 0,1-1 1,0 1-1,0 0 0,-1 0 1,1 0-1,1 5 1,-1-1-4,1 0-17,2-1 5,13 20 35,-14-19 2,0-2-46,10 15 24,-11-15-12,3-1 27,16 12-15,0-1 0,30 14-1,-25-18 13,36 4-105,-62-15 92,1 0 0,-1 0 0,0 0 0,1 1 0,-1-1 0,0 0 0,1 1 0,-1-1 0,0 1 0,0 0 0,0-1 0,1 1 0,-1 0 0,1 1 0,16 9-25,-9-8 19,57 23-38,-57-23 8,0 0 0,0-1 0,0 0 0,1-1 0,-1 0-1,12-1 1,9-3-227,-1-1-1,0-2 1,1-1-1,54-21 1,108-60-710,-166 76 900,800-349-445,-55 71 526,-233 82 36,-288 109-59,-79 24 48,-72 30 80,-93 42 1675,-1-1-1519,18-11-119,-17 12-64,-3-2-34,1 1-37,-3 2-9,1 1 0,-1 0 0,0-1 0,0 1 0,0-1 0,0 1-1,0-1 1,0 1 0,-1-1 0,1 0 0,-1 1 0,1-1 0,-1 0 0,1 0 0,-1-2 0,5-16-9,-2 0 1,0 0 0,-1 0 0,-2 0 0,0-1 0,0 1-1,-7-36 1,2 40 13,0-1-1,-1 1 0,-1 0 1,-1 0-1,0 0 0,0 1 1,-2 1-1,0-1 0,-1 2 1,-20-22-1,28 32-6,1 0-1,-1 0 1,0 1 0,1-1-1,-1 1 1,0 0 0,-5-3-1,-18-11 30,22 12-24,2 2-6,1 1 1,0 0-1,-1-1 1,0 1-1,1 0 1,-1 0-1,0 0 1,1 0-1,-1 0 1,0 0-1,0 0 1,0 0-1,0 1 1,-4-1-1,-22-7-19,21 6-28,2 0-247,-17-3-468,17 4-741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25:33.3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5056,'40'0'2889,"-13"19"-721,13 16-988,2-2-900,-15-2-24,5-4-128,3 6-176,5-1-3552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25:33.7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204 122 3928,'0'0'1765,"-7"3"-1031,-33 12 218,-23 11-310,58-23-562,-3-4-53,-24-2-65,24 2-111,4-5-134,-2 0 179,4 5 65,0-1 0,0 0 0,1 0 0,-1 0 0,1-1 1,-1 1-1,1 0 0,0 0 0,0-1 0,0 1 0,0-1 0,-1-3 0,-1 0-27,2 4 50,0 1-1,0-1 0,0 0 0,0 0 1,0 0-1,1 0 0,-1 0 0,1-1 1,-1 1-1,1 0 0,0 0 0,0 0 1,0 0-1,0-3 0,0-20 29,0 19-32,7 1-35,0-1 50,-5 3 10,1 0 0,0 1 1,0-1-1,1 1 0,-1 0 0,0 0 0,1 0 1,4-1-1,18-10 171,-25 12-152,0 1 0,0-1 0,0 1 0,0 0 0,0-1 0,0 1 0,0 0 0,0 0 0,0 0 0,0 0 0,0-1 0,0 1 0,2 1 0,16-1 196,0 0 1,0 2-1,0 0 1,0 1-1,0 1 1,-1 1-1,0 1 0,0 0 1,21 11-1,73 56 567,15 10-4234,-94-64 341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25:35.2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1935 0 2656,'0'0'4823,"-5"4"-3915,-20 15-362,-1-1 0,0-1 0,-32 15 0,-96 39 160,129-60-627,-869 324 77,572-234-224,245-75 51,-126 25 0,93-25-23,104-24 19,3 38-30,3-35 53,0 0 0,1-1-1,-1 1 1,1 0-1,0-1 1,2 5 0,14 33-9,31 56 0,13 28 429,74 249 316,-120-337-756,4-6 22,-7-6 5,-10-21 18,18-1-10,-6 0-52,-8-4-2,-1-1 1,0 1-1,0-1 0,0 0 1,0-1-1,0 0 1,0 1-1,0-1 0,0-1 1,-1 1-1,1-1 1,5-4-1,-3 2-13,240-163-1169,-22 14 222,255-102 323,21 45 640,-184 107 25,-180 62 26,-40 13-23,144-51 8,-105 35 67,-130 42-41,-4 1 0,-1 1 1,1 0-1,0 0 0,0 0 0,0 0 1,1 1-1,-1-1 0,0 0 0,0 1 1,0 0-1,3-1 0,-7-3 84,1-1-71,1 4-28,0 0 0,-1-1 0,1 1 0,-1 0 0,1-1 0,-1 1 0,0 0 0,1 0 0,-1-1 0,0 1 0,0 0 0,0 0 0,0 0 0,0 0 0,0 0 0,0 0 0,-1-1 0,-16-10-10,-1 1 1,0 1-1,0 0 0,-28-9 1,-42-22-56,-67-58-62,12 6 104,142 92 10,0 0 0,0 0 0,0 0 0,0 0 1,0 0-1,0 0 0,0 0 0,0 1 0,-1-1 1,-2 1-1,3-1 2,0 1 1,0-1-1,-1 1 1,1-1-1,0 1 0,0-1 1,0 0-1,0 0 1,0 0-1,0 0 0,-2-3 1,-17-9-10,15 10 29,1 2-33,-18-4 6,17 4-34,-29 20-7110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25:36.0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168 1 2916,'0'0'5663,"0"7"-5503,1 1-118,0-6-33,-1 1 1,1 0 0,-1-1-1,0 1 1,0 0-1,0-1 1,-1 1 0,1 0-1,0-1 1,-1 1-1,0-1 1,-1 4-1,-7 25 22,9-30-27,0 0-1,-1 0 0,1 0 1,0 0-1,-1 0 1,1 0-1,0 0 1,-1 0-1,1-1 0,-1 1 1,0 0-1,1 0 1,-1-1-1,0 2 0,-21 21 24,17-17-6,-4-6-58,-29 0-3,37 0 37,1 0 0,-1 0 0,0 0 0,0 0-1,0 0 1,0 0 0,1 0 0,-1 0 0,0-1 0,0 1 0,0 0 0,1 0-1,-1-1 1,0 1 0,0 0 0,0-2 0,-21-11-35,11 4-11,-12-17 62,17 19 102,15 11-44,177 95 93,-135-71-137,15 14-220,-60-39-585,2 0-852,24 12-441,-24-11-37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25:36.3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49 57 4040,'0'0'2911,"4"-7"-2849,18-28 3244,-28 33-3177,-17-8-11,18 7 2,-2 5-123,-20 6-74,21-6-321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19:31.39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148 52 752,'0'0'1370,"7"0"-1157,29 0 400,-33-6-412,9-19-39,-8 19-85,-11 3-36,-20-7 50,26 10-85,0 0-1,1-1 0,-1 1 0,0 0 0,0 0 1,0-1-1,0 1 0,0 0 0,0 0 0,0 0 1,0 0-1,0 0 0,1 0 0,-1 1 0,-1-1 1,-6 1 21,0 0 13,0 0 0,0 1 0,0 0 0,0 0 0,0 0 0,0 1 0,1 1 0,-1-1 0,-7 6 0,-12 8 90,21-13-29,1 5-26,-2 5-1,0 2-1,-8 27 1,15-30 21,6 12 80,-5-19 22,8-1-26,71 34 389,-64-36 7,19-3-31,-19-3-85,11-8-127,-21 8-150,-1-5-99,2-7-38,-1 0 0,10-31 0,-16 45-36,0 0 0,0 1 0,0-1 0,0 0 0,0 1-1,0-1 1,0 0 0,0 1 0,0-1 0,0 0 0,0 1 0,0-1 0,0 0 0,0 1 0,-1-1-1,1 0 1,0 1 0,-1-1 0,0-1 0,-2-7 5,-16-26 25,1 7-71,14 21 48,-3 3-10,-19-11 17,19 11-54,0 8-1,-19 9 18,19-10-316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19:31.97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172 115 2884,'0'0'4500,"7"0"-4373,23 0-49,-22 0 65,-1-3-26,21-10-38,-20 10 64,-5-3-8,9-17-78,-9 12-21,-3-14-45,-6 21 6,0 1 1,1-1 0,-1 1-1,1 0 1,-1 1 0,0-1 0,0 1 0,0 0 0,0 1 0,0 0 0,-1 0-1,1 0 1,0 0 0,-1 1 0,1 0 0,0 1 0,-7 0 0,-2 5 5,0 0 1,1 1-1,0 1 0,-22 14 1,27-15-7,-2 3 32,-34 47 135,45-56-160,0-1 1,-1 0-1,1 1 0,0-1 0,-1 1 1,1 0-1,0-1 0,0 1 0,-1-1 1,1 1-1,0-1 0,0 1 0,0 0 1,0-1-1,0 1 0,0-1 0,0 1 1,0 1-1,0 23 150,0-24-136,0 1 1,0-1-1,0 1 1,0-1-1,0 1 1,0-1-1,0 1 1,1-1 0,-1 1-1,1-1 1,-1 0-1,1 1 1,0-1-1,-1 1 1,1-1-1,0 0 1,1 2-1,1 1 33,-3-4-44,0 1 0,1 0 0,-1-1 0,0 1 0,1-1 0,-1 1 0,0-1 0,1 1 0,-1-1 0,1 1 0,-1-1 0,1 0 0,-1 1 0,1-1 0,-1 0 0,1 1 0,-1-1 0,1 0 0,0 1 0,6 4 40,-2-2-27,0 1-1,0-1 1,0 0-1,1-1 1,-1 1-1,1-1 1,-1 0-1,1-1 1,7 2 0,8 0 36,-15-2 100,-2-6-102,14-15 4,-12 9-42,-1-12-46,-5 23 31,0-1-1,0 1 0,0 0 1,1-1-1,-1 1 1,0-1-1,0 1 0,0-1 1,0 1-1,0 0 1,0-1-1,0 1 0,0-1 1,0 1-1,-1 0 1,1-1-1,0 1 0,0-1 1,0 1-1,0 0 1,-1-1-1,1 1 0,0 0 1,0-1-1,0 1 1,-1-1-1,-14-20 16,15 20-19,-1-1 0,0 1 1,0 0-1,0-1 0,0 1 0,0 0 1,0 0-1,0 0 0,0 0 0,0 0 1,-1 0-1,1 0 0,0 0 0,-1 1 1,1-1-1,-3 0 0,0-1-11,-1-1-77,-1 9-1670,-25 22-420,7 5-218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20:45.18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758 0 1888,'0'0'4405,"-8"3"-4299,-15 3-2,1 2-1,1 0 1,0 1 0,0 1 0,0 2 0,-23 16 0,13-6-48,20-15-42,1 0 1,-1 1 0,1 0 0,0 1-1,-13 15 1,6-1 30,10-11-30,-2 11 67,7-17 6,9-2-13,9 5-66,-1-1-1,1-1 0,1-1 1,-1 0-1,31 6 0,48 6-52,-56-7 72,-5 3-38,-22-5-13,8 11 19,-16-15-30,0 0 8,8 18 87,-9-11-57,-3 11-14,0-23 12,0 1 0,0-1 0,0 1 0,0-1 0,0 1 0,0-1 0,0 1 0,0-1 0,0 1 1,0-1-1,0 1 0,-1-1 0,1 0 0,0 1 0,0-1 0,-1 1 0,1-1 0,0 1 0,0-1 0,-1 0 0,1 1 1,0-1-1,-1 1 0,-9 9-2,-1-1 0,0 1 0,0-2 0,0 1 0,-1-2-1,-1 1 1,1-2 0,-1 0 0,0 0 0,-14 3 0,9-3-23,-1-2-1,1 0 0,-1-1 0,0-1 0,0 0 1,0-2-1,-26-2 0,35 1-113,1-1 0,-1-1 1,1 0-1,-15-6 0,11 0-290,-27-26-53,12 10 414,20 19-1,4 0-4,-14-20 13,14 19-67,10 12-129,21 16 217,-27-20 38,1-1 0,-1 0 0,1 0 0,-1 0 0,0 1 0,1-1 0,-1 0 0,0 0 1,1 1-1,-1-1 0,0 0 0,1 0 0,-1 1 0,0-1 0,0 1 0,1-1 0,-1 0 0,0 1 0,0-1 0,0 0 0,0 1 0,1-1 0,-1 1 0,0-1 0,0 1 0,0-1 0,0 0 0,0 1 0,0 0 0,0 24 17,-5-20-13,-12 18-38,12-17 25,0-3 62,0 1-46,3-2-6,0-1 0,0 0 0,0 1 0,0-1 0,0 0 0,0 0 0,0 0 0,0-1 0,0 1 0,0 0 0,-4 0 0,-17 5-41,17-5-14,2-22-285,2 16 336,0 0 977,4 0-757,0 0-157,2-15 286,-9 20-378,-53 2 23,45 3 25,-47 33 89,49-27 21,-5 9-5,-20 32 0,30-42-95,1-1 0,0 1 0,1 1-1,0-1 1,0 1 0,-4 21 0,7-15 23,0 1 0,0-1 1,2 0-1,0 1 0,1-1 0,1 0 0,0 0 0,1 0 1,1 0-1,1-1 0,0 0 0,1 0 0,1 0 1,13 18-1,-15-20 28,-5-12-44,1 1 1,-1 0 0,1 0-1,-1 0 1,1-1 0,0 1-1,0-1 1,0 1 0,5 3-1,16 17-32,-17-17 10,-1-1 16,16 15-26,-15-15 27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12:56.2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0 733 10301,'123'-57'872,"32"-5"120,29-7-144,10-3-212,25 0-336,2 3-108,17-3-104,7-4-124,-8 11-948,-2 1-1180,-3 10-1620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20:45.51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0 169 2828,'0'0'3301,"48"-45"-2637,0 21 32,-2 9-68,10 0-196,-8 0-196,5 3-144,-5 1-72,13-4 32,-15-1-2784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20:45.94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2176,'0'0'2987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20:46.40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427 19 840,'0'0'148,"6"3"-120,-1 0-26,-4-2 1,1 0-1,0 0 1,-1 0-1,1 0 1,0 0-1,0 0 1,0-1-1,0 1 0,0 0 1,0-1-1,0 0 1,0 0-1,3 1 1,51 1 33,-51-2 5,-6-5 44,-3-23 1039,-2 27-1050,-17-2 119,22 3-183,1 0-1,-1 0 1,1 0-1,-1 0 0,1 0 1,-1 0-1,1 0 1,-1 0-1,1 0 1,0 0-1,-1 0 0,1 1 1,-1-1-1,1 0 1,-1 0-1,1 0 1,-1 1-1,1-1 0,-1 0 1,1 0-1,0 1 1,-1-1-1,1 0 1,0 1-1,-1-1 0,1 1 1,-1-1-1,-16 16 150,0 0-1,0 2 0,2-1 1,0 2-1,-13 21 0,13-14 15,-85 145 508,1-4-422,74-132-230,0 0-1,-42 42 0,32-46-931,29-26-240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20:47.01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224 58 1536,'22'-34'296,"-17"27"140,1 4-357,21-8 10,-20 9 250,-4 10-268,4 8 30,-2 1 0,6 24-1,-14-25 59,-2 2-96,-2 0 1,0-1-1,0 0 1,-12 16-1,-13 12 29,-63 65 0,57-70-101,-49 70 0,75-88-25,7-9 92,12-8-70,9 7-3,1-1-1,0-1 1,1-1-1,21 9 0,24 0 52,-56-17-24,-2 3 8,12 11-32,-9-6 36,-6-3-13,1-1 1,-1 0-1,0 1 1,-1-1-1,0 1 1,0-1-1,0 1 1,0 0-1,-1-1 1,0 1 0,0 0-1,0 0 1,-1-1-1,0 1 1,0 0-1,-3 6 1,-6 13 17,-1 0 0,-2-1 1,-21 32-1,-5 8-78,23-35 39,-37 73-48,47-87 71,0 0 0,1 0 0,1 1 0,0-1 0,-1 20 0,3-1 285,6-20 330,10 16-77,-13-29-523,-1 0 1,1 0 0,0 0 0,-1 0 0,1 0 0,0 0 0,0 0 0,0 0 0,-1 0 0,1 0 0,0 0 0,0 0 0,1-1 0,0 2 0,14 9 109,-1 0 1,2-1 0,0-1-1,0 0 1,1-2 0,-1 0-1,33 8 1,-28-11-57,0-2 0,1 0 0,-1-1 0,0-1 0,1-2 0,-1 0 0,43-10 0,-49 8-267,0-1 0,-1-1 0,0 0 0,0-1 0,0 0 1,-1-1-1,0-1 0,0-1 0,-1 0 0,-1 0 0,20-21 0,16-30-1946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20:47.30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3940,'0'0'3249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20:52.12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163 0 1620,'0'0'560,"1"8"-476,3 29-17,3-30-34,22 19 1,-22-20 470,-15-4-665,-24 5 120,17-1 1,-16 18 36,23-17 10,5-6 1,1 1-1,-1 1 1,1-1 0,0 0-1,-1 1 1,1-1 0,1 1 0,-1-1-1,-2 4 1,4 0 38,0 17-3,0-17-13,6-2 2,17 14 9,-17-13 657,-14-10-715,-24-13-17,31 18 35,1-1 1,-1 1 0,0-1-1,0 1 1,1-1-1,-1 1 1,0 0 0,0-1-1,0 1 1,0 0 0,0 0-1,1 0 1,-1 0-1,0 0 1,-2 0 0,-23 0 37,19 0-21,0 2-50,1 1-2,4-2-22,0 0 0,0 0-1,-1-1 1,1 1 0,0 0 0,0-1 0,-1 1-1,1-1 1,-5 1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21:03.3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238 107 1936,'0'0'6431,"-8"5"-6235,-59 32 56,54-34-198,5-2-36,5-1-7,0 1 0,-1-1 0,1 0 0,-1 0-1,1-1 1,0 1 0,-1-1 0,-3 0 0,-19-4 80,25 5-90,1 0 0,-1 0 0,1 0 0,0 0 0,-1-1 0,1 1 0,-1 0 1,1 0-1,0 0 0,-1 0 0,1 0 0,-1-1 0,1 1 0,0 0 0,-1 0 0,1 0 0,0-1 0,-1 1 0,1 0 0,0-1 0,0 1 0,-1 0 0,1-1 0,0 1 0,0 0 0,-1-1 0,1 1 0,0 0 0,0-1 1,-3-5-12,1 0 1,0 1-1,0-1 1,1 0-1,-1 0 1,1 0-1,1 0 1,-1 0 0,1 0-1,0 0 1,0 0-1,3-12 1,-3 17 7,0 1 0,0-1 1,0 1-1,0-1 0,1 1 1,-1-1-1,0 1 0,0-1 0,0 1 1,1-1-1,-1 1 0,0 0 1,1-1-1,-1 1 0,1-1 0,-1 1 1,0 0-1,1-1 0,-1 1 1,1-1-1,22-19-52,-20 18 53,0 0 1,0 0-1,1 0 1,-1 0-1,0 0 1,1 1-1,-1-1 1,1 1-1,-1 0 1,1 0-1,0 0 1,-1 1-1,1-1 1,0 1-1,0 0 1,3 0-1,-2 0-7,6 4-19,12 11 29,-23-14 1,1-1 1,0 0-1,-1 1 0,1-1 1,0 1-1,-1-1 1,1 1-1,-1-1 0,1 1 1,-1 0-1,1-1 1,-1 1-1,0 0 0,1-1 1,-1 1-1,0 0 1,1-1-1,-1 2 0,5 12 174,0 0 0,-1 1-1,-1-1 1,0 1-1,1 26 1,-6 86 646,0-112-771,0 1 0,-2-1 0,0 1 0,-1-1 0,0 0 0,-1-1 0,-15 27 0,11-29-12,-59 41-362,55-47-1096,-24-2-1145,-5-9-394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21:03.6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38 3028,'0'0'1038,"-2"-6"107,-12-26 3166,13 73-3751,0-30-514,1 1 1,0 0 0,0-1-1,1 1 1,1 0 0,0-1-1,5 16 1,11 20 60,50 87 0,-46-95-474,-2 0 0,-2 0 0,16 51 1,-27-44-2241,-6 0-500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21:04.3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581 1 3236,'0'0'1644,"6"8"-1380,38 41 161,103 116 67,-137-154-488,-2-2-1,0 0 0,13 19 0,-13-17 3,21 34 81,-11-14 86,-13-24 77,-14 0-232,-27 21 1,35-27-15,0 0-1,0 0 1,0 0-1,-1 0 1,1 0 0,0-1-1,0 1 1,-1 0-1,1-1 1,-1 1-1,1-1 1,-3 1-1,-37 9 39,22-8-43,-16-4 43,16-3 17,-18-11-31,28 12-16,4 13-232,-21 40 299,-1-2 31,9-14-27,14-25-35,-6-2-14,-63 41-21,68-43-47,-3-1 31,-24 10-12,24-10 100,14 1-187,26 11 186,0-2-1,37 10 1,-11-4 50,-38-11-89,82 32 127,-96-37-142,1 1-12,19 14-6,-19-13 96,-7 3 149,0 23 100,0-31-345,0 1 0,0 0-1,0-1 1,0 1 0,0 0 0,0-1 0,0 1 0,0 0 0,-1-1 0,1 1 0,0 0-1,0-1 1,-1 1 0,1 0 0,0-1 0,-1 1 0,1-1 0,-1 1 0,1-1 0,0 1-1,-1-1 1,1 1 0,-2 0 0,-7 9 18,-1 0 0,0 0 0,0-1 0,-1-1 0,-1 0-1,1 0 1,-1-1 0,-1-1 0,1 0 0,-15 5 0,-5-1 26,0-2 1,-1-1-1,0-2 1,0-1 0,-57 0-1,72-5 16,1 0-1,-1-2 0,0 0 1,0-1-1,1 0 0,0-2 1,0 0-1,0-1 1,1 0-1,0-2 0,0 0 1,-19-15-1,20 12-67,0-1-1,0-1 0,2 0 0,0-1 1,0-1-1,1 0 0,1-1 1,1 0-1,1 0 0,0-1 0,1 0 1,-11-38-1,16 43-364,1 0 0,-1 0-1,2-1 1,0 1 0,1-1 0,0 1 0,3-19-1,3-33-2433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21:04.6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550 0 3628,'0'0'892,"-30"57"20,-10 20-147,-8 2-429,3 13-44,-11 4-196,-3-2 52,-2 2-52,-8-1-120,-6-7-1408,8-1-1005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12:57.7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3033 0 7513,'0'0'300,"3"9"-22,5 19-37,-2 1 1,0 1-1,-2-1 1,-1 1 0,-1 30-1,-2-58-215,0 1 0,0 0-1,0 0 1,-1 0 0,1-1-1,-1 1 1,1 0 0,-1 0-1,0-1 1,0 1 0,-2 4 0,-1 1 35,-9 31 231,11-33-189,-5-5-444,-19 4-137,19-4 37,-1-7 180,-1-2 197,-30-20-172,27 20 227,-1 1 1,-18-7-1,26 11 8,-1 1 0,0 1 0,0-1-1,0 1 1,0 0 0,0 0 0,-1 1 0,1 0 0,0 0 0,-7 1-1,-12 4 19,0 2 0,0 0 0,1 2 0,-42 20 0,-85 60 390,112-64-299,-83 59 358,104-70-424,1 1 1,0 1-1,1 0 1,-19 28 0,25-34-30,8-8-7,0 0 0,0 0-1,0 0 1,1 0 0,-1 0-1,1 1 1,-1-1 0,1 1 0,0-1-1,0 1 1,-1 3 0,-7 19 16,9-25-22,-1 1 1,1-1 0,0 0 0,0 0 0,0 1 0,0-1-1,0 0 1,0 0 0,0 1 0,-1-1 0,1 0-1,0 1 1,0-1 0,0 0 0,0 0 0,0 1 0,0-1-1,0 0 1,1 1 0,-1-1 0,0 0 0,0 0 0,0 1-1,0-1 1,0 0 0,0 1 0,0-1 0,1 0-1,-1 0 1,0 0 0,0 1 0,0-1 0,1 0 0,-1 0-1,0 0 1,0 1 0,0-1 0,1 0 0,-1 0-1,0 0 1,1 0 0,-1 0 0,0 1 0,0-1 0,1 0-1,-1 0 1,10 5 1,0 0 0,0-1-1,0 0 1,0-1 0,1 0-1,-1-1 1,1 0 0,0 0-1,0-1 1,-1-1 0,1 1 0,21-4-1,147-16 18,25-2-28,-161 19 27,0 2 0,74 9 1,-88-3-36,-23-5 23,-7 4-4,0 1 1,0-1-1,0 0 0,-1 0 0,0 0 0,0 0 0,0 0 0,0 0 0,-1 0 1,0-1-1,0 1 0,0-1 0,0 0 0,-1 0 0,0 0 0,1 0 0,-2 0 1,-5 3-1,-6 5-6,0-1 1,-1-1-1,-29 14 1,-6-2-6,0-2-1,-2-2 1,0-3 0,-1-2 0,0-2-1,0-3 1,-1-2 0,-64-2 0,94-5-189,0-1 0,0-1 0,1-1 1,-1-1-1,1-2 0,0 0 0,1-1 1,0-2-1,-34-18 0,39 16 63,0 0 0,1-1 0,0-1 0,1-1 0,1 0 0,0-1 0,1-1 0,1 0 0,0-1 1,2-1-1,-13-23 0,5 0 53,-15-50 1,16 42 95,17 44-53,9 9 1,37 15 290,-7 1 634,-2 2 0,47 36 0,-82-56-842,1-1 0,0 0-1,-1 1 1,1-1-1,-1 1 1,1-1-1,-1 1 1,1-1 0,-1 1-1,1 0 1,-1-1-1,0 1 1,1-1 0,-1 1-1,0 0 1,1 1-1,0 1 15,0 0 0,-1 0-1,1 1 1,-1-1-1,0 1 1,0-1 0,0 0-1,0 1 1,0-1 0,-1 0-1,0 1 1,1-1 0,-1 0-1,0 1 1,-1-1 0,1 0-1,-1 0 1,1 0-1,-1 0 1,0 0 0,0-1-1,0 1 1,-4 3 0,-4 5 57,-1-1 0,-1 0 0,0 0-1,-21 13 1,-13 4 77,-1-3 0,-2-1 0,-77 24 0,-162 28-66,185-55-117,-1-4-1,0-5 1,-130-3 0,182-9 25,0-3 0,0-2 0,0-2 0,1-2 0,0-3 0,1-2 0,0-2 0,-65-33 0,99 42-15,0-1 0,1-1 0,1 0 1,-1-1-1,2-1 0,0 0 0,0-1 0,1 0 0,-16-24 0,22 28-17,0 0 1,1-1-1,1 1 1,0-1-1,0 0 1,1 0-1,0 0 1,1 0-1,0-1 0,0 1 1,1-1-1,1 0 1,-1 1-1,2-1 1,0 1-1,0-1 0,3-12 1,1 8-93,0 0 1,1 1-1,0-1 0,2 1 1,-1 0-1,2 1 0,16-22 1,82-80-2626,-82 90 1710,54-51-2432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21:04.8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1 158 5857,'8'-39'1412,"-3"9"184,30-4-1252,-3 7-72,3 7 228,-1 13-92,6 7-236,-5 7 16,-3 25-100,-3-2-100,-23 4 60,-6 8-4,-6 3-708,-7 5-1852,-8 4-757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21:13.3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684 0 2932,'0'0'3503,"-7"2"-3480,-16 6-21,0 1-1,0 1 1,1 1 0,1 1 0,-35 25 0,22-8 246,1 1 1,1 1 0,-36 48 0,-70 113 1002,111-150-1145,-24 22-50,48-61-76,1 0-1,-1 0 0,0 0 1,0 0-1,-1 0 0,1-1 0,-1 1 1,-6 3-1,-5 3-169,-55 42-3067,65-48 1045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21:13.5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1 110 2728,'0'0'436,"48"-42"572,8 5-700,-16 17 200,8 10 213,-8 17-65,-14 35-412,-26 3-120,-13 0 20,-22 2-100,-18 2 32,-8-7-1024,-6-4-957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21:13.8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123 0 4460,'0'0'2447,"2"6"-1983,18 38 171,-7-17-252,-1 1 0,-1 1 0,10 42 0,-20-63-331,0 1 0,-1 0 1,0-1-1,0 1 1,-4 17-1,3-16-12,1-9-38,0 0 0,-1 0 0,1-1 0,0 1 0,-1 0 0,1 0 0,0 0 1,-1 0-1,1 0 0,-1 0 0,1 0 0,-1-1 0,0 1 0,1 0 0,-2 1 1,-18 21-602,-1-1 0,-1 0 0,-1-2 0,-29 20 0,0-8-1968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21:14.1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4812,'0'0'3677,"29"49"-3165,-23 1-248,7 4-84,-13 6-100,0-2-16,0 2-44,0-3-8,-5 0 12,-3-3-420,2-9-1876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21:14.3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171 1 3176,'0'0'3341,"-27"54"-3045,14-5-144,0-7-56,-9 3 32,-26 20-908,0-11-3289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21:15.1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840 32 4148,'0'0'2226,"4"-5"-1996,14-16 99,-14 15 1271,1 12-1862,-1-2 266,-2-2 2,1 0-1,-1 1 1,0-1-1,0 1 1,0-1-1,-1 1 1,1 0 0,0 0-1,-1 0 1,0-1-1,0 1 1,0 0 0,0 1-1,0-1 1,-1 0-1,1 0 1,-1 0 0,0 0-1,0 7 1,-8 29 38,4-31-33,0 0 0,0 0 0,-10 15 0,-20 18 23,22-27-24,7-9-3,1 0 0,-1 0 0,0 0 0,-1-1 0,-11 9 0,9-6-1,5-4-9,0 0 1,-1 0 0,1-1-1,-1 1 1,0-1-1,1 0 1,-1 0-1,-6 2 1,-17 8-66,20-9-95,1-3 27,-28-3-117,29-4 171,-3 0 63,5 4 11,0 0-1,0 0 1,0 0 0,1 0 0,-1-1-1,1 0 1,0 1 0,-2-5-1,-10-18 8,10 19 31,4 14-295,3 30 308,2-1 0,2 0 0,17 57 0,-20-77 19,2 6 53,-2 0 1,0 1-1,-2-1 1,0 1-1,-1-1 1,-1 1-1,-2 0 1,0-1-1,-9 38 1,6-42-77,-1 0 1,0-1 0,-1 1-1,-1-2 1,-1 1 0,0-1-1,-1 0 1,-1-1 0,0-1-1,-1 1 1,-1-2 0,-16 15 0,11-13-26,-1 0 0,-1-2 0,0 0 0,-1-1 0,-38 15 0,47-22 69,-1-1 1,0 0-1,0-1 1,0 0-1,0-1 1,0 0 0,0-1-1,-1-1 1,1 0-1,0-1 1,-23-4-1,28 3-18,0-1-1,-1-1 1,1 1-1,0-1 0,1-1 1,-1 1-1,1-1 1,0-1-1,0 1 1,0-1-1,1 0 1,0-1-1,0 1 0,0-1 1,1-1-1,0 1 1,1-1-1,-6-13 1,1 2-45,2 0 1,0-1-1,1 1 0,2-1 1,0-1-1,-3-39 1,6 35-11,2-1 1,1 1 0,1 0-1,1 0 1,1 0-1,15-47 1,4 12-465,47-86 0,-37 85-1304,7 7-1177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21:15.4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1 101 5625,'27'-39'3236,"-9"9"-2588,25 11-648,-16 7 16,13 16 64,-14 38-80,-4-7-212,-22 7-932,-8-5-960,-11 10-125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21:15.5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5741,'0'0'4092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21:16.4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3776,'0'0'512,"14"33"36,-1 9-28,-8 8 165,3 4 79,-2 3 108,7 0-364,-5 0-268,0-3-88,-3-5-140,3-7 84,-2 0-96,-6-4 28,8-8 16,-8 9-72,-14 13-2332,1-5 211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12:58.1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177 50 7501,'0'0'148,"40"15"240,-5-3 3216,-65-46-3528,-15 4-96,-3 18 20,8 12-420,-8 4-1004,8 11-1488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21:16.9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502 331 1748,'0'-22'264,"2"-1"0,0 0 1,9-38-1,-8 47-198,2 1 1,-1 0-1,2 0 1,0 0-1,0 1 1,1 0-1,12-16 1,9-4-31,-14 21 15,0 4-59,-1 0 0,2 1 0,20-7 0,-27 11 8,-1 0-1,1 1 1,0 0-1,0 0 1,0 0 0,0 1-1,0 0 1,-1 1-1,1 0 1,9 2 0,-7 1 15,1 0 1,-1 0-1,0 1 1,13 8-1,-1 3-276,-16-11 1232,4 0 2495,-17 1-3181,-27 22-35,-52 45 396,-173 222 1160,87-90-1509,123-152-261,-96 79-1,132-121-158,8-6-32,0-1 0,0 0 1,0 0-1,-1 0 0,0-1 0,1 0 0,-1 0 0,0 0 0,0-1 0,-1 0 0,-7 2 0,-24 4-2253,29-6-354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21:17.1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4516,'0'0'520,"40"23"3025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21:17.4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58 4060,'0'-31'1230,"0"25"79,1 1-62,4-9-477,-5 14-745,0 0 0,0 0 0,0 0 0,0 0-1,0 0 1,0 0 0,0 0 0,1 0 0,-1-1 0,0 1 0,0 0 0,0 0 0,0 0 0,0 0 0,0 0 0,0 0 0,0 0 0,1 0 0,-1 0 0,0 0 0,0 0 0,0 0 0,0 0 0,0 0 0,0 0 0,0 0 0,1 0 0,-1 0 0,0 0 0,0 0 0,0 0 0,0 0 0,0 0 0,0 0 0,1 0 0,-1 0 0,0 0 0,0 0 0,0 0 0,0 0 0,0 0 0,0 0 0,0 1 0,0-1 0,0 0 0,1 0 0,9 24 2219,-3-5-1836,254 710-4659,-238-663 432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21:18.2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67 46 2980,'0'0'2330,"6"-1"-2351,17-2 9,-17 2 90,-6-5-37,5-25 160,-12 30-203,-19-1 10,25 2-10,0 0 1,1 0-1,-1 0 1,0 0-1,1 0 1,-1 0 0,0 0-1,1 0 1,-1 0-1,0 0 1,1 1 0,-1-1-1,0 0 1,1 0-1,-1 1 1,0-1 0,0 1-1,-22 11 50,17-9 83,1 4-13,-16 24 87,15-23 337,15-4-424,12 6-18,36 9 0,-42-19-44,17-6-26,-24 5 216,-4-6-90,14-20 12,-14 20-10,-13 6-442,-26-5-512,26 4-865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16:47.85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10821,'0'0'384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16:51.34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5038 841 4836,'0'0'1064,"6"-7"-9,-1 2-870,0-1-1,-1 0 1,0 0-1,0 0 1,0 0-1,-1-1 0,0 1 1,0-1-1,-1 0 1,1 0-1,-2 0 1,1 0-1,-1 0 0,0-1 1,0 1-1,-1 0 1,0-1-1,0 1 1,-1 0-1,0 0 1,-2-9-1,-7-10 248,-2 12-89,-21-18-141,-2 2 0,-66-43-1,23 31 91,-110-43 0,-94-17 504,-623-138 1970,837 228-2700,0 2 0,0 3 0,-116 3 0,101 12 165,-136 32 1,103-17-89,-75 17 119,1 8-1,-211 85 1,141-43 221,-33 15 77,190-65-464,-166 93 1,228-107-42,0 1 1,2 1 0,1 3 0,1 1-1,2 2 1,-45 53 0,-8 30 379,-86 150 0,-15 87-339,154-274-35,3 1 0,-35 137 0,57-172-41,2 0 1,1 1 0,3 0-1,2 0 1,2 0 0,2 0 0,2 0-1,2 0 1,2-1 0,2 0 0,20 57-1,132 272-46,-88-212 19,-45-99 18,138 343 1,-124-295-9,68 123 0,-109-231-7,10 18 5,1 1-1,2-2 1,0 1-1,1-2 1,1 0 0,0-2-1,34 29 1,-24-26 10,1-2 1,0-1-1,1-1 1,1-1 0,46 17-1,58 10 18,151 30-1,-124-35-9,353 88 7,-398-103 3,1-4 0,1-6 1,223-3-1,-70-13 48,339-10-31,-483 4-16,-1-6-1,171-42 0,-141 15 18,215-89 0,273-136 78,-556 230-145,190-83 113,-16-20-45,-222 112-34,-1-1 0,-2-1 1,-1-3-1,-2 0 0,-1-3 0,-2 0 0,-1-2 0,-2-1 0,-2-2 0,-1 0 0,-3-2 0,25-64 0,-38 84-43,18-43 50,-3-2 0,-3 0-1,11-71 1,-23 79-24,-2-1 0,-3 1 1,-3-1-1,-2 0 0,-17-106 0,-25-20 24,31 150-19,-1 1 1,-1 0-1,-21-34 0,-136-187 89,146 222-78,-59-68-37,7 8 10,-46-68-51,-7 4 1,-209-196-1,181 211-3,141 127 60,10 10 0,0 0-1,-1 0 0,-11-7 0,-22-16-44,19 17-20,-47-21 106,56 27-30,3 1-3,0 1 0,0 1 0,-12-4-1,10 3-11,-36-11-72,12 6 82,27 7-46,-18 2 857,15-1-3267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16:52.37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1589 5697,'0'0'2965,"9"2"-2111,11 2-516,0-1 0,1-1 0,-1 0 0,1-2 0,32-3 0,219-48 622,-9 1-810,104-2 322,411-64 272,185-27-589,257-45-127,-567 58-8,236-45 2,-242 50-46,260-38 132,-849 153-99,94-18 78,-144 26 329,-16-4-505,-72-48-167,65 42 47,-20-21-47,-51-52-90,50 46 318,-7-6 7,7 10 11,28 28-14,3 0 13,-16-18 32,15 19 116,135-1 225,404 8-82,-255-2-258,-159-4 385,-114 5 694,-10 8-1053,-26 31 30,-2-2-1,-56 52 0,33-38-62,2 3 0,-63 80 0,80-86-36,-38 73-246,32-39-2976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16:53.12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798 46 4556,'0'0'936,"-3"-4"-271,-10-13-186,3 9-114,0 5-330,-1 0-1,1 0 0,-1 0 0,1 1 1,-1 1-1,0 0 0,0 1 1,0 0-1,1 0 0,-1 1 0,-17 4 1,-16 4 250,0 3 1,0 1-1,1 3 0,1 1 1,0 2-1,2 1 1,0 3-1,1 1 0,2 2 1,0 2-1,-49 48 1,76-65-237,0 0 0,1 0 0,0 1-1,0 0 1,2 1 0,-10 20 0,14-25 0,-1 0-1,2 0 1,0 0 0,0 1-1,0 0 1,1-1-1,0 1 1,1 0-1,0-1 1,0 1 0,1 0-1,2 11 1,0-8 24,1-1 1,0-1-1,1 1 0,0-1 1,0 0-1,1 0 1,1 0-1,0-1 0,0 0 1,1 0-1,0 0 1,0-1-1,1-1 0,0 0 1,15 10-1,2-1-5,0-1 1,1-2-1,1-1 1,51 16-1,-7-9-37,1-3 1,0-4-1,0-3 1,121 0-1,-173-8-292,0-1 0,1-2-1,-1 0 1,0-1 0,40-11 0,-60 14 114,0-1 1,0 1 0,0 0-1,0-1 1,0 1-1,0-1 1,-1 0 0,1 1-1,0-1 1,0 0-1,0 1 1,-1-1 0,2-1-1,28-33-2634,-5-7-242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16:53.72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15 560 7405,'0'0'3494,"-3"8"-2997,-1 14-279,0 0-1,2 0 0,0 1 0,3 35 1,13 102 460,-13-147-597,25 200 236,60 239 0,-65-354-189,-19-93-19,-5-11-140,-19-63-51,2-1 0,4-1-1,3 0 1,2-1 0,4-1 0,3 1 0,4-1 0,16-142 0,92-260-372,-84 386 417,38-117 38,-59 196-6,1 0 1,0 1-1,0 0 1,1-1-1,6-8 1,-1 9-35,13-6-4,-23 15 42,1-1 0,-1 1 0,0 0 0,1-1 0,-1 1 0,1 0 0,-1 0 0,1-1 0,-1 1 0,1 0 0,-1 0-1,1 0 1,-1 0 0,1 0 0,-1-1 0,1 1 0,-1 0 0,1 0 0,-1 0 0,1 1 0,0-1 0,3 0-2,1 1 0,-1 0 0,0 0 0,0 0 1,0 0-1,0 1 0,0 0 0,0 0 0,0 0 0,-1 0 0,1 0 0,0 1 0,4 5 0,-2-3 7,-1 1-1,-1 0 1,1 0-1,-1 0 1,0 1-1,-1 0 1,5 9 0,-2 2 21,0 1 1,-1-1 0,-1 1 0,-1 0-1,1 34 1,-4-23 59,-1-1 1,-2 1-1,0 0 0,-2-1 1,-2 0-1,0 0 0,-2-1 1,-1 0-1,-18 35 0,4-19-35,-1-1 0,-2-1-1,-2-2 1,-60 65 0,75-88-47,10-11-22,-1 0 0,0-1 0,0 0 0,-1 0 1,-6 5-1,-25 21-589,28-23-844,1-4-1326,-32 19-1275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16:54.16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1 403 5605,'0'0'293,"6"-2"360,17-6 415,-23 8-1049,0 0 0,0 0 0,1 0 0,-1 0 0,0-1 0,0 1 0,1 0 0,-1 0-1,0 0 1,0 0 0,0 0 0,1 0 0,-1 0 0,0 0 0,0 0 0,1 0 0,-1 0-1,0 0 1,0 0 0,1 0 0,-1 0 0,0 0 0,0 0 0,0 0 0,1 1 0,-1-1 0,0 0-1,0 0 1,1 0 0,-1 0 0,0 0 0,0 0 0,0 1 0,0-1 0,1 0 0,-1 0-1,0 0 1,0 1 0,0-1 0,0 0 0,0 0 0,0 0 0,0 1 0,1-1 0,-1 0 0,0 0-1,0 1 1,0-1 0,0 0 0,0 0 0,0 1 0,0-1 0,9 25 876,10 41 0,-12-39-531,1 0 1,15 34-1,-1-16-122,33 50-1,-40-73-199,0-1 0,2-1 0,0-1 0,23 20-1,-29-27-25,-8-10-8,-1 1-1,1 0 1,0-1-1,1 1 0,-1-1 1,0 0-1,1 0 1,-1 0-1,6 2 0,-4-1 0,1-1 0,-1 1-1,0-1 1,1 0 0,-1-1-1,1 1 1,0-1 0,0 0-1,-1 0 1,1-1-1,0 0 1,0 0 0,0 0-1,0-1 1,-1 0 0,1 0-1,0 0 1,-1-1 0,1 0-1,9-4 1,-6 0-8,0-1 1,0 1-1,-1-2 1,0 1-1,14-18 1,29-49-4,-33 47 3,24-40-27,54-116 1,16-84 121,-44 100 516,-54 132-499,-3 8 125,-18 60-5,-8 25-48,2 1-1,2 0 0,3 1 0,-1 100 1,12-110-308,2-1 1,2 0-1,2-1 0,3 0 1,1 0-1,3-1 1,1-1-1,2-1 1,39 65-1,-55-104-1699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12:58.2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0 122 9209,'48'-12'324,"11"-3"-52,16-5-128,7-2-84,6 2-184,-8 2-1660,-5 3-1709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17:55.95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8662 122 2196,'0'0'6540,"-4"-3"-6157,-19-10-32,-1 1 1,-1 1-1,0 1 1,0 1-1,-40-8 1,-27-5-195,69 15-143,-1 1-1,-45-5 1,49 11-14,0 0 0,1 1 0,-1 1 0,-22 5 0,-77 25 36,20-6 0,35-10 0,-61 11 122,-438 26 454,286-35-588,-19-13-8,118 2-2,-241 5 26,313-7-27,-214 5 3,145-15 7,79 1-6,-258-11-2,194 8-7,-175-1 14,205 8 3,-76 5-8,-56 4 8,82-4 3,-16-2 13,-42 2-44,-330 4 40,167-14-22,175 13 4,98-1-49,-216 24 65,88-4-57,223-25 28,-308 14 13,-39 9-28,356-22 6,-125 12 1,102-10 29,20 0-44,21-4 11,-2 3-84,-20 11 90,14-4 10,-9 18-10,0 2 0,3 0 0,0 1 0,-28 66 0,31-58 2,10-23 1,0 1 1,-4 18-1,4-7-14,-4 13 130,1 1-1,3 0 1,-4 75-1,50 361 125,-31-414-222,-5-26-38,-4 66 1,0-33 43,-14 139 10,2-145-55,-19 110 34,31-174-19,0 0 0,1 1 0,-1-1-1,1 1 1,-1-1 0,1 1 0,0-1 0,0 1 0,1 0 0,-1 2 0,1 2 4,-1-1 15,-1 0-2,-8 33-27,10-31 3,0-2 4,-1-1 25,-1 1-9,1 2-9,-11 41-43,10-38 56,3 34-9,-4-27-27,1-11 15,-1 0 5,1-5 1,1 0 0,-1 0 0,1 0 1,-1 1-1,1-1 0,0 0 0,0 0 0,0 1 0,0-1 1,0 0-1,0 0 0,1 3 0,0 3 4,-2-5 0,2-1 0,-1 1 0,0 0 0,1 0 1,-1 0-1,1 0 0,0 0 0,0-1 0,1 4 0,16 54-9,-12-48-15,-2-4 17,-3-6 3,1 1 0,-1 0 0,1 0-1,0 0 1,0-1 0,0 1-1,1-1 1,-1 0 0,5 3-1,4 4 2,1 0-1,0-1 0,0-1 0,1 0 1,0 0-1,0-2 0,1 1 1,-1-2-1,1 0 0,0-1 1,1 0-1,21 1 0,22 0 4,107-9 1,-119 2-24,639-24-40,-345 33 56,-192-1 4,330-2-5,19 1 25,-315-7-7,-46 0-27,226-9-17,1 1 11,396 37-16,-290-10 31,-23-2-3,344 17-49,-294-12 52,-262-12 13,16-9-54,-79-2 80,20-4-79,-100 2 10,108 8 1,-126 3 18,174 21 8,-88-5 16,189 1 1,-307-21 0,15-1-9,66-9 0,-3-1-84,-117 10 83,15 0-46,1-1 0,-1-1 0,0-1 0,27-7 0,-23 3 19,-15 5 12,-1 0 42,14-6-35,-14 6 3,-2-3 30,24-42-58,-25 36 22,-1 2 10,0 0 1,-4-37-10,-2 12 16,-2-45 22,6 50-33,-2-19 13,2 16-7,-1-1-1,-2 1 1,-1 0-1,-2 0 0,-10-32 1,-84-281-7,87 291 1,0 0-6,-14-51 10,-18-143 1,9 62 2,17 101-8,-53-201 125,39 140-99,-19-90 17,49 222-24,-6-23-20,9 22 9,-6-15 32,3 23-30,-5-24 8,4 5-17,3 19 284,-1 2-145,-9-18-36,9 17 209,1-1-288,-3-21 11,4 21 18,-1 1-53,-7-16 10,6 17 20,0-2-14,-11-19-30,13 25 21,0-1 0,0 1-1,0-1 1,0 0 0,0 0-1,0 1 1,1-1 0,-1 0-1,1 0 1,0 0 0,-1 0-1,1 0 1,0 1 0,0-1-1,0-3 1,1-1 0,-2-1-15,-3 0-15,0-1 19,-12-24-61,7 9-180,7 17-529,-2 0-902,-14-17-1119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17:57.41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1707 1 1880,'-26'27'6070,"22"-22"-5635,-22 40 680,-28 42 671,-52 46-275,30-41-913,-89 109 357,-326 305-1,440-458-883,-94 79 31,105-95-90,-116 84 36,120-92-48,-3-2 0,4-4 0,1 3 0,1 3 2,-7 10 16,6-8-14,17-10 8,12-12-4,7-13-563,6-13 389,0 0-1,1 0 0,23-39 1,50-66-151,-12 20 228,51-79 70,-82 112 13,-38 73 6,0 0-1,-1 0 1,1 0-1,0 0 1,-1 0 0,1 0-1,-1-1 1,1 1-1,-1 0 1,0 0-1,0-1 1,1 1-1,-1-2 1,0-1 4,1 0 9,-2 11-54,-2 7 45,0-1 0,0 0 0,-2 0-1,-7 18 1,-32 56 5,33-66 0,-26 43 87,-69 89 1,8-14 144,38-60 4,40-54-121,-19 31 0,35-51-70,0 1 1,-14 17 16,14-17 397,9-3-443,4 3-19,-1-2 0,1 1 0,0-1 0,0 0 1,1-1-1,-1 0 0,1-1 0,0 0 0,18 2 0,12-2 24,49-4 0,-16-1-36,300-15 29,-319 14-29,-42 4 14,9 0-19,-15 0-18,-59-6-8723,4-3 5820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17:58.56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54 134 2260,'0'0'5671,"6"-4"-4818,14-7-473,0 1-1,0 1 0,27-8 1,7 4 44,-24 7-338,0-2-1,0-1 1,-1-1 0,33-17-1,-58 25-99,0 0 17,14-3-10,-14 4 30,-9 7-194,-22 22 185,-13 8 5,33-29-12,-22 17-11,21-19 10,5-3 1,-1 0-1,1 1 1,-1-1 0,1 1 0,0-1 0,0 1 0,-5 6-1,-5 6 2,0 0 0,1 1-1,0 1 1,1 0 0,1 0-1,1 1 1,0 0-1,-11 35 1,-40 279 1279,7-26-526,46-280-750,-30 118 6,25-104 9,6-8-30,5-25 41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17:58.81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0 248 2084,'0'0'2141,"8"-1"-929,52-6 1143,98-26 0,-85 16-1886,-31 7-396,0-2-1,-1-2 0,-1-1 1,0-3-1,40-23 0,-75 38-476,1-4-548,17-18-653,-15 13-585,3-21-173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17:59.59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101 375 2204,'0'0'2293,"4"-7"-2211,-1 0-53,-3 5-18,1-1 0,0 1 1,0 0-1,1-1 0,-1 1 0,0 0 0,1 0 0,-1 0 0,1 0 0,0 0 0,0 0 0,3-2 0,35-36 97,2-6 75,-33 37-129,5-5 120,0 0 0,-1-1 0,-1-1 0,0 0 0,-1 0 1,0-1-1,-2-1 0,11-24 0,-12 16 277,-5 20-79,-7 1-123,-10-15-97,14 19-150,-1 1 0,1-1 0,0 1 0,0 0 0,-1-1 0,1 1 0,0-1 0,-1 1 0,1 0 0,-1-1-1,1 1 1,0 0 0,-1 0 0,1-1 0,-1 1 0,1 0 0,-1 0 0,1 0 0,-1 0 0,1 0 0,-1-1 0,1 1 0,-1 0 0,1 0 0,-2 0 0,-16-2-2,0 1 0,-1 1 1,1 0-1,0 2 0,-1 0 1,1 0-1,0 2 0,-30 10 0,1 2-20,12 2-17,29-14 4,1 4 47,-2 7-3,1 0 0,-10 31-1,16-45-7,0-1 0,0 1 0,0-1 0,0 1-1,0-1 1,0 1 0,0-1 0,0 1 0,0-1-1,0 1 1,0-1 0,0 1 0,0-1 0,0 1-1,0-1 1,1 1 0,-1-1 0,0 1 0,0-1-1,1 1 1,-1-1 0,0 1 0,0-1-1,1 0 1,-1 1 0,1-1 0,-1 0 0,0 1-1,1-1 1,0 1 0,15 16 144,2-1-1,0 0 1,1-2-1,0 0 1,1-1 0,28 14-1,146 57 825,-123-56-643,74 40 1,-110-48-239,54 39 1,-79-47-50,-7-7-33,0-1-1,0 1 1,0 0-1,-1 0 1,0 0-1,0 0 1,0 1-1,0-1 1,-1 0-1,0 1 1,0-1-1,0 1 0,-1 0 1,0-1-1,0 1 1,-1-1-1,1 1 1,-3 9-1,-1-8-6,1 0-1,-1-1 1,0 1-1,0-1 1,-1 0-1,0-1 1,0 1-1,0-1 1,-1 0-1,1 0 1,-1 0-1,-9 4 1,-8 5-34,-1-1 0,-26 10 0,42-19 23,1-1 1,0 0 0,-1 0-1,0-1 1,0 0 0,1 0-1,-1-1 1,0 0 0,0-1-1,0 1 1,-1-2 0,1 1-1,0-1 1,0 0 0,1-1-1,-1 0 1,-9-3 0,8 2-111,6 2 20,0-1 1,0 1-1,0-1 1,1 0-1,-1 0 0,0 0 1,1 0-1,-1 0 1,1-1-1,-4-3 1,-5-5-449,1 0 0,0 0 0,1-1 0,0 0 0,0-1 0,2 0 0,-12-24-1,9-2-1409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18:00.17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1124 2840,'27'39'7427,"-21"-44"-7374,5-5-51,-1-1 0,0 0 0,-1 0 0,0-1 0,-1-1 1,0 1-1,-1-1 0,10-25 0,0-5-44,19-77-1,42-269-505,-48 221 418,18-116 190,-44 265 53,-1 15 305,2 28 188,-4-16-680,25 149 754,6-1 0,66 192 0,-71-271-224,58 119 0,-79-182-398,3 14-33,-7-21 1122,-10-69-12432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18:00.38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1 233 4264,'0'0'3741,"13"-39"-3285,40-10-360,9 14-20,-6 2-60,-3 6-192,8 5-1112,-7-5-733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18:03.51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6105 267 2408,'-5'1'365,"-11"-1"-2,-1 1 0,0-2 0,-31-5 0,-56-16 878,39 8-653,-116-26 447,-136-24-121,248 54-720,0 3-1,-112 2 1,68 14-160,1 5 1,-167 42-1,195-39-7,-1-4 0,-1-3-1,-137-3 1,-259-38 78,178-8-36,32 3-12,187 25-50,18 3 11,-108-1-1,-75 35 11,69-4 31,94-14-103,-511 20 1484,530-29-1427,-86 8 1,126-4-10,1 2-1,0 1 0,0 1 0,0 1 1,-47 22-1,21-1 106,1 3 0,-81 66 0,79-56 70,-62 49 112,-80 58 555,-23-15-302,24-16-433,168-101-111,15-6 28,-11 15-33,14-13 23,6-7-13,1 0 1,0-1-1,0 1 1,-1 8-1,4 28-5,4-24 24,19 25-4,38 50 0,-46-75-9,27 24-1,1-2-1,2-1 1,54 32 0,-77-56-4,1-1-1,0-1 0,1-1 1,0-2-1,1 0 1,0-2-1,1-1 1,-1-1-1,47 5 1,365-23 16,-113-2-15,183 30-7,-291 1-12,317 22-5,-477-37 14,0-2-1,89-12 1,332-70-20,-339 51 26,265-66-7,262-67-45,-317 95 17,62-16 56,-9-32-17,-396 114-6,90-31 12,166-88 1,-75 17-53,-182 103 22,-1 0 6,70-24 53,-56 17-4,8-9-4,-18 11-23,0-1 0,0 0 1,-1 0-1,10-15 0,-17 23-11,32-41 36,-25 28 6,-4 6-24,20-43 136,-21 45-78,-1 0 6,3-21-14,-4 23-67,0 0 1,0 1 0,-1-1 0,1 1 0,-1-1-1,0 0 1,1 1 0,-1-1 0,-2-2 0,-1 1-5,1-1 0,-1 1 0,-1 0 0,1 0 0,0 0 0,-1 1 0,0 0 0,-10-6 0,-5-4-4,11 8 23,-49-26-15,43 25-6,-57-32 3,2-3 1,-73-55 0,73 46 34,34 22-135,24 22-357,4 5 150,5 0 3,0 1 0,0-1-1,0 0 1,0 1-1,0-1 1,0-1 0,0 1-1,-5-3 1,-25-10-2699,-2 4-403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18:10.26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6747 1187 924,'0'0'4560,"3"-7"-4318,2-2-186,-3 4-26,1 0 0,-1 0 0,0 0 0,-1 0 0,2-9 1,0-1-11,-1 0-1,-1-1 1,0 1 0,-1-1 0,-1 1 0,0 0 0,-1-1 0,-1 1 0,-1 0 0,-5-16 0,-5-12 58,-3 1-1,-30-56 1,31 69-41,-2 1 1,-1 0 0,-1 2 0,-1 0-1,-1 1 1,-1 2 0,-2 0 0,0 1 0,-1 2-1,-52-31 1,37 28-36,-2 2 1,-1 2-1,0 3 0,-1 1 0,0 2 1,-1 1-1,-48-4 0,45 10-31,-71-10 55,-207-54 0,101 3 401,-4 10 0,-410-49 0,552 101-436,1 3 1,-98 12-1,-171 36 133,280-33-114,-132 43 0,-67 46-31,136-54 512,-209 45 1,149-48-274,-468 131 6,213 3-72,364-133-179,-132 91 0,220-135 35,-1 0 1,1-1-1,0 1 1,-1-1 0,0 1-1,1-1 1,-1 0 0,0 0-1,0 0 1,-3 0 0,3 0-7,1 0 0,-1 0 0,0 0 0,1 0 0,-1 0 0,1 0 0,-1 1 0,1-1 0,0 1 0,0 0 0,-1 0 0,-1 2 1,-31 24-37,1-1 21,27-22-7,-1 2 33,-1 1-5,-30 20 66,-140 91 331,128-80-306,-47 32-51,-44 34 48,100-67-97,-69 79-1,86-89-7,16-19 4,7-7 2,-1 0 0,1 0-1,0 1 1,0-1 0,0 1 0,0-1 0,0 1-1,-2 5 1,-14 23-13,1-4 25,13-22 10,1 1 13,-1-1-23,2-4-6,1 1-1,0 0 1,0 0-1,-1 0 1,1-1-1,0 1 1,1 0 0,-1 0-1,0 0 1,1 0-1,-1 1 1,1-1-1,-1 3 1,-2 9 6,-3 18 4,1 0-1,-1 36 1,-25 339 302,30-395-313,-7 234 10,8-195 21,0-46-25,0-1-1,0 1 1,0-1-1,1 1 1,-1-1-1,3 8 1,0-2 2,6 28 35,-6-29-33,5 5 27,2-2-34,1-1 1,1-1-1,0 0 0,0 0 0,1-1 1,0-1-1,0 0 0,1-1 1,0 0-1,1-1 0,-1-1 0,1 0 1,29 5-1,76 7 92,224 3 0,-185-15-70,-51-1-23,-7-2-15,143 23 0,-244-25 11,184 33 37,200 63 1,-174-34-37,-57-22-5,-94-34 72,-34-4-54,-4 1-8,1-1 1,0-1-1,38-4 1,116-7 34,6 1 8,-117 3-47,1 2 0,0 3 0,86 11 0,-12 13-2,222 67-1,-324-80-11,1-2-1,0-1 0,46 2 1,120-5 53,-143-5-7,39-2-9,83 4-34,-114 5-16,56 4 30,129 27 0,-175-20 7,342 80 24,45-13-113,-311-69 135,189-4 1,-234-16-81,166-30 0,-106 11 11,205-11-8,295 0 9,-578 25 18,-1-3 0,0-5 0,-1-4 0,-1-3 0,101-44 0,179-105-14,79-31 16,-288 150-15,13-5-11,-76 26 4,-58 16 9,-24 11 2,-9 4 0,1-1 1,-1 1 0,0-2-1,0 1 1,0-1 0,-1 0-1,1 0 1,-1-1 0,9-10-1,-6 5-4,0 0-1,0 0 0,-1-1 1,0 0-1,-1 0 0,-1-1 1,0 0-1,-1 0 0,7-24 1,-10 15-3,0 0 0,-2 0-1,0 0 1,-1 0 0,-2 0 0,0 0 0,-6-22 0,-8-17 12,-29-67-1,27 81-21,-1 2-1,-3 0 1,-1 2-1,-3 1 1,-1 1-1,-54-61 0,5 22 8,-5 3 0,-2 3 0,-175-114 0,180 140 6,-2 5 1,-169-66-1,-186-22-12,-27 39 17,284 61 2,-28 7-15,129 18 23,-86-19-1,-268-60-65,383 79 33,0 3 0,-66 3 0,-96 16 15,208-16 9,-145 18 52,113-17-35,22-1-9,-14 2-4,21-1 21,13-5-110,18-7 76,0 2-1,51-14 0,66-5 47,-92 18-27,465-63 29,7 29-74,1112-131 15,-1439 145 10,80-9-23,-206 33 22,139 5 0,112 35-63,-300-34 92,1-1 1,26-4-1,-41 4-49,-8-5-6,-2-2 40,0 0-1,0 1 0,-1-1 0,0 1 1,0 0-1,0 0 0,-1 0 0,0 1 1,-9-7-1,-1 0-2,0 2 1,0 0-1,-25-12 0,-97-56-65,32 17 32,75 45 43,7 3-36,19 11 31,10 5-34,67 13 32,1-2 0,127 4 1,-22-2-2,-106-5 3,-29-3-10,66 1 0,-117-2-16,-82 51 57,-129 58 0,176-93-25,-259 125 46,292-143-63,4 0-10,-21 11 10,20-11-398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18:11.74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102 8 3188,'0'0'489,"0"-3"63,0-2 216,0 17-504,0 29 118,-7 384 2349,5-358-2420,-5 75 69,-7-1 0,-37 169 1,45-276-359,5-28 1592,-1-16-1535,-3-22-88,1 0 0,2-1 0,1 0 0,2 1 0,1-1 1,2 1-1,1 0 0,1 0 0,12-35 0,10-19-34,4 2 1,47-91-1,-28 84-60,-40 79 52,-10 11 52,4-3-2,1 1 0,-1-1 0,1 1 0,0 0 1,0 0-1,0 1 0,0 0 0,0 0 0,0 0 0,1 1 1,-1-1-1,0 2 0,12-1 0,-10 0 2,-6 1-2,0 0 1,0 0-1,0 0 1,0 0-1,0 0 0,0 1 1,0-1-1,0 0 1,-1 1-1,1 0 0,0-1 1,0 1-1,0 0 1,2 1-1,3 1 2,-5-2-1,1 0 0,-1 0-1,1 0 1,-1 0 0,0 0-1,1 1 1,-1-1-1,0 1 1,0 0 0,3 3-1,4 3 3,0 0 0,-1 1 0,0 0 0,0 0 0,8 15 0,-13-19 1,1 1 0,-2 0 0,1 1 0,-1-1 0,1 0 0,-2 1 0,1-1 0,-1 1 0,0 0 0,0-1 0,-1 1 0,0 0 0,-1 6 0,-1-1 6,-1-1 0,0 1 0,-1-1 0,-10 21 0,1-3-8,4-14 33,2-5-22,3-4-8,-1 0 0,1 0 0,-1 0 0,-10 7 0,-11 13 32,19-19 160,11 0-264,2 1 65,-1 0 0,1-1 0,0 0 1,1 0-1,-1 0 0,1-1 0,12 8 0,-3-3 3,1-1-1,0-1 0,23 9 0,23 8-88,81 30-301,-115-46-1573,41 6 0,-17-8-720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12:58.5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11369,'0'0'568,"13"27"300,-7 25-16,-6 22-180,8 13-132,5 9 44,0 6-268,9 1-172,4 4-80,14-5-24,0 1-128,8-8-944,-8-4-868,0-10-1280,-10-4-980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18:12.21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435 122 5164,'2'-7'473,"14"-54"879,-16 60-1306,0-1 1,1 1-1,-1 0 0,0 0 0,0 0 0,0-1 0,0 1 0,0 0 1,0 0-1,0 0 0,0 0 0,0-1 0,0 1 0,-1 0 0,1 0 1,-2-2-1,-1-11 285,-5 11-327,5 2-8,-2-2 0,0 1 1,0 0-1,0 1 1,-1-1-1,1 1 1,0 0-1,-1 0 1,1 1-1,0 0 1,-1 0-1,1 0 1,-11 2-1,0 3 5,2 0 0,-1 2-1,0-1 1,1 2-1,1 0 1,-22 17-1,7-4 33,-49 52 0,63-58-6,1 0 0,0 1 0,1 1 0,1 0 0,1 1 0,0 0 0,2 0 0,0 1 0,1 0 0,-9 35 0,9-15 88,6-38-109,1 0 1,0 0-1,0 0 1,0-1-1,0 1 1,0 0-1,0 0 1,0-1-1,0 1 1,0 0-1,0 0 1,1 0-1,-1-1 1,0 1-1,0 0 1,1 0-1,-1-1 1,0 1-1,2 1 1,16 34 99,-18-35-93,1 1 1,0-1-1,0 1 1,0-1 0,-1 1-1,2-1 1,-1 0-1,0 0 1,0 1-1,0-1 1,2 1-1,5 5 16,0 0-1,0 0 0,0-1 0,1 0 1,0-1-1,0 0 0,0 0 0,1-1 1,-1 0-1,1-1 0,0 0 0,0 0 0,1-1 1,16 1-1,-12-4-17,-1-1 0,1 0 0,-1-1 0,0 0 0,1-1 0,-2-1 0,1 0 0,0-1 0,-1 0 0,0-1 0,-1-1 0,1 0 0,-2 0 0,21-19 0,-16 11-14,-1 1 1,0-2 0,-2 0 0,1-1 0,-2 0 0,0-1 0,-2 0-1,0-1 1,9-27 0,-2-4-20,12-35 63,-28 85-43,0-1 0,-1 1 0,1-1 0,-1 1 0,1-1 0,-1 1 1,1-1-1,-1 0 0,0 1 0,0-1 0,0 1 0,0-1 0,0 0 0,0 1 0,0-1 1,0 0-1,-1-1 0,0-2-10,1-1-59,0 13 23,-1 12 63,2-1 0,0 0 0,1 0 0,8 31 0,19 28 52,-18-61-13,-3-6-40,-4-5-4,1 1 0,-1-2 0,1 1 0,0 0 0,0-1 0,9 6 0,35 26-7,2-5 49,-7-13-1,-43-18-50,0 1 0,0-1 0,1 1 0,-1-1 0,0 0 0,1 0 0,-1 1 0,0-1 0,1 0 0,-1 0 0,0 0 0,3-1 1,37-2-304,-40 3 217,1 0 1,-1 0-1,1 0 0,-1 0 1,0-1-1,1 1 0,-1-1 0,1 1 1,-1-1-1,0 1 0,3-2 0,31-16-1807,-26 13-381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18:12.84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81 4204,'0'0'1031,"6"-4"230,10-8-551,0 1 0,1 1 1,29-13-1,-33 18-600,-1 1 0,1 1 0,0 0 0,-1 1 1,22-2-1,-27 4-94,-1 0 1,1 1-1,-1-1 1,1 1-1,-1 1 1,0-1 0,1 1-1,-1 0 1,0 1-1,0-1 1,0 1-1,6 4 1,-8-4-13,-1-1 0,0 0 0,0 1 0,1 0 0,-2-1 0,1 1 0,0 0 0,0 1 0,-1-1 0,3 5 0,1 2 5,2 2 3,-1 1-1,0-1 0,-1 1 0,-1 0 1,0 1-1,0-1 0,-2 1 1,0 0-1,0 0 0,-1 0 0,-1 0 1,0 0-1,-1 1 0,-1-1 1,-2 15-1,-2 10 20,1-23-49,-11 17 30,12-25-2,2-2-39,-3 19-7,4-19-57,7-15-315,205-268 346,-176 234 475,-19 20-350,-12 17-28,-2 11 23,3 8-45,-1 1 0,-1 0-1,0-1 1,-1 1 0,0 1 0,-1-1 0,0 18-1,5 25 22,-7-55-34,1 0 1,-1 0-1,0 0 1,1 0-1,-1 0 0,0 1 1,0-1-1,0 0 1,0 0-1,-1 0 1,1 0-1,-2 3 0,2-3 0,0-1 0,-1 1 0,1-1 0,0 1 0,0-1 0,0 1 0,0 0 0,0-1 0,0 1 0,0-1 0,1 1 0,-1 0 0,1-1 0,-1 1 0,1-1 0,-1 1 0,2 1 0,1 2 7,-2-3-4,0 0-1,0 0 0,0-1 0,0 1 0,0 0 0,-1 0 1,1 0-1,-1 0 0,1 1 0,-1-1 0,0 2 1,8-3 57,2 0-57,0-1 0,0 0 0,0 0 0,0-1 0,-1 0-1,1-1 1,0 0 0,-1-1 0,1 0 0,-1 0 0,0-1-1,0 0 1,0-1 0,13-9 0,298-224 868,-318 236-852,0 0 0,0 0 0,0 1 0,0-1 0,0 1 0,1-1 0,-1 1 0,1 0 1,3-2-1,1 1 10,-1-1 105,-1 6 239,8 5-274,0 1 1,-1 0-1,-1 1 0,1 0 1,-1 1-1,10 13 0,57 82 34,-4-6-94,-45-65-612,-6-3-2678,6 7-226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25:02.8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598 127 3756,'-8'-13'433,"-8"-22"1781,-6-21 1473,20 51-1970,-1 0-1164,-7-7-192,12 18 109,19 31-171,-3-11-213,2 0-1,1-1 1,1 0 0,1-2-1,1-1 1,0-1 0,34 21-1,203 111 178,-208-125-242,9 6 9,176 87 84,-232-119 464,-10-7-557,-10-15-15,13 20-6,1-1 1,-1 0-1,1 1 1,-1-1-1,1 0 1,-1 1-1,1-1 1,-1 1-1,0-1 0,1 1 1,-1 0-1,0-1 1,0 1-1,1 0 1,-1-1-1,-2 1 0,-7-5 4,0 1-1,-1 1 1,0 0-1,1 0 1,-1 1-1,0 0 1,-1 1 0,1 0-1,0 1 1,-20 2-1,2 5 72,1 1 1,0 1-1,0 1 1,1 2-1,1 0 1,0 2-1,-36 25 0,-156 135 1051,12 25 70,99-92-704,76-79-491,-2 0 0,-1-2 0,-1-2 0,-1-1 0,-59 28 0,71-42-1354,0 0-1,-1-2 1,0-1 0,-47 6-1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25:03.4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1382 265 6345,'4'6'1589,"10"20"-142,-13-24-1325,0-1 1,0 1 0,0-1-1,-1 1 1,1-1 0,0 1-1,-1 0 1,1-1-1,-1 1 1,1 0 0,-1-1-1,0 1 1,0 0-1,0 0 1,0 2 0,0 1 198,0-3-221,1 0 1,-1 0 0,0 0-1,0 0 1,1 0 0,-1-1-1,-1 1 1,1 0 0,0 0-1,0 0 1,-1 0 0,1 0-1,-2 2 1,0 2 140,2-6-221,0 1-1,0-1 1,0 0 0,0 1 0,0-1-1,0 1 1,0-1 0,-1 1-1,1-1 1,0 1 0,0-1 0,-1 0-1,1 1 1,0-1 0,0 0 0,-1 1-1,1-1 1,0 0 0,-1 1 0,1-1-1,-1 0 1,1 0 0,0 1 0,-1-1-1,1 0 1,-1 0 0,1 0-1,-1 1 1,0-1 0,-16 9 24,-2-1 0,1-1 0,-1 0 0,0-2 0,-1 0 0,1-1 0,-1-1 0,0-1 0,0 0 0,0-2 0,0 0 0,0-1 0,0-1 0,1-1 0,-1-1 0,-29-10 0,43 12-67,0 0 1,0-1-1,0 1 1,1-1-1,-1 0 1,1-1-1,0 0 1,0 1-1,0-2 1,0 1-1,1 0 1,-1-1-1,1 0 1,0 0-1,1 0 1,-1-1-1,1 1 1,0-1-1,1 0 1,-1 1-1,1-1 1,0-1-1,1 1 1,-1 0-1,1 0 1,0 0-1,1-1 1,0 1-1,0-8 1,1 1-30,1 0 1,1 0 0,0 0 0,1 0 0,0 0 0,1 1-1,0-1 1,1 1 0,1 0 0,10-15 0,-11 19 41,1-1-1,-1 2 1,2-1 0,-1 1 0,1 0 0,0 1 0,0-1-1,0 2 1,1-1 0,0 1 0,0 0 0,1 1 0,-1 0-1,14-3 1,-16 6 12,-1 0 0,1 0 0,0 1 0,0 0 0,-1 0 0,1 0 0,0 1 0,0 0 0,-1 1 0,1-1 0,0 1 0,-1 1 0,0-1 0,0 1 0,1 0 0,-2 0 0,1 1 0,0 0 0,-1 0 0,1 0 0,-1 1 0,0 0 0,-1-1 0,5 7 0,1 2 97,0 0 1,-1 1-1,-1 0 1,0 0-1,-1 1 1,0 0-1,-1 0 1,7 32-1,-11-36 26,0-1 0,-1 1 1,0 0-1,0-1 0,-2 1 0,1 0 1,-1 0-1,-1-1 0,0 1 0,0-1 1,-5 14-1,1-11 16,0 0 0,0-1-1,-1 0 1,0-1 0,-1 0 0,-1 0 0,0 0-1,-16 14 1,-1-2-3,-1-1 0,-1-2 0,-45 26-1,-100 40 48,79-47-702,-2-4 1,-1-3-1,-1-5 1,-2-5-1,-116 12 1,93-26-2009,7-10-1304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25:03.8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1334 1 6365,'29'22'1226,"-23"-17"-190,-1 0-231,18 15-161,-17-15 255,-6-3-845,1 0 0,-1 0 1,0-1-1,1 1 0,-1 0 0,1 0 1,-1 0-1,1-1 0,0 1 0,0 0 1,2 2-1,-1 1 65,1 0 776,-5 1-482,-3 15-11,5-21-384,0 1-1,0-1 1,-1 1 0,1-1-1,0 1 1,0-1 0,0 1-1,-1-1 1,1 1-1,0-1 1,-1 1 0,1-1-1,0 0 1,-1 1 0,1-1-1,0 0 1,-1 1-1,1-1 1,-1 0 0,0 1-1,-23 16 421,-40 20-1,-12 8 215,-345 255 3421,238-154-2552,-310 218-635,412-320-5213,65-41 809,-28-3-1324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25:04.0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13025,'0'0'3629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25:04.4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1232 1 9929,'3'46'922,"1"1"0,20 88 0,-20-120-875,-2 1-1,0 0 1,0-1-1,-2 1 0,0 0 1,0 0-1,-2 0 1,-6 28-1,7-39-37,-1 0 1,1 0-1,-1-1 0,-1 1 0,-3 6 1,3-8-13,1 0 0,-1 1 0,0-1 0,1 0 1,-1 0-1,-1-1 0,1 1 0,0-1 1,-1 1-1,1-1 0,-1 0 0,0 0 0,0-1 1,0 1-1,0-1 0,0 0 0,0 0 1,0 0-1,0 0 0,0-1 0,0 0 0,-1 0 1,1 0-1,0 0 0,0 0 0,0-1 1,0 0-1,0 0 0,0 0 0,0-1 0,0 1 1,0-1-1,0 0 0,0 0 0,-5-4 1,-1-2-96,0 0 0,1-1 1,1 0-1,-1-1 0,1 1 1,1-1-1,-12-21 1,-37-87-247,31 61 340,-9-23 467,34 78-427,-1 0 0,1-1-1,-1 1 1,0 0 0,0 0-1,0-1 1,-1 1 0,1 0-1,0 0 1,-3-2 0,0-1 16,1 0 566,-4 14 190,-92 148 1678,-13 19-609,88-142-1707,-2-1 0,-2-1 0,-31 29 0,16-23-183,-2-2 0,-64 40-1,78-57-875,-1-2 0,-1-1 0,-1-1 0,-62 18 0,84-31 25,1 1 0,-1-1 0,-19 0 0,22-2-307,0-1 0,0 0 1,-14-4-1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25:04.6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43 13473,'0'0'9761,"30"-42"-10785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25:05.2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707 0 6917,'0'0'1583,"7"11"-420,343 570 3264,-313-512-3754,-3 2 1,-3 1-1,21 76 0,-40-108-298,-3 1 0,-1 1 0,-1 0 0,-3 0 0,-2 0 0,-1 0 0,-7 54-1,0-53 38,-2-1 0,-2 0-1,-2-1 1,-23 56 0,9-41 76,-2-2 0,-52 78 0,0-24-109,-5-3 0,-108 102 0,-152 104-679,314-287-1087,-1-1 0,-1-2 1,-1 0-1,0-3 0,-72 28 0,30-25-2917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25:05.7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813 1185 8801,'61'1'800,"1"0"-333,66-8 0,-109 5-443,-1-1 1,0-1-1,0 0 1,0-1-1,0-1 1,-1-1 0,0-1-1,16-9 1,36-29 575,-67 45-540,-1 1-1,1-2 0,-1 1 1,1 0-1,-1 0 0,1 0 0,-1-1 1,0 1-1,0 0 0,1-1 1,-1 0-1,0 1 0,0-1 1,-1 1-1,2-3 0,0-2 96,2 1 576,-14 3-691,-9 0-31,0 1 1,0 1 0,0 0 0,0 1 0,0 1-1,0 1 1,0 1 0,0 0 0,-27 12 0,-223 84 615,-101 33 714,351-128-1160,0 0 0,-1-1 0,0 0 0,0-2 0,-33 0 0,45-2-112,1-1 0,-1 0 1,0 0-1,0-1 0,1 0 0,-1 0 0,1-1 0,0 0 1,0 0-1,0-1 0,0 0 0,1 0 0,-1-1 1,1 1-1,0-1 0,0-1 0,-9-10 0,3 0-3,1-1-1,1 0 0,1-1 1,0 0-1,1 0 0,1-1 1,-7-30-1,1-10-14,-8-75 1,-14-619 1271,27 618-1819,8 130-857,-27 43-11331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3T06:48:18.592"/>
    </inkml:context>
    <inkml:brush xml:id="br0">
      <inkml:brushProperty name="width" value="0.05" units="cm"/>
      <inkml:brushProperty name="height" value="0.05" units="cm"/>
      <inkml:brushProperty name="color" value="#ED1C24"/>
      <inkml:brushProperty name="fitToCurve" value="1"/>
    </inkml:brush>
  </inkml:definitions>
  <inkml:trace contextRef="#ctx0" brushRef="#br0">0 0 2746 0,'44'40'256'0,"1"-5"-39"16,-45-35-66-16,44 39-47 16,-44-39-41-16,54 35-9 0,-54-35-28 15,54 20-6-15,-54-20-11 16,0 0 13-16,54 0 0 16,-54 0-13-16,0 0-5 15,0 0 12-15,44-50 48 0,-44 50 37 16,0 0 4-16,0-49 6 15,0 49-26-15,0 0-41 0,0 0-11 16,0 0-28-16,0 0-71 16,0 0-212-16,0 0-271 0,-54-35-771 15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12:59.0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1443 388 9625,'-29'-2'581,"1"-1"0,0-2 0,-52-15 0,72 17-564,0 0 1,0-1-1,0 0 1,0 0-1,1-1 1,0 0-1,0 0 0,0 0 1,1-1-1,-1 0 1,2-1-1,-1 1 0,1-1 1,-1 0-1,2-1 1,-1 1-1,-3-10 0,4 8-62,1 0-1,1 0 1,-1 0 0,1 0-1,1-1 1,0 1-1,0-1 1,1 1-1,0-1 1,1 1-1,0-1 1,0 1-1,1 0 1,0-1-1,1 1 1,0 0-1,5-11 1,-8 19 38,1 1 1,-1-1-1,1 0 1,-1 0-1,1 0 1,0 0-1,-1 1 1,1-1-1,0 0 1,0 0-1,-1 1 0,1-1 1,0 1-1,0-1 1,0 1-1,0-1 1,2 0-1,12-8-4,1 1-1,1 1 0,-1 0 0,1 1 0,1 1 0,-1 0 0,1 2 0,-1 0 1,23-1-1,-17 5 27,0 1 1,0 1-1,-1 1 1,1 1-1,-1 1 1,0 1 0,-1 1-1,22 11 1,-40-17 12,1-1-1,-1 1 1,1 0 0,-1 0 0,0 0 0,0 0-1,0 0 1,0 1 0,-1 0 0,6 5 0,-1 1 36,-5-7-38,1 1 0,-1 0 0,0 0 0,0 0 1,0 0-1,-1 0 0,1 0 0,-1 1 0,0-1 0,0 0 1,0 1-1,0-1 0,0 1 0,-1-1 0,1 7 0,-1-10-21,0 1 0,0 0-1,0-1 1,-1 1-1,1-1 1,0 1-1,0-1 1,0 1-1,-1-1 1,1 1-1,0-1 1,0 1 0,-1-1-1,1 1 1,0-1-1,-1 1 1,1-1-1,-1 1 1,1-1-1,0 0 1,-1 1-1,1-1 1,-1 0-1,1 1 1,-1-1 0,0 0-1,-28 23 117,-2-2-1,-43 24 1,-82 35 176,102-54-135,3 2 114,1 2 1,1 2-1,2 2 1,-58 53-1,31-16 573,-104 132-1,-81 179 652,71-93-1159,181-280-508,-1 0-1,1 0 0,-1 0 0,-1-1 1,1 0-1,-1 0 0,-1-1 0,0-1 1,-19 11-1,23-15-99,0 1 0,0-1 0,0 0 0,-1 0 0,1-1 0,-1 0 1,1 0-1,-1-1 0,0 1 0,1-1 0,-1-1 0,1 1 0,-1-1 0,1-1 0,-1 1 0,1-1 1,-1 0-1,-8-4 0,11 4-51,0-1 1,1 1 0,-1-1-1,0 1 1,1-1 0,-1 0-1,1 0 1,0-1-1,-5-5 1,0-3-902,1-1 0,-7-16 0,14 29 1206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25:05.9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651 0 8337,'-32'32'2564,"11"-2"-1144,8 4 156,5 11-232,-6 12-244,-4 12-403,-17 11-337,-5 4-168,-16 7-64,-5-2-64,-6-10-96,6-2-460,-6-17-789,14-6-555,-3-17-1152,8-17-1480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25:06.3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2737 1 7337,'0'0'1070,"5"7"144,12 16-822,-1 1 0,-2 0 0,0 1 0,-2 1-1,-1 0 1,-1 1 0,-1 0 0,-1 0 0,-1 1 0,4 47 0,-10-59-182,-1 0 1,-1 0-1,0-1 1,-2 1-1,1 0 1,-2-1-1,0 1 1,-1-1-1,-9 19 1,4-13 64,-1-1 0,-2 0-1,0-1 1,0 0 0,-29 29 0,0-9 203,-2-1 0,-2-2 0,-1-3 0,-69 38 1,23-21 149,-2-5 1,-1-3-1,-132 37 1,-318 43 926,400-100-1356,-2-5 0,0-8 0,0-5 0,0-7 0,-189-28 0,269 19-1204,-132-42-1,193 51-1638,-16-35-4158,20 31 5678,1 0 1,1 0-1,-2-13 1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25:06.6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2296 4 12201,'54'-3'3456,"-418"184"-2690,-59 38-513,83-40-203,-291 166-1136,222-94-3362,227-136 297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25:07.1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8901,'0'0'5896,"19"35"-4848,2 19-231,-13 10-213,11 16-208,2 11-172,-2 5-88,2 3-40,6 3-120,-1-3-628,4-3-965,-12 3-611,-4 8-1392,-6-1-1261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25:08.1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2501 1421 10865,'-30'-22'1077,"1"-2"-1,-34-36 1,53 49-1001,1 0 1,0-1 0,1 0-1,0 0 1,1-1-1,0 0 1,1 0 0,0-1-1,-4-15 1,4 3-180,2-1 0,0 0 1,1 0-1,2 0 1,1 0-1,1 0 0,1 0 1,8-34-1,-3 27 23,2 1 0,1 0 0,2 0 1,1 1-1,2 1 0,20-34 0,-30 58 70,0 0 0,0-1 0,0 2 0,1-1 0,0 1 0,1 0 0,0 0 0,-1 0 1,13-6-1,-16 10 7,1 0 1,0 0 0,-1 1 0,1-1 0,0 1 0,0 0 0,0 0-1,0 0 1,0 1 0,0 0 0,0-1 0,0 1 0,0 1 0,0-1-1,0 1 1,0-1 0,0 1 0,0 0 0,0 0 0,0 1 0,0-1-1,6 5 1,0 0 10,0 1 0,0 1 1,-1 0-1,-1 0 0,1 0 0,8 13 0,40 61 54,-57-82-61,7 11 7,-1 0 0,0 1 1,0-1-1,-2 1 0,1 0 1,-2 0-1,4 16 0,-6-21-3,0 0 1,0 0-1,-1 0 0,0 0 0,0 0 1,-1 0-1,0 0 0,0 0 0,-1-1 1,0 1-1,0 0 0,0-1 0,-1 1 1,-7 11-1,0-3 5,-1-1 0,-1 0 1,0-1-1,-1-1 0,-1 0 0,0 0 1,0-1-1,-1-1 0,0-1 0,-1 0 1,0-1-1,-21 7 0,8-4-19,-1-1-1,-1-2 1,1-1 0,-1-2-1,-1-1 1,-36 0-1,48-4-70,1-1 0,-1-1-1,1-1 1,0-1 0,0 0-1,0-2 1,1 0 0,0-1-1,0-1 1,1 0 0,-1-1-1,2-1 1,-28-22 0,27 18 36,1 0 0,1-1 0,0-1 0,1 0 0,1-1 0,0-1 1,2 0-1,0-1 0,1 0 0,0 0 0,2-1 0,-7-25 0,12 33 19,1-1-1,1 1 0,0-1 1,1 0-1,0 1 0,3-17 0,-2 23 14,5 10 45,0 0-18,1 1 1,-1 0-1,0 1 1,-1-1-1,0 1 1,1 0-1,-2 1 0,1-1 1,-1 1-1,0 0 1,0 0-1,-1 0 0,4 12 1,0 3 97,0 0-1,-2 1 1,5 39 0,-9-43-17,0 0 1,-2 0-1,0 0 1,-2 0-1,0-1 1,-1 1-1,-8 23 0,4-17 40,-2-1-1,0-1 1,-2 1-1,-20 31 1,20-44 30,4-5-82,-1-1 1,-18 8 0,23-11-66,0-1 1,0 0-1,0 0 1,0 0-1,0 0 1,0 0-1,1-1 1,-2 0-1,1 0 1,0 0-1,-4-1 1,7 1-18,0 0 0,0 0 0,1-1 0,-1 1 0,1 0 1,-1 0-1,0-1 0,1 1 0,-1 0 0,1-1 0,-1 1 0,0-1 1,1 1-1,-1-1 0,1 1 0,0-1 0,-1 1 0,1-1 0,-1 0 1,1 1-1,0-1 0,-1 0 0,-13-19-7,1 0-1,1-1 1,1-1 0,0 0-1,2 0 1,1-1 0,-7-28-1,-7-76-147,-8-167-1,19 154 100,-6-126-23,9 117 93,6 65 17,2 77-14,4 20 19,84 264 128,-39-129 16,-20-62-16,32 108 91,-51-153-82,-2 0 1,7 75 0,-15-107-124,0 0 1,-1 0-1,0 0 1,0 0-1,-1 0 1,0 0-1,0-1 1,-1 1-1,0-1 1,-6 12-1,2-9-8,0 0 0,0-1 0,-1 0 0,0 0 0,-1-1 0,-15 14-1,-5-2 19,-1 0 0,0-2 0,-2-2 1,-37 17-1,43-23-23,-164 72 287,166-74-296,1 0 0,-45 27-1,62-31-23,-1-1-1,1 1 0,-1 0 0,1 0 1,1 1-1,-1 0 0,1 0 0,0 0 0,0 1 1,1-1-1,0 1 0,0 0 0,-5 14 1,5-7 1,1 0 1,1 0 0,0 0-1,0 1 1,2-1 0,-1 0 0,3 18-1,22 99-51,-15-91 139,6 65 0,-14-92-2,-1 1-1,0 0 1,-1-1-1,-1 1 0,0 0 1,-1-1-1,0 0 1,-9 23-1,3-17 106,-1-1 0,0 0 0,-2 0 1,0-1-1,-1-1 0,0 0 0,-18 16 0,2-7 305,0 0 1,-65 40-1,70-50-214,0-2 0,-2-1 0,1-1 0,-2-1 0,1-2 0,-1 0 0,0-2 1,-1-1-1,1-1 0,-34 1 0,41-5-178,0-1 1,1 0 0,-1-2-1,0 0 1,1-1-1,0-1 1,0-1-1,0-1 1,1 0 0,0-1-1,1-1 1,-1-1-1,2-1 1,-1 0-1,-17-16 1,15 8-61,0 0-1,2-1 0,0-1 1,1-1-1,1 0 1,1-1-1,1-1 1,1 0-1,1-1 1,2 0-1,-11-40 0,12 32-24,2 0-1,1-1 0,2 0 0,1 0 0,2 0 1,1 0-1,2 0 0,12-59 0,-1 42-123,2 0 0,2 1-1,2 1 1,2 1 0,54-85-1,46-39-3285,11 13-4776,-91 107 3792,-13 3-736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25:08.5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546 1 6569,'14'3'1353,"0"0"0,0 1-1,27 10 1,-41-13-1311,1-1 0,-1 0 0,1 0-1,-1 1 1,1-1 0,-1 0 0,0 0-1,1 1 1,-1-1 0,0 0-1,1 1 1,-1-1 0,0 1 0,0-1-1,1 0 1,-1 1 0,0-1 0,0 1-1,0-1 1,1 1 0,-1-1 0,0 0-1,0 1 1,0-1 0,0 1-1,0 0 1,4 16 297,-2 1 0,0-1-1,-1 0 1,0 1-1,-2-1 1,0 1 0,-1-1-1,0 0 1,-9 29 0,-10 21 515,-32 73-1,40-109-577,-14 36 186,-269 709 3114,236-590-2687,8 3 1,-35 241 0,77-342-555,3 1 0,4-1-1,15 149 1,-3-161-169,4-1 1,4 0-1,2-2 0,44 109 0,-23-91-68,4-1 0,3-3 0,4-2 0,4-2 0,114 132 1,-124-170-81,-38-37 134,-1-2-166,17 20 4,-17-19-46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25:15.5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35 5713,'0'0'3223,"6"-6"-1980,23-23 4235,-22 35-5014,3 5-302,-1 1-1,1-1 1,-2 2 0,1-1 0,-2 1-1,12 26 1,32 101 405,-26-67-341,29 79-92,-8-15-529,84 169 0,-65-166-5191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25:16.2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2469 243 7301,'-8'-8'1127,"-17"-14"-704,0 1 0,-2 1-1,0 1 1,-1 1 0,-1 2 0,0 1 0,-58-21-1,26 18-264,-1 3-1,-1 3 0,1 2 0,-2 3 1,-96 2-1,67 8-1,-1 5 1,1 3-1,-103 28 1,130-22-48,2 3 0,0 2 0,2 4 0,1 2-1,1 2 1,1 4 0,2 2 0,1 2 0,3 3 0,1 2 0,2 2 0,2 2 0,-79 102 0,79-80 84,3 1 0,3 2 0,3 2 1,-36 100-1,51-106-86,3 1 1,3 1 0,3 0-1,3 1 1,-4 93-1,15-124-27,1 0 0,2 0 0,2 0-1,2-1 1,1 1 0,2-1 0,2-1 0,2 0 0,1 0-1,1-1 1,3-1 0,1-1 0,1 0 0,26 32 0,-3-14-12,2-3 1,2-1 0,2-3 0,2-2 0,1-2 0,97 58 0,-98-71-40,2-2 0,1-2 0,1-2 1,1-3-1,0-3 0,2-2 0,108 14 1,-83-23 12,1-3 0,-1-4 1,0-4-1,0-4 0,0-3 1,92-25-1,-71 7 8,-1-5 0,-2-4 0,-2-5 0,119-70 0,-149 72-46,-2-2 0,-2-4 0,-2-3 0,-3-2 0,-1-3 0,69-87 0,-55 48 26,-4-3-1,-5-3 1,-4-2 0,-5-3 0,-4-2 0,-6-3 0,38-136-1,-69 196 23,-4 0 0,7-72 0,-15 89-35,-1 1-1,-2 0 0,-1-1 1,-12-57-1,10 75-13,-1-1 0,0 1 0,-1 0-1,-1 1 1,0 0 0,-2 0-1,1 0 1,-2 1 0,-19-23-1,12 20-1,0 0-1,0 2 1,-2 0-1,0 1 0,-1 1 1,-28-15-1,-2 6-6,-2 1-1,-1 2 1,0 3 0,-1 2-1,-68-8 1,4 7-17,-145 0 0,-118 20-33,93 0-1388,242-2-1241,39-3 999,-2 2-542,-38 9-809,-6 6-401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25:17.7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23 7261,'0'0'3499,"0"-4"-2856,0-11-245,0 12 49,1 8-223,74 273 2474,-36-152-2113,73 239 427,31-11-679,-108-280-433,3-1 1,58 81-1,9-2-5977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25:18.2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243 77 4396,'0'0'432,"-1"-6"51,-3-17-115,4 18 1726,5 10-1564,78 63 755,-78-65-777,1 0 6,-2-1-247,-3 0-88,1-1 0,0 0 0,-1 0 0,1 0 0,0-1 0,-1 1 0,1 0 0,0-1 0,0 1 0,0-1 0,-1 1 0,4-1 1,-8-4-83,-10-19-66,6 14-30,0 2-1,-1-1 1,0 1-1,-1 0 1,1 0 0,-1 1-1,0 1 1,-1-1-1,1 1 1,-1 1-1,0 0 1,-1 0 0,-17-3-1,0 0-13,-1 2 0,0 1 0,-52 0 0,76 4-31,-18 0-227,17 0 155,0 0-465,41 49-8276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12:59.2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10613,'0'0'3940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25:18.9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17 403 3460,'0'0'5491,"-3"-9"-5559,0 2 43,1 0-1,0 0 0,0 0 0,0-1 1,1 1-1,0-1 0,1 1 0,0-1 1,1-9-1,1 2-9,0 0-1,1 1 1,1-1 0,7-17-1,2 2 2,2 0 0,0 1 0,32-44 0,-44 68 36,0 1 1,1-1 0,0 1-1,-1-1 1,6-3-1,-2 1 4,-6 7-2,0-1 1,-1 0-1,1 0 0,0 1 0,-1-1 0,1 1 1,0-1-1,0 0 0,-1 1 0,1-1 1,0 1-1,0 0 0,0-1 0,1 1 0,24-10 116,-25 9-114,-1 1 0,1 0-1,-1 0 1,1 0 0,-1-1 0,1 1 0,-1 0 0,1 0 0,0 0 0,-1 0 0,1 0 0,-1 0 0,1 0-1,-1 0 1,1 0 0,-1 0 0,1 0 0,-1 1 0,1-1 0,-1 0 0,1 0 0,-1 0 0,1 1 0,-1-1-1,1 0 1,-1 1 0,1-1 0,31 17 189,-31-16-181,1 0 0,-1 0 0,0-1-1,1 1 1,-1 0 0,0 0 0,0 0 0,0 0 0,0 1 0,0-1 0,0 0 0,-1 0 0,1 1 0,1 1 0,17 26 162,-2 0 1,-1 1 0,14 40-1,18 116 696,-40-147-750,19 115 599,13 308-1,-36 94-474,-6-320-22,2-230 408,11-44-537,31-69-1,-14 37-185,49-139-433,22-60-149,237-470 133,-294 657 547,80-140 95,-93 179-41,-23 36 110,-2 9-124,0 0 0,-1 1-1,1-1 1,-1 1 0,0 0 0,1 0-1,-1 0 1,-1 1 0,1-1 0,0 1-1,-1 0 1,3 5 0,0 2 0,0 0 0,-1 0 0,4 18 0,8 57 423,7 118 0,-18-139-270,38 307 904,29-6-285,-65-340-789,134 440 121,-110-385-1187,-29-75-361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25:19.2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47 8469,'0'-39'1016,"0"32"981,7 19-1388,20 45 179,37 117 1,7 83 316,107 497 1989,-31-125-2243,23-88-1457,-133-463-1418,-34-72 371,24-72-7013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25:19.5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0 169 9393,'0'0'2948,"94"0"-2172,15-8-132,6 1-116,21-5-164,0 0-164,5 1-92,14-8-56,2 4-52,-2-5-248,-19 1-512,-14 4-636,-15 4-880,-19-1-1028,-13 5 51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25:19.9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103 144 3724,'-1'1'13,"-15"19"565,1-1 1,1 2-1,0 0 0,-15 34 0,27-50-418,0 1 1,0 0-1,0 0 1,0 0-1,1 0 1,0 0-1,0 1 1,1-1-1,0 0 1,0 0 0,0 1-1,1-1 1,0 0-1,0 0 1,0 0-1,1 0 1,0 0-1,0 0 1,1 0-1,-1 0 1,1-1-1,1 0 1,5 9-1,0-4-22,0-1-1,1-1 0,0 1 1,0-1-1,1-1 0,0 0 1,0-1-1,1 0 0,-1-1 1,1 0-1,1 0 0,20 4 1,0-2-19,1-1 1,0-2 0,57 0 0,-58-5-75,0-1 0,0-2 0,-1-1 0,1-1 0,-1-2 1,55-22-1,-61 19-32,-2 0 0,0-2 0,0-1 0,-2 0 0,1-2-1,-2-1 1,0 0 0,31-35 0,-43 42-5,-1-1-1,0 0 1,-1-1 0,0 0-1,0 0 1,-2 0 0,6-16-1,-8 19-5,0-1 0,-1 1-1,-1 0 1,0 0 0,0-1-1,0 1 1,-1-1 0,-1 1-1,0-1 1,0 1 0,-3-10 0,-10-20-16,14 38 13,0 0 0,-1 0 0,1 0 1,-1 0-1,1 0 0,-1 1 0,1-1 0,-1 0 1,0 0-1,1 1 0,-1-1 0,0 0 1,0 1-1,0-1 0,1 1 0,-1-1 1,0 1-1,0-1 0,0 1 0,-1-1 1,-9-5-1,-1 0 0,1 1 0,-1 0 0,0 0 0,0 2 0,-1-1 0,1 2 1,-1 0-1,-25-2 0,19 6-4,1 1 0,-1 0 0,1 2 0,0 0 0,0 1 0,1 0 0,0 2 0,0 0 0,-18 11 0,-5 7 0,1 2 0,-50 45 0,55-42 34,1 1 0,1 2 0,3 1 0,0 1-1,3 1 1,1 2 0,-23 47 0,36-61 114,2 0 0,0 0 0,2 1 0,1 0 0,1 1-1,1-1 1,1 1 0,2 0 0,0 0 0,2 0 0,1 1 0,1-1 0,9 40 0,-4-39 4,2 0 1,1 0-1,0-1 1,2 0-1,2-1 1,0 0-1,2-1 1,30 37-1,-23-35-6,1-2-1,1 0 0,2-2 1,0-1-1,1-1 1,57 31-1,-50-34-284,0-2 0,1-1-1,0-2 1,1-1 0,0-2-1,1-2 1,0-2 0,1-1-1,-1-1 1,1-3 0,0-1 0,0-2-1,-1-1 1,46-11 0,-56 7-629,1-1 0,-2-2 1,1-1-1,-1-1 1,-1-1-1,26-18 0,62-49-3294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25:20.3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501 1 9257,'0'0'841,"0"9"-1,-1 17-397,-1-1 0,-2 0 0,0-1 1,-13 40-1,-45 107 1200,-68 130 368,-27 70-45,126-286-1084,5 1 1,-24 128-1,42-157-370,3-1 0,2 1 0,3 1 0,13 105 0,-9-134-353,2-1 0,1-1 0,0 1 0,3-1 0,0-1 0,22 42 1,-22-52-102,0 1 0,1-1 0,1-1 0,1 0 0,0-1 0,0 0 0,2-1 0,0-1 0,0 0 0,26 15 0,-13-13-28,1-1-1,1-1 0,0-2 1,0 0-1,1-3 1,0 0-1,57 4 1,-36-9-29,1-1 1,0-3-1,98-16 0,-35-9-776,-115 26 626,1 1 1,0-1-1,-1 1 1,1-1-1,-1 1 1,0-1-1,1 0 1,-1 0-1,1 0 1,1-1-1,33-24-2269,-35 25 2280,-1 1 0,1-1 0,0 0 0,0 1 0,0-1 0,-1 0 0,1 1 0,0-1 0,0 0 0,-1 0 1,1 0-1,-1 1 0,1-1 0,-1 0 0,1 0 0,-1 0 0,0 0 0,1-1 0,1-4-286,0 0 0,-1 0-1,1 0 1,-1 0 0,-1 0 0,1 0 0,-1 0 0,0-1 0,0 1 0,-1 0 0,0 0 0,-1-6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25:29.3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936 1 1876,'0'0'9226,"-3"10"-8773,-2 3-389,0 0-1,-1-1 0,0 0 1,-1 0-1,0 0 1,-1-1-1,-1 0 1,1-1-1,-2 0 1,1 0-1,-13 9 0,-4-2-46,0-1-1,-1-1 0,-1-2 1,-1 0-1,1-2 0,-36 8 1,11-5-8,-2-3 0,-85 6 0,122-15-5,1-1-1,-1-1 0,1-1 0,-1 0 1,1-1-1,-1 0 0,-28-10 0,11-1-17,34 12 15,0 1 0,-1-1-1,1 1 1,0-1 0,0 0 0,0 0 0,0 1 0,0-1 0,0 0 0,0 0-1,0 0 1,-1-2 0,-12-13-8,0 0 1,1-1-1,1-1 0,1 0 1,-18-38-1,-12-54 371,39 104 244,9 13-210,26 29-140,-2 1 1,-2 2 0,-1 0 0,-2 2-1,27 59 1,93 237 444,-139-318-669,115 333 271,-116-333-294,8 27 1,31 70 0,-40-104-314,0 0 745,-4-1-4941,2-19 1547,12-34-472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25:29.9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2170 247 7581,'-55'-40'572,"-3"4"0,0 2 1,-3 2-1,-78-28 0,111 50-447,0 1-1,-1 2 0,0 0 1,0 3-1,-1 0 0,1 2 1,-1 0-1,0 3 0,1 0 0,-1 2 1,1 1-1,-38 11 0,26-2 20,0 2 0,1 2-1,1 2 1,1 2 0,0 1-1,-39 31 1,4 5 434,-121 123 1,122-103-181,4 3 1,3 3-1,4 2 1,-96 182-1,86-120-60,6 3 0,-58 206-1,89-233-166,6 2-1,5 1 0,-9 190 1,30-238-35,3 0 0,4 0 0,3 0 0,4-1 0,3 0 0,3-1 1,4-1-1,37 87 0,-37-113-59,2-2-1,1 0 1,3-2 0,2-1 0,2-2 0,2 0-1,2-3 1,1-1 0,2-1 0,2-2 0,1-3-1,85 54 1,-71-58-41,1-1-1,1-3 0,2-3 1,0-2-1,1-3 0,0-3 1,2-2-1,78 4 1,-65-12-25,0-4 0,0-3 0,0-3 1,-1-3-1,0-4 0,118-36 1,-64 5-100,-2-6 1,-3-5 0,-2-6 0,-3-5 0,-2-5-1,-4-5 1,-4-4 0,119-115 0,-152 121-42,-4-4 0,-3-3 1,-3-3-1,-5-3 0,61-111 1,-77 112 84,-4-2 1,-4-1-1,-4-2 1,-4-1-1,33-180 1,-55 223 36,-2 0 0,-2 0 0,-2 0 1,-2 0-1,-3 0 0,-2 0 0,-15-62 0,12 77 1,-2 1-1,-1 0 1,-1 1-1,-2 0 1,-1 1-1,-2 1 1,-1 1-1,-1 0 1,-1 1-1,-2 2 1,-28-28-1,16 23-1,-2 2 0,-1 1 0,0 2 0,-54-27 0,34 24-1,-2 4-1,-98-29 1,47 26-5,-2 6 1,0 4-1,-135-3 0,-303 29-1217,188 35-3538,245-20 1075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25:31.3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 2016 1480,'-21'60'8487,"25"-63"-7810,4-2-518,-1-1 0,0-1 0,-1 0 1,0 0-1,0 0 0,0 0 1,-1-1-1,0 0 0,5-10 0,34-88 272,-29 65-315,234-724 127,104-274-244,-336 1004-3,-13 28-17,6 11-7,-1 0 29,0 0 0,-1 0 0,1 1 0,-1 0 0,0 1 0,-1-1 0,1 2 0,-1-1 0,0 1 0,-1 0 0,6 8 0,14 20 33,-2 1 0,34 73 0,27 89 429,-67-153-257,146 450 1558,-46 14-956,-96-393-528,20 88 155,-32-172-393,-8-27-2,-1 1-12,3 15 30,-4-16-26,24-39-9803,-13 2 7088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25:31.5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0 171 7621,'0'0'1972,"27"-12"-980,21 5-204,34 7-212,12-3-248,20 3-132,17-9-92,2-2-36,11-4-40,-8 0-16,-16-4-220,-10-1-652,-9 1-652,-18-4-884,-11 5-449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25:32.9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1985 8937,'0'0'5487,"3"-8"-5071,41-87 156,15-36-399,31-158-114,-25-6-69,-42 188 10,53-337-39,-38 205 9,-31 191-74,-1 55 90,2 5 12,-1-1-1,0 1 1,-1 0-1,9 24 1,15 61-9,-20-61 12,36 126 7,44 149 74,-42-181 261,66 126 0,-17-76 148,-93-175-307,4-9-30,5-4-137,0-2 0,0 1-1,-1-2 1,0 1-1,-1-2 1,0 1 0,17-26-1,0-5 19,32-62 1,7-41-40,54-171 0,-79 198 4,-1-3-14,-28 88 8,-7 21-7,10-20 3757,-14 25-3723,7-24-22,-7 13-17,-1-36 6,0-11 3,-9-81 0,0-6-13,6 143 13,-1-31-23,3 9 49,0 23-26,0 13-230,1-1 237,-1 1 1,1-1-1,0 0 1,0 1 0,0-1-1,2 5 1,4 10 6,84 289 565,134 300-1,-77-266 363,-36-117 91,-82-177-887,-4 1-21,-12-18-97,-11-24 31,3 0-83,15 18-33,-16-19-269,43-68-17680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12:59.6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 77 4908,'-21'-39'4506,"18"33"-3364,-9-19-198,8 18 1198,8 15-1475,18 42 457,41 65-1,43 48 462,-78-121-1141,50 74 257,106 166-11,-128-188-649,46 109 0,-102-203-42,67 168-1448,-61-147 557,0 0 1,-1 0-1,-2 1 0,0 0 1,-1 0-1,-1 23 0,-6 7-3509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25:33.5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69 343 8237,'-22'-38'448,"18"31"1621,-1 18-1245,-4 14-522,2 1-1,0 0 1,2 1-1,0-1 0,2 1 1,1 0-1,2 28 1,23 202 1571,5-88-270,96 319-1,-78-353-1295,85 174 0,-123-290-307,10 18 22,-1-6-11,-12-24 71,-5-11-551,-1 0 383,1 0-1,-1 0 0,0 0 1,0 0-1,0 0 0,-3-7 0,-3-7-54,-100-289-1724,7 24 936,21-7 654,33 5 200,40 218 65,2 0 0,8-86 0,-2 130 12,1 0 0,1 1-1,1-1 1,1 1 0,1 0 0,1 1 0,0 0-1,2 0 1,18-28 0,-16 32 4,0 1-1,1 0 1,1 1-1,0 0 1,1 1 0,1 1-1,0 0 1,1 1-1,0 1 1,33-16-1,-14 13 4,0 0 1,0 3-1,1 1 0,1 1 0,0 3 0,0 1 0,0 1 0,1 2 0,42 4 0,-23 3 87,-1 2 0,0 2 0,0 3 1,-1 2-1,76 31 0,-75-21 158,-1 3 0,-2 2 0,0 2 0,-3 3 1,0 2-1,-3 2 0,-1 2 0,-2 2 0,75 90 0,-86-88 73,-2 2 0,-2 1 0,-2 1 0,-2 2 0,-2 0 0,-2 2 0,-3 0 0,-2 2 0,-2 0 0,-3 0 0,6 60 0,-16-77-140,0 0-1,-3-1 0,-1 1 1,-2 0-1,-1-1 1,-2 0-1,-1 0 1,-22 57-1,17-61-84,0-2-1,-3 1 0,0-2 1,-2 0-1,-1-1 1,-1-1-1,-1-1 0,-2-1 1,-41 36-1,35-36-83,-1-2 0,-2-1-1,0-2 1,-1-1 0,-1-1 0,0-2-1,-1-1 1,-1-2 0,-1-2 0,0-1-1,-39 5 1,63-13-21,-23 1-9,28-3 13,-24-1-44,5-2 51,20 2-41,1 1-53,-21 0-193,20 0-619,-35-10-16771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25:41.86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784 45 1592,'0'0'8422,"-6"-4"-8370,-1-1-49,0 0-1,0 1 1,-1-1 0,0 2 0,1-1 0,-1 1 0,-1 1 0,1-1 0,0 1 0,-1 1 0,1-1 0,-1 2 0,1-1 0,-1 1 0,1 0 0,-15 3 0,2 1 23,1 1 1,-1 1 0,1 0 0,1 2-1,0 0 1,0 2 0,0 0 0,1 1-1,1 0 1,0 2 0,-19 17 0,9-4 44,1 1 1,1 1 0,2 1 0,0 1-1,-26 50 1,32-47 56,2 1 1,1 1-1,2 0 1,1 1-1,2 0 1,1 0-1,2 1 1,-2 71-1,8-41 197,3 0 0,3-1 0,3 1 1,19 73-1,133 396 1289,-101-353-1061,-38-112-365,-3 0 0,-4 2 1,11 122-1,-25-171-160,-1 0-1,-1 0 1,-1 1 0,-1-1 0,-1 0-1,-1-1 1,-1 1 0,-2-1 0,0 0-1,-1-1 1,-2 0 0,0 0 0,-1-1-1,-1-1 1,-1 0 0,-1 0 0,0-2-1,-2 0 1,0-1 0,-35 28 0,-71 40-4,111-79-18,-17 2-23,29-8 16,-1 0-1,1 1 1,-1-1 0,1 0 0,-1 0 0,1 0-1,-1 0 1,1 0 0,-1 0 0,0 0-1,1 0 1,-1 0 0,1 0 0,-1 0-1,1 0 1,-1 0 0,1 0 0,-1 0 0,1-1-1,-1 1 1,1 0 0,-1 0 0,1-1-1,-1 1 1,0-1 0,-3-1-6,0-1 1,0 0-1,0 0 0,0 0 1,1 0-1,-1-1 0,1 1 1,0-1-1,0 0 0,0 0 1,1 0-1,-1 0 0,1-1 1,0 1-1,0-1 0,1 1 1,-1-1-1,1 0 0,0 0 1,0 1-1,1-1 0,-1-9 1,2-1-17,0 1 0,1 0 1,1 0-1,0 0 0,1 0 1,1 1-1,0-1 0,8-14 1,-2 7 13,1 0 0,1 2 0,30-37 0,-42 54 9,1 0 1,-1 0 0,1 0 0,0 0-1,0 0 1,0 1 0,0-1 0,1 1-1,-1-1 1,3 0 0,2-2-3,-7 4 1,0 0 0,1-1-1,-1 1 1,0 0 0,1-1 0,-1 1 0,0 0 0,1 0 0,-1 0 0,1-1 0,-1 1 0,1 0 0,-1 0 0,0 0 0,1 0 0,-1 0 0,1 0 0,-1 0 0,1 0 0,-1 0 0,1 0 0,0 0 0,18 2-34,-18-2 35,-1 0-1,1 0 1,-1 0 0,1 0-1,-1 0 1,0 1 0,1-1-1,-1 0 1,0 0 0,1 0-1,-1 0 1,1 1 0,-1-1-1,0 0 1,1 0 0,-1 1 0,0-1-1,0 0 1,1 1 0,-1-1-1,0 0 1,0 1 0,1-1-1,-1 1 1,0-1 0,0 0-1,0 1 1,0-1 0,1 0-1,-1 1 1,0 0 0,15 28 19,-2 0 0,0 1 0,15 58 1,-8 12 4,-5 1 1,5 146 0,14 128 1558,-16-214-777,-4-30-307,89 756 1692,-95-799-1968,8 113 386,-8-41 142,1 52 168,-9-198-707,2 6-99,3-5 972,0 5-1083,-4-15 82,-14-78-12706,5 22 7852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25:42.60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864 40 2200,'0'0'6056,"5"-7"-5047,18-19-137,-17 20 753,-17 5-1473,-17 1-115,0 2 1,0 1-1,0 1 0,0 1 1,1 1-1,0 2 1,0 1-1,-39 19 0,23-7 60,1 2-1,1 3 0,2 0 1,0 3-1,2 1 0,2 2 0,0 1 1,2 2-1,2 2 0,1 0 0,2 2 1,-23 43-1,31-46 23,3 1-1,0 1 1,2 0 0,2 1 0,2 1-1,-7 47 1,15-68-28,2 1 0,0-1 0,2 1 0,0-1 0,0 1 0,8 26 0,-6-31-10,2-1 1,0 0-1,1 0 0,0 0 1,1-1-1,0 0 0,2 0 1,-1-1-1,13 14 0,-6-10 28,0-1-1,1 0 0,1-2 0,0 0 0,1 0 1,27 13-1,-17-12 41,2-2 1,-1 0-1,56 13 1,-22-14-9,1-1 1,0-4-1,109-3 1,-125-4-106,1-3 0,-1-2 1,81-20-1,-95 16-177,0-1-1,-1-3 1,-1 0 0,0-2 0,52-34 0,-72 41-649,-1-1 0,0 0 0,0 0 0,-1-1 0,0 0 0,-1-1 0,12-18 0,6-15-3340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25:42.88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8593,'0'0'3355,"5"11"-2447,6 16-385,-1 2-1,10 47 1,0 144 910,-6-45-874,88 398-403,-94-546-739,2 10-508,-7-4-2633,-3 0-33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25:43.21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0 878 8533,'25'-84'865,"69"-207"1704,-70 229-2042,3 1 0,53-91 1,42-29 159,-106 168-579,-8 7-104,-2 2 28,0 0 1,1 0-1,0 1 0,0 0 1,10-4-1,-14 7-2,0-1 0,0 0-1,0 1 1,-1 0 0,1 0 0,0 0 0,0 0-1,0 0 1,0 0 0,-1 1 0,1 0 0,0-1-1,0 1 1,-1 0 0,1 0 0,0 0-1,-1 1 1,1-1 0,-1 1 0,0-1 0,4 4-1,0 1 34,1 1 1,-1-1-1,0 1 0,-1 1 0,0-1 0,0 1 0,0 0 0,4 11 0,-3-3 25,-1 0-1,0 0 1,5 34 0,-6-7 46,-1-1 1,-6 76 0,-4-56-42,-1 0 1,-4 0 0,-2-1-1,-42 112 1,17-81-998,-3-3 0,-71 112 1,67-204-9218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25:43.82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0 142 6089,'5'6'1600,"1"4"-1162,0-1 0,-1 2 0,0-1 1,-1 1-1,5 17 0,13 67 881,1 7-346,-13-71-674,2 1 0,1-1 1,1-1-1,37 56 0,-42-72-245,2 0 0,-1-1 0,2 0 1,0-1-1,0 0 0,1-1 0,1 0 0,0-1 0,0-1 0,1 0 0,23 10 0,-34-18-45,0 0-1,0 1 1,0-2-1,0 1 1,0 0-1,0-1 1,1 1-1,-1-1 1,0 0-1,0-1 1,0 1-1,0-1 0,0 0 1,6-1-1,-4-1-2,0 1-1,0-1 0,0-1 1,0 1-1,-1-1 0,1 0 1,-1 0-1,6-6 0,5-8-1,-1 0-1,0-2 0,22-38 0,-34 53-1,99-201-58,-74 147 63,59-147-38,-40 91 37,-30 81-18,-13 28 18,-5 13 13,-32 150 654,26-102 166,2 0 0,3 76 1,4-97-402,2-1 0,1 0 0,1-1 0,2 1 0,16 40 0,-12-44-174,2 0-1,2 0 1,0-1-1,2-1 1,0-1-1,2 0 1,1-2-1,2 0 1,39 33-1,-18-19 140,-17-18-407,-21-15 997,0-2-638,17 10-84,-17-10 132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34:08.9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1654 27 4756,'0'0'1023,"-4"-4"-207,-13-19 3925,22 23-4387,8 1-229,0 1 0,-1 0 0,1 1 0,-1 0 0,0 1 0,0 0 0,0 1-1,15 8 1,94 60 421,-96-57-481,247 185 278,-270-199-333,1 0 1,-1 0-1,1 0 0,-1 0 0,0 0 1,0 1-1,0-1 0,3 5 1,8 13 67,1 0-12,-11-15 80,-9 0-74,-3 1-68,0-1-1,0 0 1,-1 0 0,1-1 0,-1-1 0,0 1 0,0-2 0,0 1-1,0-1 1,-1-1 0,1 0 0,0 0 0,-1-1 0,-15-2 0,-207-46 3,127 23-4,94 21-11,-50-19-6,56 21 24,0-5-42,-1 0 27,4 4 5,0 1 0,0-1 0,0-1 0,1 1-1,0 0 1,-1-1 0,1 1 0,-2-5 0,1 1-4,-13-20-11,7 14 5,-10-14-21,-11-26 17,21 39 10,-1 1 0,-14-14 0,19 23-7,11 7-45,1 0 57,-4-2 1,0 0 1,0 1-1,-1-1 0,1 1 1,0 0-1,-1-1 0,1 1 1,-1 0-1,3 3 1,26 23-3,-1 5 3,-12-15-1,-11-10 2,1 0 1,-1 0-1,0 1 1,10 18 0,5 10 31,0 1-24,-15-27-13,-6-9 4,1 0 0,-1 0 0,1 1 0,-1-1 0,0 1 1,0-1-1,0 1 0,0-1 0,0 1 0,0 3 0,4 17 2,-4-23-4,-1 1-1,0-1 1,0 1-1,0-1 1,0 0-1,0 1 1,0-1 0,0 0-1,0 1 1,0-1-1,0 1 1,0-1-1,0 0 1,0 1-1,0-1 1,0 0-1,-1 1 1,1-1-1,0 1 1,0-1-1,0 0 1,0 1-1,-1-1 1,1 0 0,0 0-1,0 1 1,-1-1-1,1 0 1,0 0-1,0 1 1,-1-1-1,1 0 1,-1 1-1,-22 22 16,22-23-16,1 1-1,-1 0 1,0 0-1,0-1 1,1 1-1,-1-1 1,0 1-1,0-1 1,0 1-1,0-1 1,0 1-1,0-1 1,1 0-1,-3 1 1,-7 2-4,-1 0 1,0-1 0,1 0-1,-1-1 1,0 0-1,0-1 1,0 0-1,0 0 1,0-1-1,1-1 1,-1 0-1,-19-6 1,19 4-14,7 2-3,0 0 1,-1 0-1,1 0 0,0-1 0,0 1 1,-6-7-1,-12-8-121,0-1 1,1-1-1,1-1 0,-32-41 1,33 31 23,1 0 0,-20-51 1,23 43 78,4 14 39,11 37 66,12 45 93,-7-42-32,1-1 0,1 0 1,14 26-1,14 10 129,-30-42-232,0-2-10,0 1-1,1-1 1,0 0-1,0 0 1,0-1 0,1 0-1,14 10 1,2-1 1,-17-11 85,-13-1-101,-9 3-2,1-1 1,-1 0-1,0-1 0,-1-1 0,-19 1 1,-94 3 6,117-7-5,-420-17 3,290-3 12,129 17-17,-18-10 11,24 9-8,1 2-41,-20-8 40,21 7-34,14 8 42,32 22 373,39 36 0,-63-51-277,-9-8 6,-2 1 0,1-1 0,0 1-1,5 7 1,34 35 565,-38-38-570,0 0-1,0 0 1,-1 0-1,0 1 0,6 15 1,-10-20-39,-1-1 1,1 1 0,-1 0 0,0 0-1,0-1 1,0 1 0,-1 0 0,1 0-1,-1 0 1,0 0 0,-1 0 0,1 0-1,-1 0 1,0 0 0,0 0 0,-1-1-1,-3 10 1,-1-5 32,-1 0 1,0 0-1,-1 0 1,0-1-1,0 0 0,-1-1 1,-10 8-1,11-8-58,-25 17 49,-1-1 0,-1-1 0,0-2 0,-41 17 1,25-16-598,-2-2 1,-80 18-1,109-33-392,1 0 1,-1-1-1,-1-2 0,-28-1 0,-15-6-2930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34:09.8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2987 55 4088,'-7'-6'987,"2"1"-818,-1 0 1,0 1-1,-1-1 0,1 1 1,0 0-1,-1 1 0,0 0 1,0 0-1,0 0 0,0 1 1,-1 0-1,1 0 0,-1 1 1,1 0-1,-1 0 0,1 1 0,-1 0 1,-11 1-1,7 2-2,0 1 0,1 0-1,-1 0 1,1 1 0,1 1 0,-1 0-1,-19 14 1,14-7 63,0 1 0,1 0 0,-25 31 0,34-38-162,0 1 1,1 0-1,0 0 1,0 0-1,1 1 1,0-1-1,1 1 1,0 0-1,0 0 0,-1 10 1,4-14-28,-1 0 0,1 0-1,0 0 1,0 0 0,1 1 0,-1-1 0,1 0-1,0 0 1,1 0 0,-1 0 0,1 0 0,0-1-1,0 1 1,0 0 0,1-1 0,0 0 0,0 1-1,0-1 1,0 0 0,6 5 0,3 0 1,-1 0 1,1-1 0,1 0-1,-1-1 1,1 0 0,1-1-1,-1 0 1,16 3-1,11 3-4,64 9-1,-13-10 14,132-1 0,-216-10 153,-94 6-150,23-1-52,-31 0 1,-255 2-14,296-10 12,0-2-1,0-2 1,1-3 0,-75-23 0,20-8-8,-105-58 1,165 75 13,35 17 36,-14-8 14,21 11 639,14 11-402,226 157 1849,-226-159-1856,-2 3 15,17 25 51,-22-32-332,-1-1 1,1 1-1,-1-1 1,0 1-1,1 0 1,-1-1-1,1 1 1,-1-1-1,0 1 1,0 0-1,1 0 1,-1-1-1,0 1 0,0 0 1,0-1-1,0 1 1,0 0-1,0 0 1,0-1-1,0 1 1,0 0-1,0 0 1,0-1-1,-1 2 1,-3 20 519,-2 0-1,-8 23 1,13-44-489,1 0-1,-1 1 1,0-1-1,1 0 0,-1 0 1,0 1-1,0-1 0,0 0 1,0 0-1,0 0 1,0 0-1,0 0 0,-1-1 1,1 1-1,-2 1 1,-47 35 794,-2-2 1,-91 46-1,52-43-328,-1-5 0,-1-4 0,-138 25 0,-295 9 402,424-57-764,-122-9 0,186 0-140,0-1 1,1-2-1,0-2 1,0-1 0,1-2-1,-57-25 1,77 28-14,1-1 0,1 0 0,0-1 1,0 0-1,1-1 0,0-1 0,0 0 1,2-1-1,-14-18 0,19 23-9,1 1-1,1-1 0,-1 0 1,1 0-1,1 0 1,-1 0-1,2-1 1,-1 0-1,1 1 1,0-1-1,1 0 0,0 0 1,0 0-1,1 0 1,0 0-1,1 0 1,0 0-1,0 0 1,5-14-1,5-3-81,2 0-1,1 2 1,1-1 0,24-27 0,7-2-2307,44-63-7405,-83 101 6225,4-21-512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34:10.0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1 126 7057,'48'-15'1784,"18"-1"-260,9 5-372,26-1-380,9 2-392,-9-7-188,0 7-100,-13-2-84,-13 1-776,-14 7-1420,-7-4-1716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34:11.0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1068 54 3604,'0'0'2667,"-3"-5"-1611,-12-17 2852,8 19-3397,-7-2-425,-1 0 1,1 1-1,-1 1 1,0 1-1,0 0 1,0 0-1,0 2 1,0 0-1,0 0 1,-18 4-1,-23 7 89,-101 32-1,-53 37 70,169-63-133,1 2 0,1 2 0,0 1 0,-66 52 0,89-61-1,0 2-1,1-1 1,1 2-1,0 0 1,1 0 0,1 1-1,0 1 1,1 0-1,2 1 1,0 0-1,0 0 1,-7 31-1,13-40-3,1 0 0,0 0 0,1 0-1,1 0 1,-1 0 0,1 0-1,1 1 1,0-1 0,1 0 0,0 0-1,0 0 1,5 12 0,-2-9 40,1-1 0,1 0 1,0-1-1,0 0 0,1 0 0,0 0 1,1-1-1,14 13 0,4-1 61,1-1-1,1-1 0,1-1 1,0-2-1,1-1 1,46 16-1,25 3-47,1-4 0,1-5 0,2-4 0,0-5 0,1-4 0,111-3 1,-175-10-161,-1-1 1,58-11-1,-76 8-563,0-2 0,-1-1 0,0 0 0,0-2-1,30-16 1,-46 21 30,0 0 1,-1 0-1,0-1 0,0 1 0,0-1 0,0-1 1,-1 1-1,0-1 0,0 0 0,6-10 0,15-26-4061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13:00.9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617 1 5745,'0'0'1270,"-5"6"124,-17 28-138,1 0 0,-20 49 0,-28 83-9,-24 51-946,65-164-585,-2-1 0,-72 93-1,73-110-1515,-2-2 0,-48 41 0,13-24-1868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34:11.6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43 570 8257,'-42'-27'5054,"42"33"-4414,1 7-423,0-1 0,1 0 0,1 0-1,0 0 1,0-1 0,1 1 0,11 21 0,50 81 965,-59-105-1092,76 122 843,126 216 454,-69-55-502,-69-143-287,-18-48-254,-48-94-180,0 2 152,11 32 1214,-22-49-1466,-26-34-226,1-1 0,3-1-1,1-2 1,2-1 0,2-1 0,-19-56 0,1-27-404,5-1 0,7-2 1,5-1-1,6-1 0,-2-198 0,19 289 537,2-1 0,2 1 0,3 0 0,1 0-1,15-56 1,-18 92 29,0 1-1,0-1 0,1 1 0,0-1 0,0 1 1,1 0-1,0 1 0,0-1 0,1 1 0,0 0 1,0 0-1,1 1 0,0 0 0,0 0 0,0 1 1,9-6-1,-7 7 0,1 0 1,-1 0-1,1 1 1,-1 0-1,1 1 0,0 0 1,0 0-1,0 1 1,0 0-1,0 1 1,0 0-1,0 1 0,0 0 1,12 3-1,-6 0 7,1 1 0,-1 1 0,0 0 0,-1 1 0,0 1 0,0 1 0,-1 0 0,1 0-1,19 19 1,-11-7 15,0 2-1,-2 0 1,-1 1-1,23 35 1,-30-39 17,-1 1 0,0 0 0,-2 1 0,-1 0 0,11 39 0,-16-47 3,-1 0 0,-1 0 1,-1 0-1,0 0 0,0 0 0,-1 0 0,-1 0 0,-1 0 0,0-1 1,0 1-1,-6 16 0,-2-6 17,0 0-1,-2-1 1,0 0 0,-2-1 0,0-1-1,-2 0 1,-28 30 0,15-22-28,0-2 1,-1-2-1,-2 0 0,-43 25 1,-50 15 13,94-49-207,24-12-632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34:12.2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8 229 7561,'-8'-38'6163,"8"50"-5484,1 20-333,0 0 0,3-1-1,0 1 1,15 50-1,-4-41-85,1 0-1,2-1 0,2-2 0,1 0 0,2 0 0,52 62 0,-57-79-221,1-1 1,1-1-1,0-1 0,1 0 0,2-2 0,-1 0 0,2-2 0,0 0 1,0-2-1,2-1 0,49 16 0,-65-24-33,0-1-1,0 0 1,0 0 0,1-1 0,-1-1-1,0 0 1,0 0 0,0-1 0,12-2-1,-14 1-6,-1-1 0,0 1 0,1-2 0,-1 1 0,0-1-1,0 0 1,-1 0 0,1-1 0,-1 0 0,0 0 0,0 0 0,5-7-1,3-5-77,-1-1-1,-1 0 0,0-1 0,-1 0 1,-1-1-1,-1 0 0,-1 0 0,-1-1 1,8-36-1,0-17-246,6-107 0,-20 169 323,1-13-18,7-73-65,-5-109 1,-5 136 80,1 67 113,-2 14 81,-2 13 28,1 1 0,1-1 0,1 1 1,1 0-1,1-1 0,2 1 0,0-1 0,11 42 0,1-24 160,2 0-1,2-2 1,2 0-1,1-1 1,2-1-1,1-1 1,2-1-1,1-2 1,2-1-1,1-1 1,45 34-1,-49-44-257,1-2 0,1-1 0,0-1 0,55 22-1,-20-15-45,89 20-1,-103-33-89,-31-5 1,29 4-104,-38-9-18,27 6-2648,-11 0 1093,-19-6-243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34:12.9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176 136 4360,'0'0'1278,"-5"4"-101,-19 12-205,24-15-928,-1-1 0,1 0 1,-1 1-1,1-1 0,-1 0 1,1 1-1,-1-1 0,1 1 1,-1-1-1,1 1 0,0-1 1,-1 1-1,1-1 0,0 1 1,-1-1-1,1 1 0,0 0 0,-1 0 1,-2 3 222,2-2-182,0-1-1,1 1 1,-1-1-1,0 1 1,0-1-1,1 1 1,-1-1 0,0 1-1,1 0 1,0-1-1,-1 1 1,1 0-1,0 0 1,0-1-1,0 1 1,0 2 0,0 24 590,0-27-644,0 0-1,0-1 1,0 1 0,0 0 0,0-1-1,0 1 1,0-1 0,0 1 0,1 0-1,-1-1 1,0 1 0,0 0 0,0-1-1,1 1 1,-1-1 0,0 1 0,1-1-1,0 2 1,2 4 130,-2-4-97,1 1 1,-1-1-1,0 0 0,1 1 1,0-1-1,-1 0 0,1 0 1,0 0-1,3 2 0,13 13 171,-7-11-75,-4-5-144,1 0 0,-1-1 0,1 1 0,-1-1 0,1-1 0,9-1 0,-16 2-15,0 0 1,-1-1 0,1 1-1,0 0 1,0-1 0,-1 1-1,1 0 1,0-1 0,-1 1-1,1-1 1,0 1-1,-1-1 1,1 1 0,-1-1-1,1 0 1,-1 1 0,2-2-1,9-11 11,0 0-1,15-25 1,-22 31-11,-1 1 0,0-1 0,0 0 1,0-1-1,-1 1 0,0 0 1,0-1-1,-1 1 0,0-1 1,0-8-1,-1-16 4,-3 17 33,-10-18 20,13 32-55,0 0 0,0 1 1,-1-1-1,1 0 0,0 0 0,-1 1 0,1-1 0,-1 0 0,1 0 1,-1 1-1,1-1 0,-1 0 0,0 1 0,1-1 0,-1 1 0,0-1 0,1 1 1,-1-1-1,-1 0 0,-6-4 21,0 0 1,0 1-1,-1 0 1,0 0-1,1 0 1,-1 1 0,-1 1-1,1 0 1,0 0-1,-1 0 1,1 2-1,-1-1 1,-9 1-1,3 3 33,0 0 0,0 1-1,0 0 1,1 1 0,-28 14-1,32-11 28,-7 12-45,17-19-36,-1 0 1,1 1-1,0-1 1,0 1-1,0-1 1,0 1-1,0-1 1,0 1-1,0 0 1,0-1-1,1 1 1,-1 0-1,1 0 1,-1-1-1,1 4 1,-1 1 13,-2-1 59,9 0-34,34 25 59,-36-27-258,0-1 0,1 1 0,-1-1 0,1 0 0,-1-1 0,1 1 0,0-1 1,0 0-1,0 0 0,5 0 0,0-3-2461,41-12-1365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34:13.4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185 175 6153,'-68'-23'3509,"61"21"-1333,5 9-1823,-7 20-19,9-27-324,-1 0 0,1 1 1,0-1-1,0 0 0,0 1 0,0-1 0,0 1 1,-1-1-1,1 0 0,0 1 0,0-1 0,0 1 0,0-1 1,0 0-1,0 1 0,0-1 0,0 1 0,1-1 0,-1 0 1,0 1-1,0-1 0,0 1 0,0-1 0,0 0 0,1 1 1,-1-1-1,0 0 0,0 1 0,1-1 0,-1 1 1,14 20 219,-3-12-104,-5-6-115,1 1 1,0-1 0,0 0 0,0-1 0,0 0 0,1 0 0,-1 0 0,0-1 0,1 0-1,-1-1 1,10 0 0,-14 0-8,-1 0 0,1 0 0,-1-1 0,1 1 0,-1-1 0,0 0 0,1 0 0,-1 0 0,0 0 0,0 0 0,4-2 0,0-1 11,-5 4-13,-1 0 0,1 0 1,-1-1-1,1 1 0,0 0 0,-1 0 1,1-1-1,-1 1 0,1-1 0,-1 1 0,1 0 1,-1-1-1,1 1 0,-1-1 0,1 1 1,-1-1-1,0 1 0,1-1 0,-1 0 1,2-2 8,1 0 2,-1 0 0,0 0 0,0 0 0,0 0-1,-1-1 1,1 1 0,-1 0 0,1-1 0,-1 1 0,0-1 0,-1 0 0,1 1 0,-1-1 0,1 0 0,-1 1 0,0-1 0,0 0 0,-1 1 0,1-1 0,-1 0 0,0 1-1,0-1 1,0 1 0,-3-7 0,-2 0 68,-1-1-1,-1 1 1,0 1-1,0-1 1,-1 1-1,0 1 1,-20-15-1,18 16-51,0 1-1,-1 0 0,0 1 0,0 1 1,0 0-1,-22-4 0,22 10-6,4 0-13,6-2-5,-1 1 0,0 0-1,1 0 1,-1 0 0,1 0 0,-1 0 0,1 1 0,-1-1-1,1 1 1,-4 3 0,-17 12 19,22-17-20,1 0 0,-1 1-1,1-1 1,-1 0 0,1 1-1,-1-1 1,1 1-1,-1-1 1,1 1 0,-1-1-1,1 1 1,0-1 0,-1 1-1,1 0 1,0-1-1,0 1 1,-1-1 0,1 1-1,0 1 1,-4 11 41,2-1 0,-3 27 1,5-39-41,0 1 0,0-1 0,0 1 0,0-1 0,0 1 0,0-1 0,0 1 0,0-1 0,0 1 0,1-1 0,-1 1 0,0-1 0,0 1 0,1-1 0,-1 1 0,0-1 0,0 0 1,1 1-1,-1-1 0,1 0 0,-1 1 0,0-1 0,1 0 0,-1 1 0,1-1 0,-1 0 0,1 0 0,0 1 0,16 12 39,1-1 1,0-1-1,1-1 1,0 0-1,0-1 1,1-2-1,33 10 0,-7-10-9,-3-6 3,-39-7-78,14-17-59,-18 23 89,1-1 0,-1 1 0,0-1 0,1 1 0,-1 0-1,0-1 1,1 1 0,-1-1 0,0 1 0,1-1-1,-1 0 1,0 1 0,0-1 0,0 1 0,0-1 0,0 1-1,0-1 1,0 0 0,0 1 0,0-2 0,0-23-465,0 19-414,-5 0-628,-19-17-1099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34:21.1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981 213 5032,'0'0'2361,"5"4"-1263,0 0-756,-4-3-229,1 0-1,-1 0 0,1 0 0,-1 0 1,1 0-1,-1 1 0,0-1 1,1 1-1,-1-1 0,0 1 0,0-1 1,0 1-1,0 0 0,1 2 1,1 1 145,-2-4-177,1 1 0,-1-1 0,0 1 0,0-1 0,-1 1 0,1 0 0,0 0 0,0-1 0,-1 1 0,1 0 0,-1 0 0,0 0 0,1 3 0,2 18 395,-2-23-459,-1 1 0,0-1 0,0 1 0,0-1 1,0 1-1,0-1 0,0 1 0,0-1 0,0 1 0,0-1 1,0 1-1,0-1 0,0 1 0,-1-1 0,1 0 0,0 1 1,0-1-1,0 1 0,-1-1 0,1 1 0,0-1 1,0 0-1,-1 1 0,-13 21 274,2-12-127,-3-2-146,0-1 0,-1 0 0,0-1 0,0-1 0,0 0 0,-1-2 0,0 1 1,0-2-1,0-1 0,-29 0 0,23-1-20,0-2-1,0 0 1,0-2 0,-39-10 0,57 13-8,-1-1 1,1 0-1,0-1 1,0 1 0,0-1-1,0 0 1,1 0-1,-1 0 1,1-1-1,-1 1 1,1-1-1,0 0 1,1-1-1,-1 1 1,1-1 0,0 1-1,0-1 1,0 0-1,1 0 1,-1 0-1,1-1 1,0 1-1,1 0 1,-2-12 0,2 9-22,1 1 0,0-1 0,1 0 1,-1 0-1,2 0 0,-1 1 0,1-1 0,0 0 1,1 1-1,-1 0 0,2 0 0,-1 0 1,1 0-1,0 0 0,0 0 0,8-8 1,-1 2 3,1 1 0,0-1 0,1 2 0,0 0 0,1 0 0,24-13-1,-30 19 28,0 1 0,1 0 0,0 0 0,0 1 0,0 0 0,1 0 0,-1 1 0,1 1 0,-1-1 0,1 2 0,-1-1 0,1 1 0,0 1 0,9 1 0,-12-1 32,0 1 0,0 0 1,0 0-1,0 1 0,0 0 1,-1 0-1,0 1 0,1 0 1,-1 0-1,0 0 1,-1 1-1,1-1 0,-1 2 1,0-1-1,0 0 0,-1 1 1,1 0-1,-1 0 0,3 7 1,0 2 79,-1-1 1,0 2-1,-1-1 1,-1 1-1,0-1 1,-1 1-1,-1 0 1,0 0-1,-1 0 1,-1 1-1,0-1 1,-2 0-1,0 0 1,0 0-1,-2 0 0,0 0 1,0-1-1,-2 0 1,0 0-1,0 0 1,-2-1-1,0 1 1,0-2-1,-1 1 1,-13 13-1,2-8-17,0 0-1,-1-1 1,-1-1-1,-1-2 0,-33 19 1,0-6 7,-74 26 1,75-34-548,-1-3 0,-1-2 0,0-2 0,-1-3 0,-77 3 0,108-12-1048,-30-3 1,-9-11-2971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34:21.3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43 7237,'-18'-42'5951,"18"48"-5262,1 16-488,1 1 0,1-1 0,0 0 0,2 0 0,1 0 0,10 24 0,8 11-100,31 55 0,-9-35-400,3-1 0,3-3-1,3-2 1,86 84 0,-140-154 285,127 143-4538,-81-78 857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34:22.1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1460 391 6769,'-11'-8'1325,"-29"-23"-153,20 13-328,-2-7-524,0-1 0,-29-48 1,43 61-207,1 0-1,0-1 1,1 1 0,1-1-1,0 0 1,1-1 0,1 1 0,0-1-1,1 0 1,-1-18 0,3 8-44,0 19-35,20 6 21,-12-1-55,0 1 1,1 1 0,-1-1 0,0 1 0,0 1 0,1-1-1,11 5 1,16 10 13,-1 1-1,-1 1 1,42 31-1,19 10 13,3-8 124,2-4 0,201 65 0,-294-110 834,-15-6-915,-14-5-42,-1 0-1,0 1 1,-1 1 0,-31-5-1,-109-9-42,103 14 14,-140-14 14,-147-20-33,247 24 26,-140-41 1,138 26-50,-190-87 0,261 103 15,24 12-15,19 13 46,20 17 50,1-1 0,1-1 0,2-2 0,49 23 0,14-5 60,2-4 0,2-5-1,135 24 1,-194-46-51,-35-7 478,-16 2-478,-22 11 89,0 2 0,-52 40 0,-8 21 811,33-27-67,-110 75 1,148-114-811,0-1-1,-2 0 0,1-1 1,-1-1-1,-1-2 1,1 0-1,-1-1 0,-1-1 1,1-1-1,-30 2 0,26-6-71,0-1-1,0 0 0,0-3 0,1 0 0,-1-1 1,1-1-1,-44-18 0,54 17-25,0 0 0,1 0 0,0-1 1,0-1-1,1-1 0,0 0 0,1 0 0,0-1 0,0-1 0,1 0 0,1-1 1,0 0-1,-13-23 0,11 11-284,2-2 0,0 0 0,2 0-1,1-1 1,1 0 0,1 0 0,2 0 0,0 0 0,2-1 0,2 1 0,6-51 0,-6 71-1616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34:23.0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1712 0 8273,'0'0'3399,"5"8"-2723,37 75 126,35 64-224,80 110-197,-153-249-284,-16-3-108,-5 3 6,0-1 0,0-2 0,-1 1 0,0-2 1,0-1-1,0 0 0,-1-1 0,1-1 0,-20-1 1,18-3 5,1-1 1,-1-1-1,1-1 1,1-1 0,-1-1-1,1 0 1,-24-15-1,25 9-25,-28-35-88,17 18 71,21 23 139,15 16-14,24 23 23,-31-30-101,0 0 0,0 0 0,0 0 0,0 0 1,0 0-1,0 0 0,0 0 0,-1 1 0,1-1 1,0 0-1,-1 0 0,1 2 0,14 32 46,-15-34-49,1 0 0,-1 0 0,0 0 0,1 0 0,-1 0 0,0-1 1,0 1-1,0 0 0,1 0 0,-1 0 0,0 0 0,0 0 0,0 0 1,0 0-1,-1 0 0,1 1 0,-5 31 62,4-32-61,1 0-1,0 0 1,0 0-1,0 0 0,-1 0 1,1 0-1,0 0 1,-1 0-1,1 0 0,0 0 1,-1-1-1,0 1 1,1 0-1,-1 0 0,1-1 1,-1 1-1,0 0 1,1-1-4,-7 8 7,1-1 1,-1-1-1,-11 9 1,6-8-6,0 0 1,-1-1-1,1-1 0,-1 0 1,0 0-1,0-2 1,-1 0-1,1 0 0,-1-1 1,-20 0-1,17-5-29,-15-10 10,24 10 17,3-6-42,-16-26-35,14 18 40,2-16 25,3 25-20,6 4 17,0 1 22,-1-1 0,2 1 0,-1 0-1,7-3 1,-2 0 4,-1 0 169,-3 15-86,12 26-42,-16-35-50,-1 1 0,1-1 0,-1 1 0,0-1-1,0 1 1,1 0 0,-1-1 0,0 1-1,0-1 1,0 1 0,1-1 0,-1 1 0,0 0-1,0-1 1,0 1 0,0-1 0,0 1 0,0 0-1,0-1 1,0 1 0,-1-1 0,1 1 0,0 0-1,0-1 1,0 1 0,-1-1 0,1 1 0,-1 0-1,-13 33 57,14-33-56,-1 0-1,1 0 1,-1 0 0,1 0 0,-1 0 0,1 0 0,-1 0-1,0 0 1,1 0 0,-1 0 0,0-1 0,0 1 0,0 0-1,1 0 1,-1-1 0,-1 1 0,-16 12 0,1-1 0,-2-1 0,1 0 0,-1-2 0,-1 0-1,-23 7 1,22-10 7,13-3-6,-1 0 0,1-1 0,-1 0 0,1-1 0,-1 0-1,0 0 1,0-1 0,-11-1 0,9 2-9,6-1 5,1 0 0,-1-1 0,0 1 0,0-1 0,0 0 0,-8-2 0,-19-5-5,24 6 952,8 14-191,-2 8-209,-3 9 518,1-10-847,0-1 1,-1 0 0,-1 0 0,0-1 0,-1 0-1,-1 0 1,-1 0 0,-17 24 0,10-23-158,0-2-1,-1 0 1,-1 0-1,0-2 1,-1 0 0,-27 14-1,-129 57-65,168-82 3,-62 26-1492,-144 39 0,165-57-603,0-2 0,-51 2 0,30-12-2905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34:23.6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3412 134 7293,'-10'-5'1098,"1"2"-942,1 0-1,-1 0 0,0 0 0,0 1 0,0 0 0,-1 1 1,1 0-1,0 0 0,0 1 0,-16 2 0,4 3 14,1 0 1,-1 2-1,1 0 0,0 1 0,1 1 0,0 1 1,-29 20-1,13-5 139,1 2-1,-56 57 1,78-71-222,0 0 0,1 1-1,-12 21 1,18-28-57,1 1 0,1-1 1,-1 1-1,1 0 0,1 1 0,-1-1 1,1 0-1,-1 16 0,3-21-24,0-1 0,0 1 0,0-1 0,0 1 0,1-1-1,-1 1 1,1 0 0,0-1 0,-1 1 0,1-1 0,0 0 0,0 1-1,1-1 1,-1 0 0,0 0 0,3 3 0,6 6 0,1-2 1,0 1-1,0-1 1,1-1-1,0 0 1,0-1-1,1 0 1,0-1-1,23 8 1,138 35 39,-161-46-33,75 17 341,-81-18 672,-14 1-780,-14 8-221,0-2-1,0-1 1,-1-1 0,0 0 0,-1-2 0,-24 3 0,-147 9 71,178-16-95,-51 3-63,0-2 0,0-4 0,-90-13 1,133 11 31,0-2 1,0-1-1,0-1 1,1-1-1,-24-12 1,31 12 17,0-1 0,1 0 1,0-1-1,1-1 0,0 0 0,1-1 0,-21-26 1,10 7-46,20 26 12,4-2 10,0-23 36,0 23-17,8 5 2,24-10 14,-24 10 90,0 8 234,22 18 231,-30-22-519,1-1-1,0 1 0,-1-1 1,1 1-1,0-1 1,-1 1-1,1-1 1,-1 1-1,1 0 1,-1-1-1,1 1 1,-1 0-1,0-1 1,1 1-1,-1 0 1,0-1-1,1 1 0,-1 0 1,0 0-1,0 0 1,0-1-1,1 2 1,1 8 177,-1 0 0,1 0-1,-2-1 1,1 1 0,-2 17 0,0-22-153,0 1 0,0-1 0,-1 1 0,1-1 0,-1 1 0,-1-1 0,1 0 0,-1 0 0,1 0 0,-1 0 0,-1-1 0,1 1 0,-8 6 0,-8 6 94,-2-1 0,0-2 0,-1 0 0,-42 20 0,10-8 18,-2-4 0,-115 32-1,-123 3-39,129-35-68,-228 1 0,284-24-79,0-6 1,1-4-1,-120-27 0,188 29 108,2-1-1,-1-2 1,1-1-1,1-2 1,1-2-1,0-1 1,-39-27-1,65 38-32,0-1 0,1 1 0,0-2 0,0 1 0,1-1 0,-11-16-1,16 21-44,0-1 0,1 1 0,-1-1 0,1 0 0,0 0 0,1 0 0,-1 0 0,1 0 0,0 0 0,0 0 0,1 0 0,-1-1 0,1 1 0,0 0 0,1 0 0,-1-1 0,3-8 0,1 3-6,0 0 1,1 0 0,0 0 0,1 1 0,0 0 0,1 0 0,0 0 0,10-11 0,8-5 31,44-37 0,164-105-253,-99 75-1605,16-18-3614,-83 60 725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34:23.8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0 280 13269,'88'-20'1496,"5"-7"-240,3-3-591,6-4-357,-1-1-120,-13-2-720,-5 2-845,-25 5-619,-10-1-6061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13:01.5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840 1320 6141,'-7'4'314,"0"1"0,0-1 1,-1-1-1,1 1 0,-1-1 1,1 0-1,-1-1 0,0 0 1,0 0-1,-8 0 1,-2-1 3,0 0 0,0-2 0,-22-2 1,30-1-260,-30-31-99,40 35 36,0-1-1,-1 1 1,1-1-1,0 1 1,-1-1-1,1 1 1,0-1-1,0 1 1,-1-1-1,1 1 1,0-1 0,0 1-1,0-1 1,0 1-1,0-1 1,0 1-1,0-1 1,0 1-1,0-1 1,0 0-1,0 0 1,0-5-38,0-7-52,0-1 1,0 1-1,1 0 0,1 0 1,1-1-1,-1 1 1,2 1-1,5-14 0,-2 11 68,1 0 0,1 1-1,1 0 1,0 0 0,0 1 0,1 0-1,23-19 1,-26 26 30,0-1-1,1 1 1,0 1-1,1-1 1,-1 1-1,1 1 1,0 0-1,0 0 0,0 1 1,1 1-1,-1-1 1,1 2-1,14-2 1,-11 3 18,1 1 0,-1 0 0,0 1 0,0 0 0,0 1 0,0 1 0,0 0 0,22 10 0,-26-9 52,0 0 1,-1 1 0,1 0 0,-1 1 0,-1 0 0,1 0 0,-1 1 0,0 0 0,-1 0 0,0 1 0,11 17 0,-16-22-45,0 0 1,0 0 0,0 0 0,0 0 0,-1 0 0,0 1-1,0-1 1,0 1 0,0-1 0,-1 1 0,0-1 0,0 1-1,0-1 1,0 1 0,-1-1 0,0 6 0,-1-4 19,-1 1 0,1-1 0,-1 0 1,0 0-1,0-1 0,-1 1 1,1-1-1,-1 1 0,-1-1 0,-5 6 1,1-3 10,-1 1 0,0-1 0,-1 0 0,0-1 0,0-1 0,-1 0 1,1 0-1,-1-1 0,-1 0 0,-22 5 0,10-6-20,0-1 1,0-1-1,-1-1 1,1-2-1,0 0 0,0-1 1,0-2-1,0-1 0,0 0 1,1-2-1,0-1 0,0-1 1,1-1-1,0-1 0,1-1 1,0 0-1,1-2 0,0-1 1,1 0-1,-33-35 0,22 16-31,3-1 0,-46-74-1,-28-86-34,49 66 23,-49-188 1,89 260-647,2 0 0,-7-108 0,18 152-945,0-1 0,4-23 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34:24.2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27 121 11341,'-11'33'1576,"11"-33"-1550,0 0 0,0 0-1,-1 1 1,1-1 0,0 0 0,0 0-1,0 1 1,0-1 0,0 0 0,0 0-1,0 1 1,0-1 0,0 0-1,0 0 1,0 1 0,0-1 0,0 0-1,0 1 1,0-1 0,0 0 0,0 0-1,0 1 1,0-1 0,0 0 0,0 0-1,0 1 1,0-1 0,0 0 0,1 0-1,-1 0 1,0 1 0,0-1-1,0 0 1,1 0 0,-1 0 0,0 1-1,0-1 1,0 0 0,1 0 0,-1 0-1,0 0 1,0 0 0,1 1 0,-1-1-1,0 0 1,0 0 0,1 0-1,-1 0 1,0 0 0,13 5 138,0 0-1,-1 0 1,1-1 0,1-1-1,-1-1 1,0 1 0,1-2-1,0 0 1,-1-1 0,1 0-1,26-4 1,-13 0-141,0-2-1,-1 0 1,0-1 0,0-2-1,32-15 1,-27 8 40,-31 16-64,1-1 0,0 1 1,-1 0-1,1-1 0,-1 1 1,1-1-1,-1 1 0,1 0 1,-1-1-1,1 0 0,-1 1 0,1-1 1,-1 1-1,0-1 0,1 1 1,-1-1-1,0 0 0,1 0 0,13-27-40,-14 27 39,1 1 1,-1 0-1,0 0 0,0-1 1,1 1-1,-1 0 0,0-1 1,0 1-1,0-1 0,0 1 0,0 0 1,1-1-1,-1 1 0,0 0 1,0-1-1,0 1 0,0-1 1,0 1-1,0 0 0,0-1 0,0 1 1,0 0-1,-1-1 0,1 1 1,0-1-1,0 1 0,0 0 1,0-1-1,0 1 0,-1 0 0,1-1 1,0 1-1,0 0 0,-1 0 1,1-1-1,0 1 0,-1-1 0,-3-4-3,-1-1 0,0 1 0,0 0-1,-1 1 1,1-1 0,-1 1-1,0 0 1,0 0 0,-1 1 0,1 0-1,-1 0 1,1 0 0,-1 1-1,0 0 1,0 0 0,0 1-1,-11-1 1,-3 1 12,1 1 0,0 0 0,-1 2 0,1 1-1,0 0 1,-26 9 0,9-1-258,1 2 1,-44 22-1,72-31-604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34:24.5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110 66 9217,'-33'-25'1119,"26"20"1734,12 9-2515,8 6-280,0-1 0,0-1 0,1 0 0,0-1 0,27 11 0,-27-13-40,-6-2-1,0 0 0,-1-1 0,1 0-1,15 2 1,0-1 82,-19-2 14,1-19 106,-3 13-160,-2 5-52,0 0 0,0-1 0,0 1 0,0-1 0,0 1-1,0 0 1,0-1 0,0 1 0,0-1 0,0 1 0,0 0-1,0-1 1,0 1 0,0 0 0,0-1 0,0 1 0,0-1 0,0 1-1,-1 0 1,1-1 0,0 1 0,0 0 0,0-1 0,-1 1-1,1 0 1,0 0 0,0-1 0,-1 1 0,1-1 0,-6-6 48,1 0-1,-1 1 1,0-1 0,0 1 0,-1 0 0,0 1 0,0-1 0,0 1 0,-1 1 0,1-1 0,-1 2 0,0-1-1,0 1 1,-1 0 0,1 0 0,-11-1 0,-54 0 462,71 4-508,1 0 1,-1 0 0,1 0-1,0 0 1,-1 0-1,1 0 1,-1 0 0,1 1-1,-1-1 1,1 0-1,0 1 1,-1-1 0,1 1-1,0-1 1,-1 1 0,-1 1-1,3-1-9,-1-1-1,0 1 1,0-1-1,1 1 1,-1-1-1,0 0 1,0 1 0,0-1-1,1 0 1,-1 0-1,0 1 1,0-1-1,0 0 1,0 0-1,0 0 1,1 0 0,-3 0-1,-1 5-56,-14 18-115,12-11-455,1 11-532,4-17-866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34:26.7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334 223 4328,'0'0'10057,"-8"2"-9923,0-1-104,3 1-22,1-1 0,-1 0 0,0-1 0,0 1 0,0-1 0,1 0 0,-1 0 0,0 0 0,0-1 1,0 0-1,0 0 0,1 0 0,-8-3 0,-14-8-34,25 12 23,0 0-1,1 0 1,-1 0-1,1-1 1,-1 1-1,1 0 1,-1-1-1,0 1 1,1 0-1,0-1 1,-1 1-1,1-1 1,-1 1 0,1-1-1,-1 1 1,1-1-1,0 1 1,-1-1-1,1 1 1,-1-2-1,-1-3-1,0 1-1,0-1 1,0 0-1,0 0 1,1 0-1,0 0 1,0-1-1,0 1 1,1 0-1,-1 0 1,1-1-1,1 1 1,-1 0-1,1 0 0,0-1 1,0 1-1,0 0 1,1 0-1,-1 0 1,1 0-1,1 1 1,-1-1-1,1 0 1,-1 1-1,1 0 1,1-1-1,4-4 1,-2 3 2,1-1 0,0 1 0,1 0 0,0 1 0,0 0 1,17-9-1,-21 12-3,0 1 0,0-1 1,1 1-1,-1 0 0,0 0 1,1 1-1,-1-1 0,1 1 1,-1 0-1,1 0 1,-1 0-1,1 1 0,-1-1 1,1 1-1,-1 0 0,5 2 1,2 5 15,2 6 31,-1-1 0,0 1 0,-1 1-1,-1 0 1,13 24 0,-8-9 496,-1 1-1,11 37 1,-24-64-480,0-1 1,1 1-1,-2 0 0,1 0 0,0-1 1,-1 1-1,1 0 0,-1 0 1,-1 5-1,1 4 48,-1-5-74,0-1 1,0 1-1,0 0 0,-1-1 0,0 1 0,0-1 1,-1 0-1,0 1 0,-1-1 0,1-1 0,-1 1 0,0 0 1,-1-1-1,0 0 0,0 0 0,0 0 0,-1-1 1,-7 6-1,-12 9-91,-1-2-1,-1-1 1,-34 16 0,21-11-179,2-1-335,-79 42-1890,93-52 178,-33 10 1,15-8-1795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34:27.0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8081,'0'0'4956,"0"50"-4588,22 19-16,12 10-64,6 8-76,8 2-120,-8-3-56,8-9-192,0-1-572,-16-1-736,-5-6-1848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34:27.7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1547 603 8173,'-7'-27'162,"2"0"1,0 0-1,2 0 0,1 0 1,1-1-1,1 0 1,1 1-1,2 0 1,1-1-1,1 1 0,1 1 1,2-1-1,0 1 1,2 0-1,16-31 1,-20 45-163,1 0 0,0 0 1,0 1-1,1 0 1,1 0-1,-1 1 0,13-11 1,-16 17 0,1 0 1,-1-1-1,1 2 1,0-1-1,0 1 1,0 0-1,0 0 1,0 1-1,1-1 1,0 1-1,-1 1 1,1-1-1,0 1 1,0 1-1,12-1 1,-4 3 29,0 0-1,0 1 1,0 0-1,-1 1 1,1 1-1,-1 0 1,22 12-1,-1 2 113,46 35-1,-65-40-36,-10-7-97,1 1 15,1 0 0,-1 0 0,-1 1 0,0 0 0,10 17 0,-15-23-16,0 1 1,0-1-1,0 0 1,0 0 0,0 1-1,-1-1 1,1 1-1,-1-1 1,0 0-1,0 1 1,0-1 0,0 1-1,-1-1 1,0 1-1,1-1 1,-1 0 0,0 0-1,-1 1 1,1-1-1,-1 0 1,1 0-1,-1 0 1,0 0 0,0-1-1,-4 6 1,-6 4 1,-1-1 0,0 0 0,-1 0 0,0-1 0,0-1 0,-1-1 0,0 0 0,-19 7 0,-137 41 6,125-45-5,-1-1 0,0-2 0,0-2 0,-1-3 0,-48-2 0,61-3 1,0-1-1,1-2 0,0-1 1,0-2-1,0-1 0,1-2 1,-51-24-1,37 10 2,2-2-1,-53-41 1,-72-73 300,60 48 841,103 87-877,0 1-121,-20-18-83,21 17-84,16 15 45,27 22-9,1-2 0,2-2 0,46 25 0,11-6-4,176 57 0,-257-96-12,-14-6-1,0 0-1,0 0 0,0 0 0,1 0 0,-1 0 1,0-1-1,1 1 0,-1-1 0,5 1 1,-13 7-17,-5 4 22,0 0 0,0 0 0,-25 18 0,-53 34 417,28-21 13,-248 178 1209,204-153-1396,-115 55 0,183-104-299,-1-2-1,0-2 1,-1-2 0,-72 16-1,110-29 5,0 0 0,0 0 0,0 0 0,-1 0 0,1 0 0,0 0 0,0 0 0,0 0 0,0 0 0,0 0 0,0 0 0,-1-1 0,1 1 0,-1-1 0,-36-12-861,38 13 855,-1-1 0,0 1 1,0 0-1,1 0 0,-1-1 0,0 1 1,0 0-1,1-1 0,-1 1 1,0-1-1,1 1 0,-1-1 0,1 1 1,-1-1-1,1 1 0,-1-1 0,1 0 1,-1 1-1,1-1 0,-1 0 1,1 1-1,0-1 0,-1 0 0,1-1 1,-6-10-512,0 0 0,1-1 0,0 0 0,1 0 0,0 0 0,1 0 0,-1-16 1,6-45-3608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34:29.1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784 194 7501,'0'0'4705,"-5"4"-4224,-5 0-433,1 1-1,-1-2 0,0 1 1,0-1-1,0-1 0,-1 0 1,1 0-1,-1-1 0,1 0 1,-18-2-1,18 3-43,8-2-1,0 0 0,0 1 0,-1-1 1,1 0-1,0 0 0,0-1 1,-1 1-1,1 0 0,0-1 1,0 1-1,-4-2 0,-20-10 21,24 11-28,1 0 0,-1-1 0,0 1 0,1-1 0,-1 0 0,1 1 0,0-1 0,-1 0 0,1 0 0,0 0-1,0 0 1,0 0 0,1 0 0,-1 0 0,0 0 0,1 0 0,-1 0 0,1-1 0,0 1 0,-1 0 0,1 0 0,0 0 0,1-1 0,-1 1 0,0 0 0,1 0-1,-1 0 1,1 0 0,-1-1 0,1 1 0,0 0 0,1-2 0,2-3-22,0 0-1,0 1 1,0-1 0,1 1-1,-1 0 1,1 1 0,1-1-1,8-7 1,0 3-7,1 1 0,-1 0 1,1 0-1,1 2 0,0 0 1,0 1-1,25-7 0,-28 10 27,0 0 0,0 1 0,1 1-1,-1 0 1,0 0 0,1 2 0,-1-1 0,1 2 0,21 4-1,-34-5 10,-1-1-1,1 0 0,-1 0 0,1 0 0,-1 0 1,1 1-1,0-1 0,-1 0 0,1 0 0,-1 1 1,1-1-1,-1 0 0,0 1 0,1-1 0,-1 1 1,1-1-1,-1 1 0,0-1 0,1 1 0,-1-1 0,0 1 1,1-1-1,-1 1 0,0-1 0,0 1 0,0-1 1,1 1-1,2 7 50,1-1 0,-1 1 0,-1-1 1,1 1-1,-1 0 0,-1 0 0,1 0 0,-1 0 0,-1 0 1,1 0-1,-1 0 0,-1 1 0,0-1 0,0 0 0,0 0 1,-1 0-1,0 0 0,-1-1 0,-4 11 0,-5 4 98,-2 0 0,0-1-1,0-1 1,-2-1 0,-1 0 0,-19 17-1,-121 93 229,99-88-711,-2-2 0,-1-3 0,-1-2 0,-3-3 1,-116 38-1,93-45-2235,61-20 667,-28 0 1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34:29.3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606 1 8453,'0'0'1716,"19"45"140,-11 1 84,-21-4-124,-17 11 17,-2 4-109,-16 0-368,-5 4-584,-8 1-480,-1-2-28,-12-3-728,7-11-1204,-8-8-588,14-11-265,5-12-2095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34:29.5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45 13349,'0'0'7857,"-13"-45"-7569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34:29.8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1158 89 12141,'0'0'1951,"6"10"-1186,1 3-565,20 33 460,-3 1-1,20 55 1,-35-75-573,-2 1 0,-1 0 1,-1 0-1,-1 0 0,-2 1 0,-1 0 0,-1-1 0,-2 1 0,0-1 1,-2 0-1,-1 1 0,-1-2 0,-2 1 0,-1-1 0,-1 0 0,-1-1 0,-1 0 1,-1 0-1,-2-2 0,0 0 0,-30 36 0,25-37-69,-2 0 0,0-1 0,-1-2 0,-1 0 0,0-1 0,-2-2 0,0 0 0,-1-2 0,-1-1 0,-39 14 0,32-16-11,-1-2 1,1-1-1,-2-2 0,1-2 0,-1-1 1,0-2-1,1-1 0,-1-2 0,-39-6 1,54 3 5,0-1 0,0 0-1,0-2 1,1-1 0,0 0 0,-36-22 0,41 20 19,1-1-1,0 0 0,1-1 1,0-1-1,1 0 0,0-1 1,1 0-1,1-1 0,-11-18 1,7 5 2,1 0 1,1-1-1,1 0 0,2-1 1,1 0-1,1-1 1,2 0-1,1 0 1,-2-59-1,7 65-24,0-1-1,2 1 1,1 0-1,1 0 1,1 0-1,2 0 1,0 1-1,1 0 1,2 0-1,0 1 1,1 1-1,27-40 1,-17 35-448,2 0 1,0 2-1,42-35 1,-38 39-1167,1 1 1,1 1 0,49-25-1,-2 11-3723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34:30.0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12745,'0'0'5285,"27"11"-8058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13:01.7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590 1 7381,'0'0'1408,"27"49"172,-19 34-140,-8 40-312,-21 21-336,-6 19-320,-8 2-152,3-6-120,-16-3-140,8 2-36,-16-14-12,3-3-152,-8 0-816,-14-8-600,-13-4-1280,0-10-992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34:30.4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68 9701,'10'-2'413,"-8"1"-252,1 1 0,-1-1 0,0 1 0,0 0 0,0 0 0,0 0 0,0 0 0,1 0-1,-1 0 1,0 1 0,4 0 0,15 4 771,-9 1-228,22 21 0,0 3-450,-17-12-209,-12-14 86,1-3-92,-4-1-40,0 0 0,0 1 1,0-1-1,1-1 0,-1 1 0,0 0 1,0 0-1,0-1 0,0 0 0,3 0 0,-3-1 2,0 1-1,0-1 0,0 0 0,0 1 0,0-1 0,-1 0 0,1 0 1,-1-1-1,1 1 0,-1 0 0,0 0 0,0-1 0,0 1 1,0-1-1,0 1 0,0-1 0,-1 1 0,1-1 0,-1-2 1,2-9 24,-1 0 1,-1-17 0,0 20 33,0 9-25,0 1-1,0-1 1,0 0 0,0 0-1,0 1 1,-1-1-1,1 0 1,-1 1-1,1-1 1,-1 1-1,0-1 1,1 0-1,-1 1 1,0-1 0,-1-1-1,-1-1 68,1-2 316,-27 9-322,28-3-94,1 0 0,-1 0 1,0 0-1,1 0 0,-1 0 0,1 1 1,-1-1-1,0 0 0,1 0 0,-1 0 1,1 1-1,-1-1 0,1 0 1,-1 1-1,1-1 0,-1 0 0,1 1 1,-1-1-1,0 1 0,-22 19-3,14-8-31,-20 52-1937,27-58-345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34:30.7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123 130 10337,'0'0'1381,"6"2"-806,6 2-487,0-1-1,0-1 1,0 0-1,1-1 1,-1 0-1,23-2 1,-11-2-48,0 0 1,39-11-1,-59 13-22,1-5 0,28-52 85,-33 58-100,1 0 0,-1-1 0,0 1 0,0 0 1,0-1-1,0 1 0,0 0 0,1-1 0,-1 1 0,0-1 1,0 1-1,0 0 0,0-1 0,0 1 0,0 0 0,0-1 1,0 1-1,0-1 0,-1 1 0,1 0 0,0-1 0,0 1 0,0 0 1,0-1-1,0 1 0,-1 0 0,1-1 0,0 1 0,-1-1 1,-11-22 98,12 23-96,-1-1 0,1 0 0,0 1 0,-1-1 0,1 1 0,-1-1-1,1 1 1,-1-1 0,1 1 0,-1-1 0,1 1 0,-1-1 0,1 1 0,-1 0-1,1-1 1,-1 1 0,0 0 0,1 0 0,-1-1 0,0 1 0,-1 0 0,-7-4 27,-1 1 1,0 1 0,1-1-1,-1 2 1,-1-1 0,1 2-1,0-1 1,0 1 0,0 1-1,0 0 1,0 0 0,0 1-1,-14 4 1,6 0 0,0 2 0,0 0 0,0 1 0,-23 16 0,31-18-41,0 0 1,1 1-1,0 0 0,1 0 1,-1 1-1,2 0 1,-1 0-1,-8 16 1,13-21-185,2 1 0,-1 0 0,0 0 1,1 0-1,0 0 0,0 0 0,1 1 1,-1-1-1,1 5 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34:32.1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1306 66 8093,'-16'-66'6376,"254"386"-4213,-200-270-1927,-2 1 1,-2 2-1,33 71 1,-61-114-206,-2 1 1,1 0 0,-1 0 0,-1 0 0,0 0 0,-1 0 0,0 1-1,0-1 1,-2 1 0,1 0 0,-1-1 0,-1 1 0,0 0 0,-1-1-1,0 0 1,-1 1 0,-5 16 0,-9 7 14,17-33-46,-1-1 0,0 0 0,1 0 0,-1 0 0,0 0 0,0 0 0,0 0 0,0 0 0,0 0 0,0 0-1,0 0 1,0 0 0,-2 0 0,3-1 0,-17 13 11,0 0-1,-1-2 1,-30 15-1,41-23-24,0 0 0,0-1 1,0 1-1,0-1 0,-1-1 1,1 0-1,-1 0 0,1 0 1,-1-1-1,1 0 0,-1 0 0,1-1 1,0 0-1,-1 0 0,1-1 1,-9-3-1,2-1-69,1-1 0,0 0 0,0-1 0,1-1-1,0 0 1,0-1 0,1 0 0,-9-11 0,-76-99-375,77 94 445,-79-109-99,77 109 49,15 20 47,2 1-49,6 13-56,12 34 128,1 0 1,41 75-1,-36-86 20,-3-6 9,-13-20 162,-8 1-155,-10 15-16,14-21-26,-1 1-1,1-1 1,0 0-1,-1 1 1,1-1-1,0 1 1,-1-1-1,1 0 1,0 1-1,-1-1 1,1 0-1,-1 1 1,1-1-1,-1 0 1,1 0-1,-1 1 1,1-1-1,0 0 1,-1 0-1,1 0 1,-1 0-1,0 0 1,1 0-1,-1 0 1,1 0-1,-1 0 1,0 0-1,-8 1 3,1 0 0,-1-1-1,0 0 1,0-1 0,0 0-1,0 0 1,0-1 0,1 0-1,-1 0 1,1-1 0,-1 0-1,1-1 1,0 0 0,-9-6-1,-1-3-6,0-2 1,0 0-1,2-1 0,0 0 0,1-1 1,-14-21-1,7 6-16,1-1 0,-30-66 0,32 54 16,5 9 31,6 8 14,7 23 37,-2 0 4,-10-16-50,10 15 4,8 15-352,139 242 322,-132-233 0,7 9 36,-1 1 0,-1 0 0,17 40 0,-32-61 7,0 0 0,0 0 0,0 0 0,-1 1 1,0-1-1,0 0 0,-1 1 0,0-1 0,0 1 1,-1-1-1,0 0 0,0 1 0,-1-1 1,1 0-1,-5 8 0,2-7-31,0 0 0,-1 0 1,0 0-1,0-1 0,-1 1 0,0-2 1,0 1-1,-1-1 0,0 0 0,-13 10 1,-4-2-37,-2 0 1,0-1 0,0-2 0,-1 0-1,0-2 1,-44 8 0,44-11-19,-1-2 1,0-1-1,0-1 0,0-1 1,0-2-1,-53-8 0,62 6-1,-1-1 0,0-2 0,1 0-1,0-1 1,1 0 0,0-2-1,0 0 1,0-1 0,1-1-1,-19-16 1,29 21 20,1 0 0,0 0 0,0 0 0,1-1 0,0 0 0,-7-12 0,10 16 11,0-1 0,1 0 0,-1 0 0,1 0 0,0 0 0,0 0 1,0 0-1,0 0 0,1 0 0,0 0 0,0-1 0,0 1 0,0 0 0,0 0 0,2-4 1,-1 4 1,0 1 0,1-1 0,-1 1 0,1 0 0,0-1 0,0 1 0,4-6 0,1 1-3,1 0 1,0 0 0,0 1 0,0 0 0,1 0 0,0 1 0,1 0 0,-1 1 0,1 0-1,0 0 1,0 1 0,1 0 0,-1 1 0,1 0 0,0 1 0,-1 0 0,1 1 0,0 0 0,0 1-1,0 0 1,0 0 0,0 1 0,0 1 0,13 3 0,-9 2-14,27 24 15,-34-24 21,-1 0 0,0 0 1,0 0-1,-1 1 1,0 0-1,-1 1 0,1-1 1,-2 1-1,1 0 1,-1 0-1,0 1 0,-1-1 1,0 1-1,-1 0 1,0 0-1,1 15 1,-3-13 14,0 1 1,0 0 0,-1 0 0,-1-1-1,0 1 1,-1-1 0,0 1 0,-1-1-1,-1 0 1,0 0 0,0-1 0,-13 20 0,5-13 51,0 0 0,-2-1 0,0-1 1,-1 0-1,-23 17 0,8-9-33,-2-2 0,-40 21 1,47-31-42,-1-2 1,0 0-1,-1-2 0,0-2 1,0 0-1,-32 2 1,49-10-107,-12-6-244,13 1-296,6 4 400,1 0 0,0 0-1,0-1 1,1 0 0,-1 1 0,1-1 0,-1 0-1,1 0 1,1-1 0,-1 1 0,1 0 0,-1-1-1,1 1 1,0 0 0,1-1 0,-1 0 0,1 1 0,0-1-1,0-4 1,11-21-3565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34:32.2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0 328 10589,'62'12'2044,"4"-17"-328,17-5-556,-3-13-516,16-8-299,-3-14-261,9 3-781,-14-12-803,-6-3-1304,-15-15-2052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34:32.5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1593 40 11093,'2'-7'1176,"9"-25"964,-20 40-1199,-322 262 1188,183-155-1979,121-94-223,-564 444-4,190-164-6456,347-261 3544,10 1-444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34:34.0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664 1133 6601,'0'0'5841,"-1"-4"-5772,-5-12-99,2 7-53,1 0 1,0 0 0,1-1 0,0 1 0,0-1 0,1 1 0,0-1 0,1 1 0,1-18 0,4 2-9,2 1 0,1 0 0,0 1 0,2 0 0,1 0 0,22-34 0,-32 53 91,1 1 0,0 0 0,0 0 0,0 0-1,1 1 1,-1-1 0,1 0 0,3-2 0,1-1 8,-1 0-8,0 0-1,0 1 1,1-1 0,-1 1 0,1 1 0,1-1 0,-1 1 0,0 0 0,1 1 0,0 0 0,0 0-1,0 1 1,0 0 0,0 0 0,1 1 0,-1 0 0,0 0 0,11 1 0,8 3-2,-1 0 0,1 2 1,-1 1-1,30 10 0,-26-7 9,14 3-1,-1 2-1,0 2 0,-2 2 0,72 42 0,-106-56 14,0 1 0,-1 1 0,0-1 0,0 1 0,0 0-1,-1 0 1,0 1 0,5 7 0,-8-10 10,0-1 0,0 0 1,-1 1-1,1-1 0,-1 1 0,0-1 1,0 1-1,0 0 0,0-1 0,-1 1 0,0 0 1,1 0-1,-1-1 0,-1 1 0,1 0 1,0 0-1,-1-1 0,0 1 0,0 0 1,-2 4-1,-2 1 21,0 0 1,-1 0-1,0-1 1,0 0-1,-1 0 1,0 0-1,-1-1 1,1 0-1,-1-1 1,-1 1-1,1-2 1,-1 1-1,0-1 1,0 0-1,-1-1 1,1 0-1,-14 3 1,-4 0 68,0 0 0,0-2 0,-1-1 0,0-1 0,-33-1 0,32-3-9,0-1 0,0-1 0,0-2 1,1-1-1,-39-14 0,17 2 110,-97-51-1,107 46-192,1-1 0,0-2 0,2-1 0,1-2 0,2-2-1,1-1 1,1-1 0,1-2 0,3-1 0,-42-68 0,31 30-3,-31-84 0,52 112-9,-38-106 437,33 89-332,10 28-89,4 7-84,-2 5-739,2 8-735,-9-16-223,14 23-822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34:35.0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625 324 9609,'-6'0'541,"-11"-5"-331,-1 0 1,1-1-1,1-1 0,-18-9 0,2 1-156,-77-40 71,97 44-201,9 8 69,0-1-1,1 1 0,-1-1 0,1 0 0,0 0 1,0 0-1,0 0 0,0 0 0,1 0 0,0 0 1,0 0-1,0-1 0,0 1 0,1 0 0,-1-1 1,1 1-1,0-1 0,1 1 0,-1 0 0,1-1 1,-1 1-1,3-6 0,12-16-88,-1 14-49,-7 8 122,7-5-2,0 0-1,0 2 1,1-1-1,0 2 1,0 0-1,0 1 1,22-5-1,-26 9 25,0 1-1,0-1 1,0 2 0,0-1 0,0 2 0,0-1-1,0 2 1,0-1 0,-1 2 0,15 5-1,-19-6 65,-1-1 0,0 1 0,0 0 0,0 1 0,0-1 0,-1 1 0,1 0 0,-1 0 0,0 0 0,0 1 0,-1-1-1,1 1 1,-1 0 0,0 0 0,0 0 0,-1 1 0,0-1 0,1 1 0,-2-1 0,1 1 0,1 10 0,-2-3 102,-1 0 1,-1 0-1,0 0 0,-1 0 1,0 0-1,-1-1 1,0 1-1,-1-1 1,0 1-1,-1-1 1,-9 15-1,-6 9 262,-1-2 0,-36 46-1,18-32-279,-2-2 0,-2-2 0,-2-2 0,-2-2 0,-73 48 0,98-75-715,0 0-1,-1-1 0,0-1 1,-1-1-1,0-1 0,-40 9 0,6-9-2960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34:35.5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7929,'0'0'2378,"3"9"-1499,76 229 2102,-45-141-2694,4-2-1,4-2 1,102 164-1,12-47-1361,-89-125-1589,-58-71 150,8 21-557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34:36.1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704 12 3416,'0'0'3364,"7"-2"-3007,20-6-188,-21 6-60,4 5-18,35 11-56,-31-10-13,-9-2 0,0-1 0,0 1 0,-1 0 0,1 0 0,-1 1 0,1 0 0,4 3 0,18 12 262,-21-13 91,1 0 40,26 21 3900,-27-19-4033,17 18-24,-17-19-17,-2 1 19,1 2-175,-1 0 0,0 0 0,0 1 0,-1-1 0,-1 1 0,1 0 0,-2 0 0,1 0 0,-1 0 0,-1 0 0,0 0 0,0 0 0,-3 14 0,-2-2 138,0-1 0,-2 1 0,0-2-1,-1 1 1,-1-1 0,-22 36 0,-5-1 258,-44 49 0,55-74-546,-2-1 1,-1-1-1,-1-2 1,-1-1-1,-1-1 0,-58 33 1,43-32-905,-1-3 1,-1-2-1,0-2 1,-80 18-1,14-12-2110,-1-6-763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34:43.9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1339 228 6645,'66'79'5217,"-62"-74"-4050,-4-1-778,4 14-62,-4-17-322,0-1 0,0 0-1,0 0 1,0 0 0,0 1-1,0-1 1,0 0 0,0 0-1,0 1 1,0-1 0,0 0-1,0 0 1,0 1 0,0-1 0,0 0-1,0 0 1,0 0 0,0 1-1,0-1 1,0 0 0,0 0-1,0 1 1,-1-1 0,1 0-1,0 0 1,0 0 0,0 0-1,0 1 1,-1-1 0,1 0-1,0 0 1,0 0 0,0 0-1,-1 0 1,1 1 0,0-1 0,0 0-1,0 0 1,-1 0 0,1 0-1,0 0 1,-12 6 21,0 0 0,-1-1 0,1 0 0,-1-1 0,0 0-1,0-1 1,-25 2 0,-6-2-9,-48-3 0,80 0-57,1-1 1,-1 0-1,1-1 1,-1 0-1,1-1 1,0 0-1,0 0 1,0-2-1,0 1 1,-13-9-1,20 10-13,0 1-1,1-1 0,-1 0 1,1 0-1,0-1 0,0 1 0,0-1 1,0 1-1,0-1 0,1 0 1,-1 0-1,1 0 0,0 0 1,1 0-1,-1-1 0,1 1 0,0-1 1,0 1-1,0-1 0,0 1 1,1-1-1,0 1 0,0-1 1,0 0-1,1 1 0,-1-1 1,1 1-1,2-7 0,1 0 2,0 0-1,0 1 1,1 0-1,0 0 1,1 0-1,0 1 1,1 0-1,0 0 1,0 1-1,1 0 1,0 0-1,15-11 1,-6 6 39,0 2 0,0-1 1,1 2-1,1 1 1,39-15-1,-46 21 42,0 0 0,0 0 0,0 1 0,1 1 1,-1 0-1,1 1 0,-1 0 0,1 1 0,-1 1 0,1 0 0,-1 0 0,0 1 0,0 1 0,0 0 1,12 6-1,-17-7 20,-1 0 1,1 1-1,-1 0 1,0 0 0,0 1-1,0-1 1,-1 1-1,0 0 1,0 1 0,0-1-1,0 1 1,-1 0-1,0 0 1,-1 1 0,1-1-1,-1 1 1,0 0-1,-1 0 1,1 0 0,-1 0-1,-1 0 1,1 0-1,-1 0 1,-1 1 0,1-1-1,-2 13 1,0-9 27,-1 0 1,0 0-1,-1 0 0,0-1 1,0 1-1,-1-1 0,0 0 1,-1 0-1,-10 14 1,6-10 5,-1-1 0,-1-1 0,0 0 0,0 0 0,-26 18 0,12-12-29,-2-2 0,0-1 0,-1-1 0,0-1 0,-1-1-1,-41 10 1,16-8-101,-1-2-1,0-3 0,-1-2 1,0-3-1,1-2 1,-1-3-1,0-2 0,0-3 1,1-1-1,-72-21 0,100 20-145,1-2-1,0 0 0,1-2 1,-41-25-1,57 31 125,0-1 0,0 0 0,1 0 0,0-1 1,0 0-1,-9-14 0,14 17 49,0 1 0,0-1 0,0 0 0,1 0 0,0 0 0,0-1 0,1 1 0,-1-1 0,1 1 0,0 0 0,1-1 0,-1 0 0,1-9-1,1 10 14,0-1-1,-1 1 1,2 0-1,-1 0 0,1 0 1,-1 0-1,1 1 1,1-1-1,-1 0 0,1 1 1,-1 0-1,1-1 1,1 1-1,5-6 1,-3 4 2,0 1 0,1 0 1,0 1-1,-1 0 1,1 0-1,1 0 1,-1 1-1,15-5 1,-8 4 12,1 1 1,-1 0 0,1 1 0,0 0-1,0 2 1,0 0 0,0 0 0,0 1-1,28 7 1,-27-4 78,-1 2-1,1 0 1,-1 1-1,0 0 0,-1 1 1,0 1-1,0 0 1,-1 1-1,0 1 1,-1 0-1,0 0 1,-1 1-1,0 1 0,-1 0 1,0 0-1,-1 1 1,0 0-1,-2 1 1,1 0-1,-2 0 1,0 0-1,-1 1 1,0 0-1,-2 0 0,0 0 1,0 1-1,-2-1 1,0 1-1,0-1 1,-2 1-1,0-1 1,-7 33-1,4-35-51,0-1 0,-1 0 1,0 0-1,-1-1 0,-1 0 0,0 0 0,0 0 0,-1-1 0,-1 0 1,0 0-1,-10 9 0,-4 1-35,-1-1 1,-1 0-1,-49 28 0,45-32-211,0-2 0,-1 0 0,0-2 0,-1-1-1,-45 9 1,53-15-448,-1-2 0,1 0 0,-1-1 0,1-2 0,-1 0 0,0-2 0,1 0 0,-27-7 0,-12-12-3312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13:02.6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2045 141 7541,'9'-5'1086,"-2"0"-930,0 1 0,1 0 1,-1 0-1,1 1 1,0 0-1,0 0 0,0 1 1,0 0-1,0 1 0,0-1 1,1 2-1,-1-1 0,0 1 1,1 0-1,10 2 0,-7 1-57,0 1-1,0 0 0,-1 0 1,1 1-1,-1 1 0,0 0 0,-1 0 1,13 11-1,-17-13-69,0 1 0,-1 0-1,1 0 1,-1 0 0,0 0 0,-1 1 0,0 0-1,0 0 1,0 0 0,0 0 0,-1 1 0,0-1-1,0 1 1,-1 0 0,3 11 0,-5-12-25,1 0 1,-1 1-1,0-1 1,-1 0-1,1 0 0,-1 0 1,-1 1-1,1-1 1,-1 0-1,0 0 1,0-1-1,-1 1 1,1 0-1,-1-1 0,-6 8 1,4-6-10,-1-1-1,0 0 1,0 0 0,0-1-1,0 1 1,-1-1 0,0-1-1,0 1 1,0-1 0,-15 5-1,16-7-69,0 0-1,1-1 0,-1 0 0,0 0 0,0-1 0,0 1 0,1-1 0,-1 0 0,0-1 0,0 0 0,0 0 0,0 0 0,1 0 0,-7-3 0,11 3 50,0 1 0,1 0 0,-1-1-1,0 1 1,1 0 0,-1-1 0,1 1 0,-1-1 0,0 1-1,1-1 1,-1 1 0,1-1 0,-1 1 0,1-1 0,0 1-1,-1-1 1,1 0 0,0 1 0,-1-1 0,1-1 0,-12-18-160,1-1 1,1 0-1,0-1 0,2 0 1,1 0-1,-8-41 1,10 21 199,2 0 1,2-49 0,1 41 1236,-1 73-976,-2-1-1,0 1 1,-8 23-1,2-1-126,5-25-125,-2 1 0,0-1 0,0 0 0,-2 0 0,-1-1 0,-11 19 0,12-25-24,-1 0 1,0 0-1,-1-1 1,-1-1-1,1 0 0,-2 0 1,1-1-1,-25 16 1,22-18-15,0 0 0,0-1 0,0-1 0,-1 0 0,-19 4 0,25-7-94,1-2-1,-1 1 0,1-1 1,-1-1-1,0 0 0,0 0 1,1 0-1,-1-1 1,0-1-1,-10-2 0,18 4 64,0-1 0,0 1-1,1 0 1,-1-1 0,0 1-1,0-1 1,0 1 0,0-1-1,0 0 1,1 1 0,-1-1 0,0 0-1,0 0 1,0-1 0,-11-10-179,0-1 1,1-1 0,1 0-1,-17-29 1,17 21 155,2-1 0,1 1 1,0-1-1,2 0 0,1-1 0,0 1 0,1-46 0,3 35 85,0 28 1509,3 12-910,1 3-547,-1 0 1,0 0-1,0 0 0,-1 0 1,0 0-1,-1 1 0,0-1 1,0 0-1,-1 1 1,0-1-1,-1 1 0,0-1 1,0 1-1,-1-1 0,-1 0 1,1 0-1,-1 0 0,-1 0 1,1 0-1,-9 12 0,2-4-56,-1-1-1,-1 0 1,0 0-1,-1-2 1,-28 27-1,33-35-12,0 1 0,0-1-1,-1 0 1,0-1 0,0 0-1,0-1 1,0 0-1,-1 0 1,0-1 0,0 0-1,0 0 1,-17 1 0,23-4-32,0 0 1,-1 0 0,1 0-1,0-1 1,0 1 0,0-1-1,0 0 1,0 0 0,1 0-1,-1-1 1,0 1 0,0-1-1,1 0 1,-1 0 0,-4-5-1,4 4-23,0-1-1,0 0 0,1 0 0,0-1 1,0 1-1,0-1 0,0 0 1,1 1-1,-1-1 0,-1-8 0,0-3-12,0 0 0,1 0 0,1-1 0,1 1 0,0 0-1,4-29 1,0 19 32,-2 21 528,-3 12-122,-6 18-159,-1-1-1,-1 0 1,-20 36 0,3-20-95,-1-2 0,-2-1 0,-2-1 0,-45 40 1,50-54-119,0 0 1,-1-2 0,-1 0 0,-1-3 0,-1 0 0,-51 19 0,75-33-50,0-1 0,0 0 0,-1 0 0,1 0 0,-1-1 0,1 0 0,-1-1 0,-7 0 0,12 0-5,-1-1 1,1 1-1,0-1 1,-1 0-1,1 0 1,0-1-1,0 1 1,0 0-1,0-1 1,0 0-1,1 0 1,-1 0-1,0 0 0,1 0 1,-1-1-1,1 1 1,0-1-1,0 1 1,0-1-1,-3-6 1,0-1-43,0 0 0,0-1 0,2 0 0,-1 1 0,1-2 0,1 1 0,0 0 1,1 0-1,0-1 0,0 1 0,2-12 0,0 8 82,1 0-1,0 0 1,1 0-1,0 0 1,2 1-1,0 0 1,9-20 0,-13 32 18,-1 0 1,1 0-1,0 1 1,0-1-1,0 0 1,1 0 0,-1 1-1,0-1 1,1 0-1,-1 1 1,1 0-1,-1-1 1,1 1 0,1-1-1,3-2 26,-6 4-18,0-1 0,0 1 0,0 0 0,1-1 0,-1 1 0,0 0 0,0 0 0,1-1 0,-1 1 0,0 0 0,1 0 0,-1 0 1,0-1-1,1 1 0,-1 0 0,0 0 0,1 0 0,-1 0 0,0 0 0,1 0 0,-1 0 0,0 0 0,1 0 0,-1 0 0,0 0 1,1 0-1,-1 0 0,1 0 0,-1 0 0,1 0 0,22 3 550,-23-3-541,1 0 1,-1 0-1,1 0 1,-1 0-1,1 1 1,-1-1-1,1 0 1,-1 0-1,0 0 1,1 1-1,-1-1 1,1 0 0,-1 0-1,0 1 1,1-1-1,-1 0 1,0 1-1,1-1 1,-1 1-1,0-1 1,1 0-1,-1 1 1,0-1-1,0 1 1,0-1-1,1 1 1,-1-1 0,0 0-1,0 1 1,0-1-1,0 1 1,0-1-1,0 2 1,7 15 130,-1 2 1,0-1 0,-2 0 0,0 1 0,-1 0-1,-1 0 1,0 0 0,-3 24 0,-2-14-36,-3 0-1,0 0 1,-2 0 0,-1-1-1,-1 0 1,-2-1 0,0 0-1,-32 48 1,9-24-106,-2-2 0,-2-1 0,-58 53 0,47-55-670,-60 44 0,-4-13-3319,66-49 775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34:44.2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49 1 7449,'-35'64'1424,"22"13"16,26 14-236,8 4-304,11 11-284,11 5-248,2-7-184,3-5-92,0-12-300,0-8-616,-16-10-812,-2-12-1184,-25-10-797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34:44.6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494 0 10701,'0'0'3644,"0"9"-2706,1 11-575,1-1 1,1 1 0,0-1-1,10 27 1,33 85 921,-20-61-578,137 462 3451,-142-433-3577,12 147-1,-30-194-340,-2 1 0,-2 0-1,-3 0 1,-16 81 0,15-113-186,0 0 0,-2-1 0,0 1 0,-1-1 0,-2-1 0,-20 34 0,20-39-34,-1 0 1,0 0-1,-1-2 0,-1 1 0,0-2 1,0 0-1,-2 0 0,-25 14 1,24-16-20,-2-1 1,1 0 0,-1-1 0,0-1-1,0-1 1,-1-1 0,1-1-1,-1 0 1,0-1 0,0-1-1,0-1 1,-29-3 0,35 1-20,0 0 0,0-1 1,0 0-1,1-1 0,-1-1 0,1 0 1,0 0-1,0-1 0,1-1 0,-1 0 0,1-1 1,1 0-1,0 0 0,0-1 0,1-1 1,0 1-1,0-2 0,-12-18 0,9 6-6,0 0-1,1 0 0,2-2 0,0 1 0,2-1 0,0 0 1,2 0-1,1-1 0,1 0 0,1 0 0,1 0 0,1 0 1,7-44-1,-2 35-226,3 0 1,0 1 0,2 0-1,2 1 1,1 0-1,1 1 1,2 0 0,1 1-1,33-44 1,52-46-4435,-61 76 1749,-27 30-474,26-20-1167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34:45.0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89 40 10049,'0'0'1909,"-4"6"-1232,-10 17-46,14-23-618,-1 1-1,1-1 1,0 0-1,0 0 1,0 1 0,-1-1-1,1 0 1,0 0 0,0 1-1,0-1 1,0 0-1,-1 1 1,1-1 0,0 0-1,0 1 1,0-1 0,0 0-1,0 1 1,0-1-1,0 0 1,0 1 0,0-1-1,0 1 1,0-1 0,0 0-1,0 1 1,1-1-1,-1 0 1,0 0 0,0 1-1,0-1 1,1 1 0,7 19 221,-7-20-227,-1 1-1,0-1 0,0 1 0,1-1 0,-1 1 1,0-1-1,0 1 0,1-1 0,-1 0 1,0 1-1,1-1 0,-1 1 0,1-1 0,-1 0 1,0 1-1,1-1 0,-1 0 0,1 0 1,-1 1-1,1-1 0,8 4 17,-1 1 0,1-2 0,0 1 0,0-2 0,0 1 0,0-1 0,0 0 0,0-1 0,1 0 0,13 0 0,-22-2-20,1 1 1,0 0-1,-1 0 0,1-1 0,-1 1 0,1-1 1,-1 1-1,0-1 0,1 0 0,-1 1 0,0-1 0,1 0 1,-1 0-1,2-2 0,1 0 7,-4 3-8,0 0 0,1 0 0,-1-1 0,1 1 1,-1 0-1,0 0 0,1-1 0,-1 1 0,0 0 0,1-1 1,-1 1-1,0 0 0,1-1 0,-1 1 0,0 0 0,0-1 1,0 1-1,1-1 0,-1 1 0,0-1 0,0 1 0,0-1 1,3-4 41,-2 4-14,0-1 1,0 1-1,0-1 0,0 0 0,0 1 0,-1-1 0,1 0 0,-1 1 0,1-1 1,-1 0-1,0 0 0,1 0 0,-1 1 0,0-1 0,-1-3 0,2-1 110,0 5-93,-1-1-1,1 0 0,-1 0 0,0 0 0,0 0 0,0 1 1,0-1-1,0 0 0,0 0 0,-1 0 0,1 1 0,-1-1 1,1 0-1,-1 0 0,-1-2 0,-7-19 237,9 23-277,0-1 1,0 1 0,0-1-1,0 1 1,-1 0-1,1-1 1,0 1-1,0-1 1,0 1 0,-1 0-1,1-1 1,0 1-1,-1 0 1,1-1-1,0 1 1,-1 0 0,1 0-1,0-1 1,-1 1-1,1 0 1,0 0-1,-1 0 1,1-1 0,-1 1-1,1 0 1,0 0-1,-2 0 1,-5-3 26,0 1 1,-1 0-1,0 1 1,1 0-1,-1 0 1,0 0-1,1 1 1,-1 0 0,0 1-1,-12 2 1,7 0-8,0 1 1,0 0 0,0 0-1,1 2 1,-17 9 0,22-12-99,3 2-214,-14 13-406,14-14-336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34:45.2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264 225 10921,'0'0'1972,"6"-5"-1793,8-3-142,1 0 0,0 1 0,1 0 0,-1 1 0,1 1 0,25-5 0,17-6-23,-23 2-14,-12-5 7,-18 14 40,-5 3-21,0-1 0,0 1-1,1 0 1,-1-1 0,1 1-1,-1 0 1,1-1 0,0 1-1,0 0 1,2-3-1,0-2 51,-3 7-65,0-1-1,1 1 1,-1-1-1,0 1 1,0-1-1,0 1 1,0-1-1,0 1 1,0-1-1,0 1 1,0-1-1,0 0 1,0 1-1,0-1 1,0 1-1,0-1 1,0 1-1,0-1 1,0 1-1,-1-1 1,1 1-1,0-1 0,0 1 1,-1-1-1,0 0 1,-13-27 312,14 27-300,0 1 1,-1-1-1,1 0 1,-1 0 0,1 1-1,-1-1 1,1 0-1,-1 0 1,1 1 0,-1-1-1,0 1 1,1-1-1,-1 0 1,0 1-1,-1-1 1,-4-3 24,0 1-1,0 0 0,0 0 1,-1 0-1,1 1 1,-1 0-1,1 0 1,-1 0-1,0 1 1,0 0-1,1 1 1,-1 0-1,0 0 1,0 0-1,0 0 1,0 1-1,-8 3 1,-8 2-37,1 1-1,0 2 1,0 0 0,1 1 0,-39 26-1,-90 80-4370,89-63-164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34:46.0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1803 287 8501,'0'0'5044,"4"7"-5016,8 14 30,1-1-1,1 0 1,25 29-1,-31-41-48,-1-1 1,1 0-1,0-1 0,0 1 0,1-2 0,0 1 1,0-1-1,1 0 0,-1-1 0,1 0 1,16 4-1,-14-6-69,0 1-1,0-2 1,0 0-1,1 0 1,-1-1-1,0-1 1,0 0 0,0 0-1,0-1 1,0-1-1,0 0 1,22-9 0,-24 2-84,-5 1 93,0-1-1,-1 1 1,1-1-1,-2 0 1,0-1-1,0 1 1,-1-1-1,0 1 1,0-1-1,-1-18 0,-2-2 109,0 1 0,-3 0 0,0 0-1,-2 0 1,-2 0 0,0 1 0,-2 0-1,-15-30 1,17 50 297,5 7-294,-1 0 0,0 0 0,0 1 0,0-1 1,0 1-1,0 0 0,0 0 0,0 1 0,-1-1 0,1 1 0,0 0 0,0 0 0,-1 0 0,1 1 0,0-1 0,0 1 0,0 0 0,0 0 0,0 1 0,0-1 0,0 1 0,0 0 1,0 0-1,1 0 0,-6 4 0,-13 11 241,1 1 1,0 1 0,2 1-1,0 0 1,-28 42 0,0-2-26,6-12-91,-88 78-1,97-99-154,-2-1 0,-1-2-1,-66 34 1,87-51-104,-1 0-1,0-2 1,-1 1-1,1-2 1,-1 0 0,0-1-1,-22 1 1,30-3-14,0-1 0,0-1 1,-1 1-1,1-1 0,0-1 1,0 1-1,0-2 0,1 1 1,-1-1-1,0 0 0,1 0 1,0-1-1,0 0 0,0 0 1,0-1-1,-8-7 0,-3-7-82,2 0 0,0-1-1,1 0 1,1-1 0,-11-23 0,12 22 85,-30-55-48,-65-100 659,105 172-166,-1 6-251,0 0 0,0 0 0,0 0 1,0 0-1,0 1 0,0-1 0,1 1 0,-1 0 0,1 0 0,-1 1 1,1-1-1,0 1 0,0-1 0,0 1 0,0 0 0,1 0 0,-1 0 1,1 1-1,-3 4 0,-21 32 750,2 2 1,-33 81-1,14-29-117,-116 197 329,127-243-1130,-1-1-1,-3-1 0,-69 68 0,-14-13-1950,95-82 212,-2-2 0,-54 28 0,73-42 1041,0 0-1,0 0 0,0-1 1,-12 2-1,11-3-412,1-1 1,-1 0-1,-12-2 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34:46.2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1 423 9213,'67'-42'920,"7"-4"-260,14-7-324,14-1-148,20-3-80,1 5-76,5-5-952,-5-5-2060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35:36.24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 1 8565,'0'0'3029,"-1"0"-2967,1 0-1,0 0 1,-1 0-1,1 0 0,-1-1 1,1 1-1,-1 0 1,1 0-1,0 0 0,-1 0 1,1 0-1,-1 0 0,1 0 1,-1 0-1,1 0 1,0 0-1,-1 0 0,1 1 1,-1-1-1,1 0 1,0 0-1,-1 0 0,1 0 1,-1 1-1,1-1 1,0 0-1,-1 0 0,1 1 1,0-1-1,-1 0 1,1 1-1,0-1 0,0 0 1,-1 1-1,1-1 0,0 0 1,-1 1-1,0 12 277,0 0-1,1 0 1,0 0-1,1 0 0,0 0 1,1 0-1,4 14 1,31 94 1468,-24-86-1172,19 61 769,144 401 3529,54 27-2887,0 7-256,-192-408-1357,-30-92-347,-6-25-44,0-3-28,-1 0 0,-1 0 0,1 0 0,0 1 0,-1-1 0,1 0 0,-1 6 0,0 2 168,7-7-209,22 14-163,-22-13-470,8-49-12028,-14 43 12469,-1 0-1,0 1 1,1-1 0,-1 0-1,0 0 1,0 0-1,0 0 1,0 0 0,1 0-1,-1 0 1,0 0 0,-1 0-1,1 0 1,0 0-1,0 1 1,0-1 0,-1 0-1,1 0 1,-1-1-1,-14-52-4912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35:36.79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14 122 6361,'-12'-55'3399,"11"50"-2727,2 0-82,2-16-27,-2 16-78,1 0-89,1 1-209,-2 3-49,0 0 1,-1-1-1,1 1 1,0 0-1,0-1 1,0 1-1,-1-1 0,1 0 1,-1 1-1,1-1 1,-1 1-1,0-3 1,5 9 302,3 4-241,-1 0 1,0 1-1,-1 0 1,0 0-1,0 0 0,-1 1 1,7 19-1,20 91 1286,-25-92-1209,66 255 1818,-44-191-1074,41 92 0,-2-47 304,108 164-1,201 246 329,-315-453-1419,-20-27-109,-33-55-81,9 12-12,-10-12-4,6 15-48,-10-21 54,22-11-6838,-19 2 5646,-6 2 1065,-1 0 0,0 0 1,1 0-1,-1 0 1,0 0-1,1 0 0,-1 0 1,1 0-1,-1 0 0,0-1 1,1 1-1,-1 0 0,0 0 1,1 0-1,-1-1 0,0 1 1,0 0-1,1 0 1,-1-1-1,0 1 0,0 0 1,1 0-1,-1-1 0,0 1 1,0 0-1,0-1 0,1 1 1,-1 0-1,0-1 1,0 1-1,0 0 0,0-1 1,0 1-1,0 0 0,0-1 1,0 1-1,0-1 0,0 1 1,10-41-3987,-1-6-610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35:37.20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49 157 2208,'-8'-3'128,"-32"-14"10038,49 12-9552,14-6-339,1 0 0,0 2 0,0 0-1,1 2 1,30-5 0,142-15 900,-98 16-830,124-12-393,-221 23-84,0 0-1,0 0 1,0-1-1,1 1 1,-1 0-1,0-1 1,0 0-1,0 0 1,4-1-1,10-3-3276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35:38.03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1 332 7945,'0'0'5757,"4"3"-5574,14 9-9,-18-11-170,1-1 0,-1 0 1,0 0-1,1 1 0,-1-1 1,0 0-1,1 0 1,-1 0-1,0 1 0,1-1 1,-1 0-1,0 0 0,1 0 1,-1 0-1,1 0 1,-1 0-1,0 0 0,1 0 1,-1 0-1,1 0 0,-1 0 1,0 0-1,1 0 1,-1 0-1,0 0 0,1-1 1,12-2 7,0-2 0,0 1 0,0-1 0,21-13 0,52-38-24,-12 8 6,4 5 5,3 4 0,1 3 0,87-25 0,-70 32 203,-94 28 155,-5 5-352,-1 1 0,1-1 0,-1 0 0,0 1 1,0-1-1,0 0 0,0 0 0,-3 5 0,-2 5 2,-13 32 55,-2-1 0,-2-1 1,-44 63-1,16-28 132,-469 691 1982,491-733-2118,23-30 7,1 0 6,-12 21 58,12-21 11,13-14-170,200-165-346,-180 150 321,1 0 0,1 2-1,59-29 1,-82 46 54,0-1-1,0 2 1,1-1-1,-1 1 1,1 0-1,-1 0 1,1 1-1,0 0 1,-1 0-1,1 1 1,0 0-1,0 1 1,-1-1-1,1 1 1,0 1-1,-1 0 1,1 0-1,-1 0 1,0 1-1,0 0 1,0 0 0,0 1-1,0 0 1,-1 0-1,1 1 1,-1-1-1,0 1 1,-1 1-1,10 10 1,7 12 28,-1 1 1,-1 0-1,21 44 1,26 40 48,-49-88 69,0-1-1,2-1 1,1-1 0,0-1 0,2-1 0,39 28 0,-48-39-82,0-1 0,0 0 1,1 0-1,1-2 0,-1 0 0,1 0 0,0-2 0,0 0 1,0-1-1,1 0 0,-1-1 0,1-1 0,26-2 0,-11-3-54,-1-2-1,0-1 0,0-2 1,0 0-1,41-21 0,141-83 39,-129 66-42,-66 38 7,21-15 8,-12 6-162,-21 14-399,-59-23-11727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13:03.0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440 86 6573,'-8'2'812,"-6"2"-533,-1 0 0,0-2 0,0 0-1,0 0 1,0-2 0,-23-1 0,3-2-118,35-4-532,0-19-205,0 20-251,10 1-181,16-7 330,0 1-1,1 1 1,34-8 0,-59 17 612,0 1 0,1-1 0,-1 1 0,0 0 0,1 0 0,-1 0 0,0 0 0,1 0 0,-1 0 0,0 0 0,0 1 0,5 1 0,-1 0-96,1-2-377,-7 17 64,1-11 438,-1 0-1,0 0 1,0 0-1,-1 0 1,0 0-1,0 0 1,0 0 0,0-1-1,-1 1 1,0 0-1,-1-1 1,-3 8-1,-12 16 177,-1-1 0,-2 0 1,-24 25-1,-80 73 1585,54-57-105,-55 46 1592,120-111-2666,3 2-15,-10 17 195,10-17-132,12-6-221,8-2-343,-1 0-1,0-1 1,0-1-1,0-1 1,0 0-1,26-12 1,-27 10-509,-1-1 1,1 0-1,-2 0 1,1-2-1,-1 0 0,0 0 1,18-21-1,-3-7-2513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35:43.92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1825 1692,'0'0'4467,"3"6"-3885,6 17 88,-7-18 1277,-1 0-1497,0-2-126,4 10-375,-4-4 3163,5-14-2611,15-11-278,-1-2 0,-1 0 0,-1-1 0,0-1 0,26-38 0,-22 21-41,-1 0 0,32-78 0,-14-1-141,36-183 1,-66 257-28,87-640-81,-84 567 97,-10 72-25,-2 29 0,1-1-1,3-21 1,4 3-20,-1 2 45,4-35-1,-11 43-18,0 18-20,2 1 11,3-13-12,-4 13-15,2 11 6,64 258 187,22 65 706,-9-124 397,169 310 0,-151-362-961,-6-9 4557,-88-158-4591,2-7-248,-1 0-1,-1-1 1,3-40-1,-7-81-5,-20-353-508,7 136 255,12 246 164,0 71 42,-4-9-58,5 26-12,0 19-29,0-1-16,0-21 2,0 21 93,0 0 5,0-35-99,0 14 146,0 21-29,0 5 24,-1 1 0,1-1-1,0 0 1,-1 1 0,1-1 0,0 0 0,0 0-1,0 1 1,0-1 0,0 0 0,1 1-1,0-4 1,-1 1-11,0-2 22,-1 0-54,-1-1 46,1 5-5,0-1 0,0 0-1,0 1 1,1-1 0,0 0 0,-1 1-1,1-1 1,0 0 0,0-4 0,0-19-49,0 20 110,3 16-359,23 98 346,6-1 0,52 118 0,-25-93 84,96 158 0,-85-176-90,84 106 1,8-24 110,-78-88 2,-11-13 36,-61-82-147,16 24 238,23 32-23,-46-64-131,0 2-83,16 21-27,-15-21 181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35:44.82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1214 770 9109,'0'0'1299,"-5"9"-805,-23 46-48,13-29-269,2 1 0,1 0 0,-12 37 0,22-57-135,0 0 0,1 0 1,0 1-1,0-1 0,0 0 0,1 1 0,0-1 0,0 1 1,1-1-1,0 1 0,0-1 0,1 0 0,0 0 0,0 0 1,1 0-1,0 0 0,0 0 0,5 8 0,-7-14-32,0 0 1,-1 0-1,1-1 0,0 1 0,-1 0 1,1 0-1,0-1 0,0 1 0,0 0 1,0-1-1,-1 1 0,1-1 0,2 1 1,9 6 12,1-1 0,0 0 0,0-1 0,0-1 0,1 0 0,0-1 0,-1 0 1,1-1-1,22 1 0,-16-4-14,0-1 1,0-1-1,0 0 1,36-12-1,-43 11-8,-1-1 0,1-1 0,-1 0 0,0-1 0,-1 0 0,1 0-1,-2-1 1,14-13 0,5-7 11,-19 14-16,-2-3 66,-1 0 0,7-26 1,-14 31 106,-6-13-51,6 24-116,0 1 0,0-1 1,0 1-1,0-1 1,0 1-1,0-1 0,0 1 1,-1 0-1,1-1 1,0 1-1,0-1 1,-1 1-1,1 0 0,0-1 1,0 1-1,-1 0 1,1-1-1,0 1 0,-1 0 1,1-1-1,-1 1 1,1 0-1,0 0 0,-1-1 1,1 1-1,-1 0 1,1 0-1,0 0 0,-1 0 1,0 0-1,-15-7 19,-1 1 0,0 1 1,0 1-1,0 1 0,-1 0 0,1 1 0,-1 1 0,-33 1 0,-154 27 27,138-16-50,-390 41-11,429-51-11,0 0 1,0-2-1,1-1 0,-54-12 0,71 12-7,1-1-1,-1-1 0,1 0 0,0 0 0,0-1 0,0 0 0,0 0 0,1-1 0,0 0 0,0-1 0,1 0 0,0 0 0,0 0 0,0-1 0,1 0 0,-8-14 1,10 15 14,0 0 0,1 0 0,0-1 0,0 1 0,1-1 0,0 1 0,0-1 0,1 0 0,0 0 1,0 0-1,1 1 0,0-1 0,0 0 0,1 0 0,0 0 0,0 0 0,1 0 0,3-9 0,-2 11 12,0-1 0,0 1 0,0 0 0,1 0 0,0 0 0,1 0 0,-1 1 0,1-1 0,0 1 0,0 1 0,1-1 0,-1 1 0,1-1 0,0 2 0,0-1 0,0 1 0,1 0 0,-1 0 0,1 0 0,9-1 0,2 0 6,-1 1 0,1 1 0,0 1 1,0 0-1,0 1 0,0 1 0,0 1 0,0 1 0,-1 0 1,21 7-1,-24-6 34,1 1 1,-1 1-1,1 0 1,-1 1-1,-1 0 1,0 1-1,0 1 1,0 0-1,-1 1 0,-1 0 1,1 1-1,9 12 1,-19-20-14,0 0 0,1 1 0,-1-1 0,0 1 0,-1 0 0,1 0 0,-1 0 0,1 0 0,-1 0 0,0 0 1,-1 0-1,1 0 0,-1 0 0,0 6 0,0-3 0,-1-1 1,0 0-1,-1 1 0,0-1 1,0 0-1,0 0 1,0 0-1,-6 9 1,0-2 22,-1 0 0,0-1 0,-1 0 1,0 0-1,-1-1 0,-23 18 0,15-15 36,0-1 0,0-1 0,-2 0 0,-41 16 0,50-24-14,-1 0 0,1-1-1,0 0 1,-1-1 0,0 0-1,0-1 1,0 0 0,1-1-1,-1-1 1,-20-2-1,26 1-50,0 0-1,0-1 0,-1 0 0,2 0 0,-1 0 1,0-1-1,1 1 0,-1-2 0,-10-8 0,7 3-3,0 0-1,1 0 0,0-1 0,-13-22 0,4 0-25,1-2-1,-25-71 0,-67-313-31,57 197 7,48 207-1,0 0-1,-9-17 1,11 27-448,0 0 0,-1 1-1,0-1 1,0 1 0,-7-8 0,4 10-910,0-1 830,-8-4-98,0 4-2515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35:45.34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1051 31 3320,'6'-5'1302,"20"-20"3416,-28 35-3760,-5 13-698,-1 0 1,-1-1-1,0 0 1,-2 0-1,-1-1 1,-1-1 0,-16 21-1,-119 136 378,146-175-633,-57 60 69,-3-4 0,-93 70 0,150-124-66,0-1 1,0 1 0,0-1 0,0 0 0,-7 3 0,2-2-2,10-3-7,0-1-1,0 0 1,-1 0 0,1 0-1,0 1 1,0-1-1,0 0 1,0 0 0,-1 0-1,1 1 1,0-1 0,0 0-1,-1 0 1,1 0-1,0 0 1,0 0 0,0 1-1,-1-1 1,1 0-1,0 0 1,-1 0 0,1 0-1,0 0 1,0 0-1,-1 0 1,1 0 0,0 0-1,0 0 1,-1 0 0,1 0-1,0 0 1,-1 0-1,1-1 1,0 1 0,0 0-1,-1 0 1,1 0-1,0 0 1,0 0 0,0 0-1,-1-1 1,1 1-1,0 0 1,0 0 0,0 0-1,-1-1 1,1 1 0,0 0-1,0 0 1,0-1-1,0 1 1,-1 0 0,-2-7-16,0 0 0,0 1-1,0-1 1,1 0 0,0-1 0,0 1 0,1 0 0,0 0 0,0-1 0,1 1 0,0-1 0,0 1 0,0 0 0,1-1 0,2-7 0,4-19-146,23-63 0,-24 79 158,71-173-89,-75 186 835,-5 14-323,-7 14-192,0 0 0,-2-1 0,0 0 0,-30 38 0,4-15-100,-2-1 1,-78 65 0,100-96-149,-15 13-121,-1-1-1,-1-2 1,-61 30-1,39-32-2542,22-9 45,26-9-639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35:55.1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1782 533 4664,'0'0'6504,"-6"3"-5596,-17 7-241,23-10-650,-1 0 0,1 1 0,0-1 0,-1 0 0,1 0 1,0 0-1,-1 0 0,1 0 0,0 1 0,-1-1 1,1 0-1,-1 0 0,1 0 0,0 0 0,-1 0 1,1 0-1,-1 0 0,1 0 0,0 0 0,-1-1 1,1 1-1,-1 0 0,1 0 0,0 0 0,-1 0 0,1 0 1,-1-1-1,-124-71 478,44 24-550,60 36-69,1 0-1,1-2 1,-1 0 0,2-1 0,0-1-1,-23-28 1,34 37 58,2 0 0,-1-1 1,1 1-1,1-1 0,-1-1 0,1 1 0,1-1 1,-1 1-1,1-1 0,1 0 0,0 0 0,0 0 0,1 0 1,0-1-1,1 1 0,-1 0 0,2 0 0,0-1 1,3-15-1,6-11-54,-10 35 118,0 1 0,1-1 0,-1 0 0,0 0 0,1 0 0,-1 0 0,1 0 0,-1 1 0,1-1 0,0 0 0,-1 0 0,1 1 0,-1-1 0,1 0 0,0 1 0,1-2 0,9-7-7,0 1 0,20-14-1,-25 19 8,0 0 0,0 0 0,0 1 0,1 0-1,-1 0 1,0 0 0,1 1 0,-1-1 0,13 1-1,-1 1 19,0 2-1,0 0 0,0 1 0,0 1 0,19 6 0,82 38 58,-69-27-23,-2 1 74,-2 1-1,-1 2 0,-1 3 0,74 59 0,-115-85-73,-1 0 0,1 1 0,-1-1 0,0 0 0,1 1 0,-1-1 0,0 1 0,3 5 0,-1-1 52,1 4 225,-1 9-75,-4-20-248,0 0 0,0 1 0,0-1 0,0 0 0,0 1 0,0-1 1,0 0-1,0 0 0,0 1 0,0-1 0,0 0 0,0 1 0,0-1 0,0 0 0,0 1 0,0-1 0,-1 0 0,1 0 0,0 1 0,0-1 0,0 0 0,0 0 0,0 1 0,-1-1 0,1 0 0,0 0 0,0 0 1,-1 1-1,1-1 0,0 0 0,0 0 0,-1 0 0,1 0 0,0 0 0,0 1 0,-1-1 0,1 0 0,0 0 0,-1 0 0,1 0 0,0 0 0,-1 0 0,-15 7 24,-1 0 0,0-1 0,-1-1-1,1 0 1,-34 3 0,-104 2-10,18-12-46,1-6 1,-165-31-1,63-13-194,189 37 170,0-1 1,-81-40-1,94 36 17,4 4 21,25 12-2,15 6-23,0-1 60,0 1 1,0 0-1,0 1 1,-1-1-1,13 8 1,-4-2 127,-1 1 0,0 1 0,0 0 0,-1 1 1,24 25-1,-16-12 300,-1 1 0,24 35 0,-34-39-184,0 0 1,-1 1 0,-1 0-1,-1 0 1,-1 1 0,6 37-1,-11-51-182,0 0-1,-1 0 1,0 0 0,-1 0-1,0 0 1,0 1-1,-1-1 1,0 0-1,-1 0 1,0 0 0,0 0-1,-1-1 1,0 1-1,-1-1 1,0 1 0,0-1-1,0 0 1,-1 0-1,-1-1 1,1 0-1,-13 13 1,-2-2-20,-1-1 1,-1-1-1,0-1 0,-1-1 1,-28 13-1,-129 49 38,171-73-96,-291 100-1094,95-54-3006,137-39 1257,12-12-1382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35:55.3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28 11901,'5'-23'2440,"30"19"-3128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35:55.7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190 1426 8669,'-10'-9'322,"0"0"0,0-1 0,1 0 0,1 0 0,-11-17 0,15 21-259,1 0-1,1 0 1,-1 0-1,1 0 1,0 0-1,0-1 1,1 1-1,0-1 0,0 1 1,1-1-1,0 1 1,0-1-1,1-9 1,1 3-55,1 0-1,1 0 1,0 0 0,1 0 0,0 1 0,0-1 0,2 2 0,-1-1 0,2 1-1,0 0 1,0 0 0,0 1 0,2 0 0,-1 0 0,1 1 0,0 1-1,1-1 1,0 2 0,0 0 0,1 0 0,0 1 0,0 0 0,1 1 0,-1 0-1,1 1 1,0 1 0,0 0 0,1 1 0,20-2 0,-20 5 9,1 0 1,-1 1-1,0 1 1,0 0 0,0 1-1,-1 0 1,1 1-1,-1 1 1,0 0-1,0 0 1,20 15 0,-18-10 17,-2-1 1,1 2 0,-2 0-1,0 0 1,0 1 0,-1 1 0,0 0-1,-2 0 1,11 20 0,-2-2 137,-18-31-157,0-1-1,1 1 1,-1-1-1,0 1 1,1-1 0,-1 1-1,0 0 1,0-1-1,0 1 1,0 0-1,1-1 1,-1 1 0,0 0-1,0-1 1,0 1-1,0-1 1,0 1 0,0 0-1,-1-1 1,1 1-1,0 1 1,-1 4 36,-1 1 0,0 0 0,0-1 0,0 1 0,-1-1 0,0 0 0,0 0 0,0 0 0,-1 0 1,0 0-1,0-1 0,0 0 0,-1 0 0,0 0 0,0 0 0,0-1 0,-1 0 0,1 0 0,-11 5 0,-3 0 134,-1-1-1,0 0 1,0-2-1,0 0 1,-1-2 0,0 0-1,0-1 1,0-2-1,-36 0 1,45-2-52,1-1 0,0 0 0,0 0-1,-1-1 1,2-1 0,-17-6 0,26 9-103,0 0 0,-1 1 0,1-1 0,0 0 0,0 0 1,-1 0-1,1 0 0,0 0 0,0 0 0,0 0 0,-2-2 0,-9-11 1,0-1 1,1 0 0,1-1-1,0 0 1,1 0-1,1-1 1,1 0-1,0 0 1,-7-28-1,6-4-20,1 0-1,1-62 1,9-103-37,0 122 11,-1-25-250,-17-166-1,12 263-152,-1 0-1,0 0 1,-1 1 0,-15-37 0,15 45-46,-1 1 1,1 0-1,-2 0 0,1 1 1,-1 0-1,-1 0 1,1 0-1,-2 1 1,-17-14-1,-20-7-2951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35: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1011 1 9625,'-8'57'1520,"-24"19"-392,-16 23-340,-21 15-244,-11 8-136,-3-1-164,-5 5-112,0-4-40,-5 4-48,-3-8-88,-6-4-1124,-4-3-1144,-12-4-1876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35:57.1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2394 39 9073,'1'-6'1223,"6"-27"978,0 59-2153,2-1 1,1 0-1,1 0 0,25 41 0,69 85 378,-73-107-331,92 136 297,-124-179-382,1-1 0,-1 1 0,1-1 0,-1 1 0,0-1 0,1 1 0,-1-1 0,0 1 0,0-1 0,0 1 0,1 0 0,-1-1 0,0 1-1,0-1 1,0 1 0,0 0 0,0-1 0,0 1 0,0-1 0,0 1 0,0 0 0,0-1 0,-1 2 0,-4 28 195,5-30-202,0 1 0,0-1 0,0 1 0,0 0 0,-1-1 0,1 1 0,0-1 0,0 1 0,0-1 1,-1 1-1,1-1 0,0 0 0,0 1 0,-1-1 0,1 1 0,-1-1 0,1 0 0,0 1 0,-1-1 0,1 1 1,-1-1-1,1 0 0,0 0 0,-1 1 0,1-1 0,-1 0 0,1 0 0,-1 0 0,1 1 0,-1-1 0,1 0 1,-2 0-1,-20 9 16,-1-1 1,0-1 0,0-1 0,-1-1 0,-39 3-1,41-7-22,1-2 0,0 0 0,0-2 0,0 0 0,0-1 0,0-1 0,1-1 0,0-1 0,0-1 0,0 0 0,1-2 0,0 0 0,-18-14 0,-5-11-7,-6-11 4,27 23 8,16 17-19,9 12 34,14 19-14,-18-25-2,0 1-1,1-1 1,-1 0-1,0 1 1,1-1 0,-1 0-1,0 1 1,0-1-1,0 0 1,1 1 0,-1-1-1,0 1 1,0-1-1,0 0 1,0 1 0,0-1-1,0 1 1,0-1-1,0 0 1,0 1 0,0-1-1,0 1 1,0-1-1,0 1 1,0-1 0,0 0-1,0 1 1,0-1 0,0 1-1,0-1 1,-1 1-1,-8 25 3,9-25-2,0 0-1,-1-1 1,1 1-1,0 0 1,-1 0 0,1-1-1,-1 1 1,1 0 0,-1-1-1,1 1 1,-1 0 0,1-1-1,-1 1 1,0-1-1,1 1 1,-1-1 0,-1 2-1,-9 6-9,0-1 0,0 0-1,-1 0 1,1-1-1,-2-1 1,1 0 0,0-1-1,-1 0 1,0-1 0,0 0-1,0-1 1,0 0-1,-1-1 1,1-1 0,-25-2-1,24-3-91,-18-12-55,30 16 148,1 1 0,0-1 1,0 1-1,0-1 0,0 0 0,1 1 0,-1-1 1,0 0-1,0 0 0,0 0 0,0 0 1,1 0-1,-1 0 0,0-1 0,-4-4-20,2 3 20,0 0 0,1-1 0,-1 1 0,1-1 1,-1 0-1,1 1 0,0-1 0,1 0 0,-1-1 0,1 1 0,-1 0 0,1 0 0,1-1 0,-1 1 0,1 0 0,-1-1 1,1-5-1,4-18 1,-3 21-23,6 8 1,21 1 51,-20-2 12,-5 7-2,9 19-18,-9-12 18,-3 16-14,0-29-17,0-1 0,0 1 1,0 0-1,0-1 0,0 1 0,0 0 1,0-1-1,0 1 0,0 0 1,-1-1-1,1 1 0,0-1 1,0 1-1,-1 0 0,1-1 0,-1 1 1,1-1-1,0 1 0,-1-1 1,1 1-1,-1-1 0,1 1 1,-1-1-1,0 1 0,-12 11 2,0-1 0,0 0-1,-1-1 1,0 0 0,0-1-1,-1-1 1,-1 0 0,-30 10-1,12-8-1,-1-3 0,0 0 0,-48 2 0,61-8-20,1-1-1,-1-1 1,1-1 0,0 0 0,0-2-1,-32-9 1,37 5-30,-16-14 7,31 21 42,0 1 0,0-1 0,0 0 0,0 0 0,0 0 0,0 1 0,0-1 0,0 0 0,0 0 0,0 0 0,-1-3 0,-15-24-25,16 28 25,1-1 0,-1 1 0,1-1 0,0 1 0,-1-1 0,1 0 0,0 1 0,-1-1 0,1 0 0,0 1 0,0-1 0,-1 0 0,1 0 0,0 1 0,0-1 0,0 0 0,0 0 0,0-22-14,0 17-2,7 2-21,20-11 48,-27 15-10,0-1-1,1 1 1,-1 0-1,1 0 1,-1-1 0,1 1-1,-1 0 1,1 0-1,-1-1 1,1 1 0,0 0-1,-1 0 1,1 0-1,-1 0 1,1 0 0,-1 0-1,1 0 1,-1 0 0,1 0-1,-1 0 1,1 0-1,0 0 1,-1 1 0,1-1-1,34 12 24,-25-8-18,-7-3-5,0 1 0,0-1 0,0 1 0,0 0 0,-1-1 0,1 1 0,-1 0 0,1 1 0,-1-1 0,0 0 0,1 1 1,2 4-1,30 36 3,-2-4 10,67 95 29,-70-91-21,-12-19 13,-10-14-18,-1-1 0,0 1 1,-1 1-1,0-1 0,0 1 0,-1 0 0,-1 0 1,4 15-1,-4-12 41,-1 1 1,-1 0-1,-1-1 1,0 1-1,-1 20 1,-1-27 4,0 0 1,0 0-1,-1 1 1,0-1 0,0 0-1,-1 0 1,0-1-1,0 1 1,-1-1 0,0 1-1,0-1 1,-9 10-1,-6 3 40,-1-1-1,-1 0 1,0-2-1,-1-1 0,-1 0 1,-1-2-1,0-1 0,-1 0 1,-50 16-1,25-13 48,-1-3 0,-1-1 0,0-3 0,-70 3 1,64-9 55,1-3 0,-1-2 0,1-3 0,-1-2 0,-88-24 0,107 20-80,1-2-1,1-2 1,0-2 0,1 0 0,0-3-1,2-1 1,0-1 0,-55-51 0,59 46 7,2-2 1,1 0 0,-33-50-1,50 64-79,1 0 1,0 0-1,2-1 0,-1 0 0,2 0 0,0 0 1,1-1-1,1 0 0,1 0 0,-3-27 1,7 30-51,0 1 1,0 0 0,2-1-1,-1 1 1,2 0 0,0 0 0,0 1-1,1-1 1,1 1 0,0 0 0,1 0-1,0 1 1,0 0 0,12-13 0,12-11-313,1 2 1,65-53 0,-44 44-2106,95-57 1,-32 34-1614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35:57.3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13009,'0'0'3589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35:57.6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1408 1 10037,'68'10'1081,"-61"-8"-657,-5 3 102,7 17 23,-9-21-528,1-1 0,-1 1 0,0 0 0,0-1 0,0 1 0,1-1 0,-1 1 0,0 0 0,0-1 0,0 1 0,0-1 0,0 1 0,0 0 0,0-1 0,0 1 0,-1-1 0,1 1 0,0-1 0,0 1 1,-1 1-1,-2 7 16,0 0 1,-1 0 0,0-1-1,-1 1 1,1-1 0,-2 0-1,1 0 1,-1 0 0,0-1-1,-1 0 1,0 0 0,-14 10 0,-15 7 50,0-3 1,-55 25 0,24-14 27,-88 47 641,-223 154-1,231-117-627,-145 150 1,237-214-184,-55 60-2815,64-68-958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13:03.3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1360 3 8517,'-7'0'1085,"-19"-2"-20,12 4-134,-12 8-169,24-10-707,1 1-1,0-1 1,0 1-1,-1 0 1,1-1-1,0 1 1,0 0 0,0 0-1,0 0 1,0 0-1,-2 2 1,-32 32 488,2 2 1,-48 67-1,-176 318 740,-60 59-900,261-407-793,-65 69-1,79-99-956,-3-1 0,-75 56 0,111-92 845,-1 0-1,0-1 1,1 0 0,-2 0-1,1-1 1,-1 0 0,0-1 0,0 0-1,-12 2 1,15-6-83,1 0 1,-1 0-1,0-1 1,-10-1-1,18 2 602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35:57.8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54 12825,'0'0'1512,"26"-4"1225,9-11-2537,-8-20-8305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35:58.3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1298 369 11701,'0'0'1052,"-9"0"-968,-137 0-87,138 0-64,0 0 0,0 0 0,0-1 0,0 0 1,0 0-1,0-1 0,0 0 0,1 0 0,-1-1 0,1 0 1,-11-6-1,8-2-290,7 5 300,-1 0 0,1 0 0,0-1 0,1 1 0,-1-1 0,1 0 0,0 1 0,1-1 0,0 0 0,0 0 0,1 0 0,0-13 0,2 7 12,1 0 1,1 0 0,0 0 0,1 1 0,0-1-1,1 1 1,0 1 0,1-1 0,0 1 0,1 0 0,0 0-1,1 1 1,16-15 0,-10 16 52,-10 6-6,1 0 0,0 1 0,0-1 0,0 1-1,1 1 1,-1-1 0,0 1 0,1 0 0,-1 1 0,1-1 0,-1 1 0,1 0 0,-1 1 0,1 0-1,-1 0 1,0 0 0,1 1 0,-1 0 0,8 3 0,8 8 85,-1 0 0,-1 1 0,-1 1 0,0 0 0,29 33 0,76 101 257,-109-129-317,5 5 84,-2 1 0,-1 1 0,23 47 0,-35-64-68,-1 1 1,0 0-1,-1 0 1,0 0-1,0 1 1,-2-1-1,1 1 1,-1-1-1,-1 1 0,0 0 1,-1-1-1,0 1 1,-3 13-1,-1-10-19,0-1-1,-1 0 1,0 0-1,-1-1 1,-1 1-1,0-1 1,0-1-1,-1 0 1,-1 0-1,0-1 1,-1 0-1,0-1 1,-1 0-1,0-1 1,0 0-1,-15 8 1,-2-1-12,0-2 1,-1 0-1,-1-2 1,0-2 0,0 0-1,-48 7 1,7-6 35,-1-4-1,1-2 1,-143-11 0,159 0 109,0-2 0,0-2 1,1-4-1,1-1 0,-85-37 0,109 38-57,1-1 0,0-1 1,1-2-1,1-1 0,1-1 0,0-2 1,2 0-1,-42-50 0,55 58-92,0 0 1,2-1-1,0 0 1,0-1-1,1 0 1,1 0-1,1-1 0,1 0 1,0 0-1,1 0 1,0 0-1,2-1 0,0 0 1,1 1-1,1-1 1,0 0-1,2 1 1,3-21-1,1 13-560,2 0 0,0 0 0,2 1 0,0 0 0,2 0 0,1 2 0,0-1 0,22-25 0,28-25-3889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35:58.5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0 150 11885,'80'-19'1096,"16"-4"-504,5-4-292,1 0-164,-9 5-104,-10 2-1228,-22 8-2152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35:59.0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2107 1 10509,'0'0'1520,"-6"0"-1424,-21 0-42,27 0-52,-1 0 0,1 0 0,-1 0 0,1 0 0,-1 0 0,1 0 0,-1 0 0,1 0 0,-1 0 0,1 0 0,-1 1 0,1-1 0,0 0 0,-1 0-1,1 0 1,-1 1 0,1-1 0,-1 0 0,1 1 0,0-1 0,-1 0 0,1 1 0,0-1 0,-1 0 0,1 1 0,0-1 0,0 1 0,-1-1 0,1 1 0,0-1 0,0 1 0,-18 30 46,3 0 1,0 0 0,-18 62-1,-5 10 64,-49 91 44,9-67-120,11-17 29,64-103 333,-5-10-342,-22-7-36,15 2-28,2-3 7,-3-2 1,0 1-1,-25-16 1,36 25 0,0 0 0,-1 1 0,1-1 0,-1 1 0,0 0 0,1 1 0,-1 0 0,0-1 0,0 2 0,0-1 0,0 1 0,0 0 0,-11 1 0,5 2 15,1 0 0,-1 1-1,1 1 1,0 0-1,0 1 1,0 0 0,-19 14-1,-65 61 281,-111 133 799,-22 20-552,75-100-693,-5-7 0,-179 108 1,318-222-567,-1-1-1,0 0 1,-1-2 0,-39 14 0,49-21-494,1-1-1,-20 0 1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35:59.2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1 207 8389,'48'-58'1676,"-8"8"-276,-6 17-520,6 2-188,3 13-240,-3 6-216,0 7-92,-5 10-76,-1 10-52,-15 31-1216,-19 11-764,-19 8-1768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35:59.7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1171 0 8629,'0'0'3017,"-12"2"-2583,-16 5-273,1 1 1,-1 1 0,2 1 0,-1 2-1,1 1 1,-42 27 0,6 2-14,-85 76 1,111-86-133,1 2 0,2 0 0,1 3 1,-40 59-1,60-78-6,2 1 0,0-1 0,1 1-1,0 1 1,2 0 0,1 0 0,0 0 0,1 1 0,2 0-1,0 0 1,1 0 0,1 37 0,4-35 4,0-1-1,1 0 1,2 0 0,0 0-1,1-1 1,2 0 0,18 35 0,9 5 36,49 63 1,16 24 234,-96-141-151,-1 0 0,0 1 0,-1-1-1,0 1 1,0 0 0,-1 0 0,2 8 0,-3-11-42,-1-1 0,0 1 0,0-1-1,0 1 1,-1-1 0,0 1 0,1-1 0,-2 1 0,1-1 0,0 0-1,-1 0 1,0 0 0,0 0 0,-3 5 0,-1 0 39,-1 0 1,-1 0 0,1-1-1,-2 0 1,1-1-1,-1 0 1,0 0 0,0-1-1,-1 0 1,1 0-1,-2-1 1,1-1 0,-19 7-1,0-2 371,-1-2-1,0 0 0,-57 3 1,69-8-222,0-2 1,-1 0 0,1-1 0,0-1 0,-1-1-1,-29-8 1,37 7-208,0 0 1,0-1-1,1 0 0,-1 0 0,2-1 0,-1 0 0,0-1 1,1 0-1,0-1 0,1 0 0,-14-17 0,7 4-57,1 0-1,1-2 1,1 1 0,1-2-1,0 1 1,3-1-1,0-1 1,1 0 0,-5-33-1,8 28-38,0 0 0,2 0-1,2 0 1,1 0 0,1 0 0,1 0-1,13-53 1,0 35-682,2 0-1,1 1 0,3 1 1,42-67-1,130-158-8538,-126 184 4189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36:02.10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997 641 4336,'-3'-7'1193,"0"2"-866,1 2-183,0 0 0,0 0 1,0 0-1,1-1 0,0 1 0,0 0 1,-1-1-1,2 1 0,-1-1 1,0 1-1,1-1 0,0 0 1,0 1-1,0-1 0,0 1 0,1-7 1,6-24 251,0 1 1,2-1 0,16-35 0,26-55-321,24-50-80,-36 81 8,-37 89 422,-9 5-351,-37 7-18,1 2 0,-67 24 1,1 0-60,-123 20 20,174-44-2,0-3-1,-65-1 1,117-2 38,0 2-6,0 1-1,0-1 1,0 1 0,1 0 0,0 1 0,0-1 0,1 1 0,0 0 0,0 0 0,1 0 0,0 0 0,0 1-1,-1 11 1,-4 12 159,-37 166 817,34-133-688,-3-1 1,-36 104-1,34-129-294,-1 0-1,-2-1 1,-1-1-1,-3-1 1,-31 40-1,21-37-10,9-10 16,20-23 257,8-17-252,3-6-53,1 1 1,0 0 0,2 0 0,0 0 0,0 1-1,1 1 1,1 0 0,1 1 0,0 0 0,17-13 0,2 0 2,2 1 1,1 2-1,62-31 1,-65 40-7,0 1 0,0 1 0,1 2 0,1 1 0,-1 2 0,1 1 1,1 1-1,42 1 0,-56 4 10,0 2 0,-1 0 1,1 1-1,-1 1 0,0 1 1,29 10-1,-35-9 8,-1 1 1,0-1 0,0 2-1,0 0 1,-1 1 0,0 0-1,0 0 1,-1 1-1,16 21 1,-20-23 32,-1 1-1,0-1 1,0 1-1,-1 1 1,-1-1-1,1 1 1,-1 0-1,-1 0 1,0 0-1,-1 1 1,0-1-1,1 14 1,-2-9 36,-1 0 0,-1 0 1,-1 0-1,0 0 0,-1-1 0,0 1 0,-11 27 1,0-10 24,-2-1 1,-1 0-1,-1-1 1,-2 0-1,-1-2 1,-41 43-1,18-25-17,-1-3-1,-95 68 1,105-88-81,-2 0 0,0-2 1,-2-2-1,-80 27 1,88-35-89,20-10-322,-12-4-537,23 3 898,0 0 0,-1 0 0,1 0 0,0 0 0,-1 0 0,1 0 0,0 0 0,-1 0 0,1 0 0,0 0 1,0 0-1,-1 0 0,1 0 0,0-1 0,-1 1 0,1 0 0,0 0 0,0 0 0,0 0 0,-1-1 0,1 1 0,0 0 0,0 0 0,-1-1 1,1 1-1,0 0 0,0 0 0,0-1 0,0 1 0,0 0 0,0 0 0,-1-1 0,1 1 0,0 0 0,0-1 0,-1-3-262,0 0 0,0 1-1,0-1 1,0 0 0,1 0-1,0 0 1,0 0 0,0 0-1,0 1 1,0-1 0,1 0-1,0 0 1,0 0 0,0 0-1,0 1 1,0-1 0,4-6-1,26-39-3717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36:02.49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489 122 7997,'-7'-2'1040,"2"1"-957,1 0 0,-1 0 0,0 1 0,0 0 0,0 0-1,0 0 1,0 0 0,0 1 0,0 0 0,0 0 0,0 0 0,1 1 0,-1-1 0,-5 4 0,1-1 5,0 1 0,1 1 0,0 0-1,0 0 1,0 0 0,-12 14 0,6-3 1,1 1 0,0 0 0,1 0 0,1 2 0,1-1-1,-10 26 1,13-26-50,0 1 0,2 1 0,0-1-1,1 1 1,2-1 0,0 1 0,1 0 0,2 23-1,-1-33-10,2 0-1,-1-1 1,2 1 0,-1-1-1,1 0 1,1 0-1,0 0 1,0 0-1,1 0 1,0-1-1,1 0 1,0 0-1,1 0 1,-1-1 0,1 0-1,1 0 1,13 10-1,-7-8-1,1 0 0,1-2 0,-1 1 0,1-2-1,1 0 1,-1-1 0,1-1 0,0 0 0,35 4 0,-38-7-5,1-1 1,-1-1-1,1 0 1,0-1 0,-1 0-1,1-1 1,-1-1-1,0-1 1,0 0-1,0 0 1,0-1-1,19-11 1,-22 9-15,-1 0 0,0-1-1,0 0 1,-1-1 0,0 0 0,0-1 0,-1 0 0,0 0 0,-1 0 0,0-1 0,-1 0-1,7-18 1,-4 8-3,-2 0 1,-1 0-1,0-1 0,-1 0 0,-2 0 0,2-29 1,-4 15 63,-1 0 0,-2 0 1,-11-64-1,10 86-30,0 0 0,-1 0 0,-1 0 0,0 0-1,-1 1 1,0 0 0,-1 0 0,-1 1 0,0 0 0,-1 0 0,0 1 0,-13-13 0,14 17-32,-1 1 0,0 0-1,0 0 1,0 1 0,0 1 0,-1-1 0,0 2 0,0-1 0,0 1 0,-1 1 0,1 0 0,0 0 0,-1 1 0,0 0 0,1 1 0,-18 2 0,1 1-7,0 1 0,-1 2 0,2 0 0,-1 2 1,-33 14-1,22-5-124,0 2 0,2 1 0,-67 48 0,77-47-868,1 1 0,1 0 0,-21 27 1,8-2-2467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36:03.13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6597,'0'0'2721,"4"9"-2112,5 18 199,-2 0 0,9 52 0,2 69 567,-18-141-1322,19 267 1904,-5-56-749,-1-40-447,9 104-17,-1-24-545,-20-231-168,-1-22-16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36:03.50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50 0 8737,'0'0'2825,"-5"12"-2075,-4 14-358,1 2-1,1-1 0,-5 45 0,7-22 254,2 71 1,57 482 3397,-19-291-2803,-25-242-1062,-6-49-80,-1 0 1,1 23-1,-4-41-95,0 1 0,0-1 1,0 1-1,0-1 0,1 0 0,-1 1 0,1-1 1,1 4-1,1 0-3,-2 0 6,-1 0-23,0 27-1087,0-18-2829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13:03.5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1 679 8445,'122'-65'1212,"12"-4"-108,15 2-316,8-2-380,6-3-208,0-2-88,-17 7-40,-10 5-236,-13 10-1052,-22 5-1064,-26 13-965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36:03.73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1 176 6241,'0'0'1780,"42"-12"-208,4 9-320,15-2-224,8-2-276,6-4-272,-3-1-144,3-7-84,-1 1-128,1-9-64,-14 4-60,-7-1 12,-12 9-332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36:04.42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1 149 7025,'5'0'937,"36"-3"-161,0-2 0,70-18 0,-45 9-671,531-89 373,-592 102 954,-6 6-1369,-2 5-54,-1-1 0,0 0 0,0 0 0,-1-1 0,0 1 0,-7 8 0,-45 53-9,23-31 35,-493 677 1111,494-666-1117,-66 110-1,95-155 24,1 1 29,-11 15 60,10-16 170,9-10-288,7-9 6,2 2 0,0 0 0,0 0 0,1 2 0,1-1 0,0 2 0,0 0 0,1 1 0,-1 1 0,2 0 0,34-7 1,-12 5 151,1 1 0,1 3 0,-1 1 1,58 3-1,-37 5 4,0 2 0,0 3 1,77 22-1,-36 0-109,106 47 0,-129-48-76,-52-22-5,0-4-137,-27-3 92,0-1 0,1 0 0,-1 0 0,0 0 0,0 0 1,1 0-1,-1 0 0,0-1 0,0 1 0,1 0 0,-1-1 0,0 1 0,0-1 0,0 1 0,0-1 0,0 1 0,1-1 0,-1 0 0,1-1 0,1 0-162,1 0-677,2-7-241,9-15-818,17-37 0,-15 23-1023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36:06.27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1345 16 7425,'0'0'1233,"-6"-3"-355,-17-7-404,17 8-99,11 9-200,12 17 32,1-1 1,1 0 0,42 37 0,82 59 414,-107-91-559,39 30 65,-34-28-3,-2 1-1,-1 2 1,56 63-1,-89-90-82,0 1 0,0-1 0,-1 1 0,0 0 0,0 1-1,-1-1 1,0 1 0,2 8 0,-4-13-23,0 1 0,-1-1 0,1 1 0,-1-1 0,0 1 0,0-1 0,-1 1 0,1-1 0,-1 1 0,1-1 0,-1 1 0,0-1 0,-1 0 0,1 1 0,0-1 0,-1 0 0,0 0 0,0 0 0,0 0 0,0 0 0,-3 3 0,-5 4 0,0-1 1,-1-1 0,0 0 0,0 0 0,-1-1 0,0-1 0,-17 8 0,-5-1-1,-58 14-1,50-16-14,-1-3-1,0-1 0,0-3 0,0-1 1,-1-2-1,1-2 0,-61-9 0,88 7-34,0 0 1,0-2-1,1 0 0,0 0 0,0-2 0,0 0 0,1 0 0,0-2 1,0 0-1,-14-12 0,21 15 6,1 0-1,0 0 1,0 0 0,0-1 0,1 0-1,0 0 1,0-1 0,1 1-1,0-1 1,1 0 0,-1 0 0,1-1-1,1 1 1,0-1 0,0 1 0,1-1-1,-1 1 1,2-1 0,0 0-1,0-9 1,2 6 10,0-1 0,0 0 0,2 1 0,4-14 0,-8 26 12,0-1 0,1 0 0,-1 0 1,0 1-1,1-1 0,-1 0 0,1 1 1,-1-1-1,1 1 0,-1-1 0,1 0 0,-1 1 1,1-1-1,0 1 0,-1-1 0,2 0 1,24-20-23,-25 21 25,-1 0 0,1-1-1,-1 1 1,1-1-1,-1 1 1,1 0-1,-1-1 1,1 1-1,0 0 1,-1-1 0,1 1-1,-1 0 1,1 0-1,0 0 1,-1-1-1,1 1 1,0 0-1,-1 0 1,1 0-1,0 0 1,-1 0 0,1 0-1,0 1 1,0-1-1,9 1-3,1 1 0,-1-1 0,0 2 0,0 0 0,-1 0 0,18 8-1,-15-5-1,-9-5 4,1 1 0,-1-1 0,0 1 0,0 0 0,0 0 0,0 0 0,0 1 0,-1-1 0,1 0 0,3 6 0,1-1 13,-2-3 0,0 0 0,-1 1 1,1 0-1,-1 0 0,0 1 0,0-1 1,-1 1-1,0 0 0,0-1 0,0 1 1,-1 1-1,1-1 0,-2 0 1,3 12-1,-3-9-2,-1-1-1,0 1 1,0 0 0,-1 0-1,0-1 1,-1 1 0,0 0-1,-4 11 1,6-19-6,-1 0 1,1 0 0,-1 0-1,0 0 1,1 0-1,-1 0 1,0 0 0,0 0-1,0 0 1,1 0-1,-1 0 1,0-1-1,0 1 1,0 0 0,-2 0-1,-14 11 1,0-2 0,-1 0 0,0-1 1,-1 0-1,0-2 0,0 0 0,-39 7 0,34-10-6,0-2-1,0-1 1,0-1 0,0-1 0,0-1-1,0-2 1,0 0 0,1-1 0,-1-1-1,1-1 1,1-2 0,-1 0 0,-35-21 0,16-1 28,32 22-17,1 2-1,2 1-91,-21-17 70,21 18 16,6 16-48,0-5 50,0 6-4,0-1 0,1 1-1,0 0 1,0 0 0,2-1 0,-1 1 0,4 12 0,1-11 0,0 1 0,0-1 0,2-1 0,-1 1 0,12 13 0,52 56 22,-22-28-13,14 17-5,37 46 523,-76-86-211,-24-30-290,1 0 0,-1-1 0,1 1 0,-1 0 1,1-1-1,-1 1 0,1 0 0,-1 0 1,0-1-1,0 1 0,1 0 0,-1 0 1,0 0-1,0 0 0,0-1 0,0 1 0,0 1 1,2 21 551,-4 33 0,2-55-558,0 0-1,0 0 1,0 0-1,0 0 1,-1 0-1,1 0 1,0-1-1,-1 1 1,1 0-1,-1 0 1,1 0-1,-1-1 1,1 1-1,-1 0 1,0 0-1,1-1 1,-1 1-1,-1 0 1,-3 6 33,-9 9 28,-1-1-1,0 0 1,-27 20 0,22-23-69,0-1 1,-1-1-1,0 0 0,-1-2 0,0-1 0,0 0 1,-1-2-1,1 0 0,-1-2 0,0 0 1,-40-2-1,31-2-1,-1-2-1,1-1 1,0-1 0,0-2 0,1-1 0,0-2 0,-56-25 0,68 25-9,0-1 0,2 0 0,-1-2 0,1 0 0,1-1 0,1 0 0,0-2 0,1 0 0,0 0 0,1-1 0,1-1 1,1 0-1,1 0 0,0-1 0,1-1 0,1 0 0,1 0 0,1 0 0,1-1 0,0 0 0,2 0 0,0 0 0,2 0 1,0 0-1,1-1 0,4-26 0,0 26-30,0 1 0,0 0 0,2 0 1,1 0-1,1 1 0,0 0 0,18-29 0,-11 26-370,0 2 1,1 0-1,2 0 0,0 2 0,36-31 0,-33 33-697,25-15-1,28-9-2196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36:06.45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0 164 10889,'69'12'1064,"6"-9"-284,5-10-336,8-8-188,-5-12-136,-3-3-536,-6-12-1700,-20-15-2716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36:06.64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36 1 13309,'-35'3'2648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36:07.69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 35 6729,'-4'-6'1550,"-10"-17"-193,10 17 839,12 16-2173,224 237 1303,56-9-363,-252-213-927,212 158 125,-178-126-141,89 93 0,-143-132-15,-1 0-1,-1 0 0,0 2 1,-2-1-1,14 29 0,-21-36 6,0 0-1,0 0 1,-2 0-1,1 0 1,-2 1-1,1 0 1,-2-1-1,0 1 0,0 0 1,-2 20-1,0-32-6,1 0 0,0 0 0,0 0 0,0 0-1,-1 0 1,1 0 0,0 0 0,-1 1 0,1-1-1,-1 0 1,0-1 0,1 1 0,-1 0 0,-1 2-1,-25 35 51,26-36-53,0-1 1,0 1-1,-1 0 1,1-1-1,-1 1 1,0-1-1,1 1 1,-1-1-1,-3 2 1,-5 4-1,-61 41 10,59-42-9,1 0 1,0-1 0,-1 0 0,0-1 0,-23 5-1,25-7-17,-1-1-1,1 0 1,-1-1-1,0 0 1,1 0-1,-1-1 1,1-1-1,-1 0 1,1 0-1,0-1 1,-1-1-1,2 0 1,-1 0-1,0 0 1,1-1-1,0-1 1,0 0-1,0 0 1,-14-14-1,8 4-55,1 0 0,0-1 0,1 0 0,1-1 0,1 0 0,1-1 0,0 0 0,-13-39 0,-2-21 24,22 73 250,4 14-101,3 27 82,-3-26-65,-12 0-32,-3 4-46,0-2 0,-1 0 0,-1 0 0,0-1 0,0-1 0,-1-1 0,-32 12 0,34-16 61,11-2-30,0-1-1,-1 0 0,1 0 1,-1-1-1,0 1 0,1-1 0,-1 0 1,1 0-1,-6-1 0,-36-1 465,45 2-513,-1 0-1,1 0 1,0 0 0,0 0-1,0 0 1,0 0-1,0-1 1,0 1 0,0 0-1,0-1 1,0 1 0,0 0-1,0-1 1,0 1-1,0-1 1,1 1 0,-1-1-1,-1-1 1,-30-21 215,31 23-226,0-1 0,0 0 0,0 0 0,0 1 0,0-1 0,0 0 0,0 0 0,0 0 0,1 0 0,-1 0 0,0 0 0,1 0 0,-1-1 0,1 1 0,-1-1 0,-5-9 1,2-1 0,-1 1-1,1-1 1,1 0 0,0 0 0,1 0 0,0 0-1,1-1 1,1 1 0,0 0 0,0 0-1,1-1 1,4-19 0,5 0-5,1 1 0,1 0 0,2 1 0,22-36-1,79-109 1,-115 175-7,28-42 26,-5 9-65,-1-1-1307,-19 29-229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36:08.06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54 1 5352,'0'0'2416,"2"9"-1881,5 47 548,-3-23-391,-4-32-659,0 0 1,0 0 0,0 0-1,0-1 1,0 1 0,1 0-1,-1 0 1,0 0-1,1 0 1,-1 0 0,0-1-1,1 1 1,-1 0 0,1 0-1,0-1 1,-1 1 0,1 0-1,1 0 1,26 32 510,-12-19-185,7-1-226,0-2 1,1-1-1,44 13 1,-51-22 116,27-4 835,-38-6-924,17-24-56,-17 25-12,-18 3-60,-6-1-25,0 0 0,0 1 0,-1 0 0,1 2-1,-1 0 1,0 1 0,-35 2 0,24 5 9,2 2-34,16-5 12,4-1-1,1 1 1,0 0-1,0 0 0,-11 5 1,-14 5-95,24-9-559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36:08.63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578 1083 7041,'0'0'4211,"1"7"-3262,3 21-258,-4-27-679,0-1 1,0 0-1,0 1 1,0-1 0,0 1-1,0-1 1,0 0-1,0 1 1,0-1-1,0 1 1,0-1-1,0 0 1,0 1-1,0-1 1,0 1 0,0-1-1,0 0 1,-1 1-1,1-1 1,0 0-1,0 1 1,-1-1-1,1 0 1,0 1-1,0-1 1,-1 0 0,1 0-1,0 1 1,-1-1-1,1 0 1,0 0-1,-1 1 1,1-1-1,0 0 1,-1 0-1,1 0 1,-1 0 0,-26 15 284,0-1 1,0-2-1,-1 0 1,-1-2 0,0-1-1,0-2 1,-59 8-1,76-15 179,-1 0 0,1 0 1,0-1-1,-1-1 0,-13-3 0,22 4-430,-4 0 581,0-8-126,0 0-406,-38-47 401,41 49-451,1-1 0,0 1-1,0-1 1,0 0 0,1 0-1,0 0 1,-3-14 0,1-22 37,-1-53 1,4 43 0,4-196 110,2 87-208,-4 94 96,-13-83-1,9 122-234,-2 1 0,-1 0 0,-1 0 0,-1 1 0,-16-33 0,11 38-881,11 18-876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36:08.85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12953,'0'0'5353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36:09.10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859 1 9345,'0'0'3452,"-40"57"-2608,6 0 68,2 0-192,-11 0-252,-2 7-160,-25 10-180,-17-2-72,-1 7-56,-14-2-688,-7-1-684,2-4-764,6-7-1548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3T06:48:19.199"/>
    </inkml:context>
    <inkml:brush xml:id="br0">
      <inkml:brushProperty name="width" value="0.05" units="cm"/>
      <inkml:brushProperty name="height" value="0.05" units="cm"/>
      <inkml:brushProperty name="color" value="#ED1C24"/>
      <inkml:brushProperty name="fitToCurve" value="1"/>
    </inkml:brush>
  </inkml:definitions>
  <inkml:trace contextRef="#ctx0" brushRef="#br0">1927 49 1975 0,'0'0'292'16,"0"0"-35"-16,0 0-72 0,0 0-79 15,0 0-53-15,0 0 58 16,0 0 53-16,9 54-8 16,26 16-20-16,18 15-12 0,9 14-24 15,18 11-30-15,8 9-24 16,19 10-22-16,8 6-21 15,0-6-3-15,9-4-199 0,-9-16-166 16,-9-4-277-16,-9-16-324 16</inkml:trace>
  <inkml:trace contextRef="#ctx0" brushRef="#br0" timeOffset="400">2343 1546 2125 0,'0'0'303'15,"0"0"-52"-15,0 0-62 0,0 0-61 16,-53 10-20-16,53-10 3 16,0 0-31-16,0 0-11 0,-62 5-36 15,18 0-10-15,44-5-9 16,-71-10-20-16,71 10 18 15,-71-29-44-15,71 29-26 0,-62-50-25 16,62 50 24-16,-35-65 22 16,35 65 10-16,0 0 12 0,-9-55-1 15,9 55 16-15,0 0 4 16,53-10-9-16,0 25 24 16,9 20 3-16,0 10 24 15,9 15-5-15,-1 4 29 0,1 6-3 16,-18-5 15-16,0-1 6 15,-17 1-1-15,-10-5-6 0,-26-5-24 16,-17-1-12-16,-19-4-62 16,-26-5-112-16,-8-5-146 0,-19-15-227 15,1-11-429-15</inkml:trace>
  <inkml:trace contextRef="#ctx0" brushRef="#br0" timeOffset="812">1033 49 2114 0,'-36'-45'345'0,"36"45"-36"16,-26-35-79-16,26 35-123 0,0 0-51 15,0 0-30-15,0 0 33 16,26 75 2-16,10 19-17 0,17 11 29 15,0 19 8-15,9 5-15 16,9 6 6-16,-9 4-8 16,-9 0-25-16,0-4 14 0,-18-11-11 15,-8-14 1-15,-18-11 28 16,-18-19 5-16,-18-10-25 16,-26-11-8-16,-17-9-13 0,-19-15-24 15,-17-15-4-15,-9-20 12 16,-9-15 1-16,-9-25-9 0,-9-10 27 15,10-14 5-15,-1-31-20 16,27-10 17-16,17-9 76 0,18 5 19 16,18 9-66-16,18 10-61 15,17 6 36-15,9 14-28 16,18 1-93-16,27-1-190 0,-1 0-122 16,9-4-175-16,18-6-487 15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14:09.75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48 1 4056,'-27'34'3221,"6"4"-7570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36:09.69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334 1 7405,'0'7'1109,"2"0"-894,-1 1 0,1-1-1,0 0 1,1 0 0,0 0 0,0 0-1,0 0 1,1-1 0,0 1 0,6 5-1,3 5 251,2-2-1,27 25 0,-25-25-254,4 2 85,0 1 1,-2 0-1,-1 2 1,32 42-1,-46-56-241,0 1-1,-1-1 0,0 1 1,0 0-1,0 0 0,-1 0 1,0 0-1,-1 0 0,1 1 1,-1-1-1,-1 0 0,1 1 1,-1-1-1,-1 1 0,1-1 0,-1 0 1,0 1-1,-1-1 0,0 0 1,0 0-1,-1 0 0,0 0 1,-4 8-1,-6 7-50,-1-1 0,-1 0 0,-1-1 1,0 0-1,-2-2 0,0 0 0,-1-1 0,-35 24 0,5-8-1067,-2-2 0,-88 39 0,51-35-1726,4-11-879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36:09.89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985 0 9145,'-70'27'1708,"9"8"-428,0 7-288,-11 3-192,-11 4-256,-5 5-256,0 3-156,-8 0-92,-5 0-532,7-4-620,-2-7-820,22-8-1652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36:10.33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555 815 4756,'-2'7'1265,"-1"2"-885,1-5-136,0 0 0,1 0 0,0 1 0,0-1 0,0 0 0,0 9 0,-5 32 1517,-11 32-413,8-61-898,-4 1-227,0-1 0,-1 0 0,-1 0 0,-1-2 0,0 0 0,-21 15 0,28-22-67,6-4-50,0-1 0,0 1 0,-1-1 0,0 1 0,1-1 0,-1 0 0,0-1 0,-7 3 0,-19 8 436,17-9-124,-11-5-84,24 2-325,-1 0 0,1 0 0,-1 0 0,1-1 0,-1 1 0,1 0-1,-1 0 1,1 0 0,-1 0 0,1-1 0,-1 1 0,1 0-1,-1 0 1,1-1 0,-1 1 0,1 0 0,0-1 0,-1 1 0,1-1-1,0 1 1,-1 0 0,1-1 0,0 1 0,-1-1 0,1 0-1,-9-12 23,0 0 1,1 0-1,1-1 0,0 0 0,1 0 0,1-1 0,-5-19 0,-23-123-8,24 102-5,-36-217 48,-24-121-682,50 280-2026,14 99-35,-12-15-954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36:10.55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62 9333,'0'0'1372,"27"-42"764,13 22-1676,8 32-352,-8 50-60,-27-2-172,-13 9-668,-18 3-824,-25 7-1324,-10 2-737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36:11.03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1025 0 6013,'74'13'1284,"-73"-12"-1241,0-1 0,0 0-1,0 1 1,0-1 0,0 1 0,0-1-1,0 1 1,0-1 0,0 1 0,0 0-1,-1-1 1,1 1 0,1 1-1,67 66 753,-59-53-596,28 67-28,-35-66-132,-3 17-8,0-32-31,0 0 0,1 0-1,-1 0 1,-1-1 0,1 1-1,0 0 1,0 0 0,0 0-1,0-1 1,-1 1 0,1 0 0,0 0-1,0-1 1,-1 1 0,1 0-1,-1-1 1,1 1 0,-1 0-1,0 0 1,-5 7 2,0-1 1,-1 1-1,1-2 0,-2 1 0,1-1 1,-1 0-1,0 0 0,0-1 0,0 0 1,-1-1-1,0 1 0,0-2 0,-9 4 1,-5-2-14,0 0 1,0-2 0,0-1 0,-1 0 0,1-2 0,-26-2 0,-140-28 121,86 12 378,81 14-257,2 0 3,-1 1 0,0 1 0,-22 1-1,31 1-216,9 0-12,1 0-1,-1 0 0,0 0 0,0 1 0,0-1 0,1 1 1,-1 0-1,0 0 0,1 0 0,-1 0 0,0 0 0,-3 3 1,-153 78 414,118-58-5,-74 57 0,103-71-349,-1 2-1,1-1 1,1 2 0,1-1 0,-1 2-1,2-1 1,0 1 0,1 1 0,0-1 0,1 1-1,-7 23 1,10-26-29,1 1-1,1-1 1,0 1-1,1 0 1,0 0-1,1 0 1,0 0 0,1-1-1,1 1 1,0 0-1,1 0 1,0-1-1,0 0 1,2 1-1,7 14 1,-5-14-12,1 0-1,1 0 1,0 0-1,1-2 1,0 1 0,1-1-1,0 0 1,0-1-1,2-1 1,-1 0 0,1 0-1,0-1 1,1-1 0,-1 0-1,28 8 1,-17-7-69,1-1 1,1-1-1,-1-1 1,1-1-1,-1-2 1,1 0 0,0-2-1,42-5 1,-56 4-351,0-2 0,0 1 0,0-2 0,0 0 0,0 0 1,-1-1-1,0 0 0,0-1 0,-1 0 0,1-1 0,-1 0 0,0-1 1,13-14-1,19-25-3025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36:11.22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 31 9969,'0'0'3124,"-14"-30"-2308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36:11.41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0 264 10353,'75'0'1144,"5"-19"-316,29-8-392,6-11-240,21-4-56,0-4-228,-16 1-1636,-3-2-2496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36:21.55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441 31 1568,'-35'-30'6621,"41"36"-6263,184 164 1069,-155-144-1254,2 0-1,0-3 1,77 36 0,-99-53-149,0-1 0,24 5 0,12 0 21,-45-10-44,-2 1 608,-10 3-572,-84 52-74,-28 18 156,97-59-27,1 1-1,1 0 1,-26 29 0,-39 53 528,-92 101 401,122-143-742,-87 70 0,93-91-218,-12 7-34,28-21-2,24-16 2,2-1-1012,-15 11-233,16-11-996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36:12.19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433 1319 5420,'-6'-6'1121,"0"-1"-773,3 5-215,1 0-1,0 0 1,-1-1-1,1 1 1,0-1-1,1 1 1,-1-1-1,0 0 1,1 0-1,-3-5 1,-1-3 68,-36-84 758,35 80-922,2-1 0,-1 1 0,2-1 0,-3-30 0,8-65 22,0 42-52,-2 64 58,8 2 58,5 0-99,0 1 0,0 0 0,-1 1 0,1 0 0,0 1 0,0 0 0,23 4 1,101 25-22,-68-13 1,43 3 259,0-5 1,186 0-1,-293-14 1202,-14 3-1321,-41 11-1,-73 13-1,-65 0 125,106-16-106,27-3-36,-23 4 354,-126 3 0,182-15-373,-1-1 0,1-1 0,-1 0 0,1-2 0,0-1 0,1-1 0,-1-1 0,1 0 0,0-2 0,-26-14 0,38 17-80,1 0-1,-1-1 0,1 0 0,0-1 0,1 0 0,0 0 1,0 0-1,1-1 0,0 0 0,1 0 0,0 0 1,0-1-1,1 0 0,0 0 0,0 0 0,-1-12 0,-3-17 44,2 0 1,-2-80-1,7 95-61,-6-462 11,7 435-63,-4-36-1529,3 80-346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36:12.36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9829,'0'0'4092,"27"3"-4532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14:11.80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1012 0 3328,'0'0'2851,"5"7"-1705,16 25 65,32 67 0,-27-37-472,125 320 1165,-142-357-1871,-1 1-1,-1 0 0,-2-1 1,5 54-1,-9-68-25,-1 1 1,-1-1-1,0 0 1,-1 0 0,0-1-1,0 1 1,-1 0-1,0 0 1,-1-1-1,-1 0 1,1 0-1,-2 0 1,1-1 0,-12 15-1,8-13-35,-1 0 0,-1 0 1,1-1-1,-2 0 0,0-1 0,0-1 0,0 0 0,-24 12 0,30-17 8,-1-1-1,1 1 0,0-1 0,-1-1 0,1 1 0,-1-1 1,1 0-1,-1 0 0,1-1 0,-1 0 0,0 0 0,1-1 0,-1 1 1,0-1-1,1-1 0,-1 1 0,1-1 0,0-1 0,0 1 0,-1-1 1,-9-6-1,5 1-95,0-2 0,0 1-1,1-2 1,0 1 0,1-1 0,-14-21 0,-40-78-74,51 83 133,10 22 197,2 11 40,-1 5-78,1-1-1,-1-1 1,-1 1 0,0 0 0,-1 0 0,0 0 0,0-1 0,-1 0 0,0 0 0,-6 11 0,1-7-59,0 0 0,0 0 0,-1-1 0,-1-1 0,0 0 0,-14 12 0,6-9 85,0-1 1,-1 0-1,0-2 0,-1 0 1,0-1-1,-1-1 0,0-1 1,0-1-1,-25 4 0,40-9-76,-1-2 0,1 1-1,0-1 1,-1 0 0,1 0 0,0 0-1,-1-1 1,1-1 0,0 1 0,0-1-1,0 0 1,0-1 0,0 0 0,0 0-1,1 0 1,0-1 0,-1 0 0,1 0-1,0-1 1,1 1 0,-1-1 0,1 0-1,0-1 1,0 0 0,-6-9-1,-5-12-49,0-1-1,2 0 0,1 0 0,-15-50 0,23 64 26,-26-84-50,-24-129 0,42 163-314,-3 0 1,-28-73-1,38 121-767,-2 1 0,-15-24 0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36:12.99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1297 55 8809,'0'0'2556,"5"7"-2335,17 21-60,-14-13-84,-3-3-62,-2-1 0,0 1-1,0-1 1,-1 1 0,0 0-1,-1 0 1,0 0 0,-2 16-1,-4-14-26,-13 16 7,6-18-50,-16 9-211,21-15-154,2-17-662,0 2 1048,1-2 0,0 1 0,1 0 0,0-1 0,1 1 0,0-1 0,1 0 0,0 0 0,1 0 1,0 0-1,0 1 0,1-1 0,4-16 0,3 2 26,17-35 1,-7 18 221,-16 35 787,-4 16-693,-4 11-206,-2 0-1,0-1 1,-1 0-1,-1 0 1,0-1 0,-2 0-1,0-1 1,-1 0-1,-17 17 1,-2-2-83,-1-1-1,-2-1 1,-51 34-1,55-44-17,0-1-1,-2-2 1,0-1 0,0-1-1,-60 16 1,57-25 17,30-5-49,0-9-29,1 1 59,0 0-1,1 0 0,0 0 0,-6-15 0,9 19 1,-1-1 0,1 0 0,1 1 0,-1-1 1,0 0-1,1 0 0,0 1 0,0-1 0,0 0 0,0 0 0,1 0 0,0 1 0,-1-1 0,1 0 1,1 1-1,1-6 0,1 1-3,-3 5 4,1 0 0,-1 0 0,1 0 0,0 0 0,0 0 0,0 1-1,1-1 1,-1 1 0,1-1 0,3-2 0,21-20 17,-11 14-1,21-7 0,-36 18-10,0-1 0,0 1-1,-1-1 1,1 1-1,0-1 1,0 1 0,0 0-1,0 0 1,0-1-1,0 1 1,0 0-1,0 0 1,0 0 0,0 0-1,1 0 1,25 2 203,-27-2-198,1 0 1,0 0-1,-1 0 0,1 0 0,-1 0 1,1 1-1,-1-1 0,1 0 0,-1 0 1,1 0-1,-1 0 0,1 1 0,-1-1 0,1 0 1,-1 1-1,0-1 0,1 0 0,-1 1 1,1-1-1,-1 0 0,0 1 0,1-1 1,-1 1-1,0-1 0,1 1 0,-1-1 1,0 1-1,4 4 50,-1 0-1,1 0 1,-1 0 0,0 0 0,-1 0 0,0 1-1,1-1 1,-2 1 0,1-1 0,-1 1 0,1 0 0,-2-1-1,1 1 1,-1 8 0,-1-2 16,-2 1 0,1-1 0,-2 0-1,1-1 1,-2 1 0,0-1 0,0 1 0,-1-1 0,0-1 0,-8 11 0,-7 6 3,-1 0 1,-35 32-1,14-19-56,-3-1-1,-93 59 0,60-52-851,-98 43 0,149-77-375,0-1-1,-1-1 0,-49 9 1,8-9-2704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36:13.61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1409 1 6537,'0'0'2346,"1"5"-1654,0 1-548,0 0-1,0 1 1,0-1 0,-1 0-1,0 0 1,0 1 0,-1-1-1,0 0 1,0 0 0,0 1-1,-4 7 1,1-3-42,0-1-1,-1 0 0,0-1 1,-1 1-1,0-1 1,-9 10-1,0-2-64,-2 0 1,0-1-1,-1-1 0,0-1 0,-39 23 0,29-21-28,-1-1 0,-1-1-1,0-2 1,0-1-1,-50 10 1,30-16 25,-9-8 133,32 1-87,21 1 48,3 9-90,-4 19 35,0 1 0,2 1 0,-4 43 0,7-24 335,-2-1 1,-20 86 0,18-110-187,-1-1 0,0 0 0,-2-1 0,-1 0 0,0 0 0,-2-1 0,-26 36 0,19-35 4,0 0-1,-2-1 0,0-1 1,-1-1-1,-29 17 0,32-23 39,-1 0 0,-1-2 0,0 0 1,0-2-1,-1 0 0,-42 9 0,50-15-98,0 0 0,0-2 1,-1 1-1,1-2 0,0 0 0,-16-3 1,21 3-103,2-1 0,-1 0 0,0-1 0,0 1 0,1-1 1,-1-1-1,1 0 0,0 0 0,0 0 0,0-1 1,1 0-1,-7-6 0,4 0-30,0 0 1,1 0-1,0-1 1,1 0 0,-10-22-1,5 6 45,-13-50 0,15 35-76,2-1-1,-4-64 1,7-93-20,6 160-404,1-1-1,3 1 1,13-55 0,25-46-5563,-24 87 1854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36:13.88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47 9925,'40'-24'1084,"3"9"-60,-3 7-152,8 13-312,-8 5-208,-6 5-80,-7 20-212,-14 4-24,-21 10-64,-10 8-636,-17 11-668,-26 5-1268,-14 11-1492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36:14.51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488 130 2604,'0'0'6530,"-5"2"-6228,-19 6 50,19-6 329,3-7-623,2 3-56,-1 1 1,1-1-1,0 0 1,-1 0-1,1 0 0,0 0 1,0 0-1,0 0 0,0 0 1,1 1-1,-1-4 1,2 1 1,0-1 0,0 1 1,0 0-1,1 0 0,-1 0 1,1 0-1,0 0 0,5-5 1,32-28-5,-29 27-22,-9 8 23,0 0-1,-1 1 1,1-1 0,0 1-1,0-1 1,0 1 0,0 0-1,1 0 1,-1 0 0,0 0 0,3-1-1,2 0 8,-2-1 51,1 3 26,17 2 79,-22-2-159,-1 0 1,0 0-1,0 0 1,1 0-1,-1 0 0,0 0 1,1 0-1,-1 0 1,0 0-1,0 0 0,1 0 1,-1 0-1,0 1 1,0-1-1,1 0 0,-1 0 1,0 0-1,0 0 1,1 0-1,-1 1 0,0-1 1,0 0-1,1 0 1,-1 0-1,0 1 0,0-1 1,0 0-1,0 0 1,1 1-1,-1-1 0,0 0 1,0 0-1,0 1 1,0-1-1,0 0 0,0 1 1,0-1-1,0 0 1,5 16 180,0 0-1,-1 0 1,-1 0 0,-1 0 0,0 0 0,-1 0 0,0 1-1,-2-1 1,0 0 0,-4 22 0,1-19-44,-1 1 1,0-1-1,-2 0 1,0 0-1,-1-1 1,-1 0-1,0 0 1,-19 24-1,-18 13-120,-3-2 0,-88 75 0,120-113-79,-35 30-2681,-111 73 0,88-75-1225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36:14.84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726 0 6097,'0'0'4500,"8"50"-3376,-16-1-316,-13 1-164,-11 11-108,-16 8-228,-14 3-112,1 5-100,-14-5-68,1 4-4,-6-8-36,5-2-676,0-14-632,9-5-1368,10-22-1420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36:15.21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693 272 7813,'0'0'2977,"-8"0"-2667,-23-4 204,-53-12-1,83 16-510,0 0 0,1 0 0,-1-1 0,1 1 0,-1 0 0,0 0 0,1-1 0,-1 1 1,1 0-1,-1-1 0,0 1 0,1-1 0,-1 1 0,1-1 0,0 1 0,-1-1 0,1 1 0,-1-1 0,1 0 0,-1 0 0,-2-3-1,1 0-1,-1 0 1,1-1-1,-1 1 1,1-1-1,1 0 1,-1 0-1,1 1 1,0-1-1,0 0 1,0 0 0,1 0-1,-1 0 1,1 0-1,0 0 1,1 0-1,-1 0 1,1 0-1,0 0 1,0 0-1,1 0 1,3-9-1,0 6-5,-1-1 0,2 1 0,-1 0 0,1 1-1,0-1 1,1 1 0,-1 0 0,2 1 0,-1-1-1,1 1 1,-1 1 0,2 0 0,-1 0 0,0 0-1,1 1 1,0 0 0,0 1 0,0 0 0,1 0-1,-1 1 1,1 0 0,10 0 0,-17 2 9,1 0 0,-1 0 0,1 1 1,-1-1-1,0 1 0,1 0 0,-1 0 0,0 0 0,1 0 1,-1 1-1,0-1 0,0 1 0,0 0 0,0 0 1,0 0-1,-1 0 0,1 0 0,-1 1 0,1-1 1,-1 1-1,0 0 0,0-1 0,0 1 0,0 0 1,0 0-1,-1 0 0,0 1 0,1-1 0,-1 0 0,0 1 1,0 3-1,1 4 27,0 0 0,-1 0 1,0 0-1,-1 0 0,0 0 1,-1 0-1,-1 0 0,-3 16 0,-1-5 13,-2 0 0,0 0 0,-2-1-1,0 0 1,-1-1 0,-19 26 0,-93 107 38,44-70-62,-92 75 1,32-49-412,120-97-248,0 0 0,-1-1-1,0-1 1,0-1 0,-39 11 0,1-10-2632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36:15.78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1986 0 5076,'0'0'3710,"0"7"-2765,-1 3-736,-1 0 0,0 0 0,0 0 0,-1 0 0,0 0 0,0-1 0,-1 0 0,-1 0 0,-8 14 0,-60 82 648,25-44-625,-2-2 0,-66 58 0,73-79-224,-2-1 1,-2-3 0,-78 44 0,76-52-4,0-2 1,-81 26 0,109-43-8,-1-1 1,0-1-1,0-1 1,0-1-1,0-1 1,-1-1 0,1-1-1,-45-6 1,26-3-13,-62-24 0,95 30 18,1 0-15,-20-9 2,21 9-8,8 42 27,2-1 0,2 0 0,12 45 0,-7-35 45,6 55 0,-15-86-28,-2 0 0,0 0 0,0-1 0,-2 1 0,0 0 0,-1-1 0,-6 21 0,1-16-10,-1 1 1,0-1 0,-2-1-1,-1 0 1,0 0-1,-2-1 1,0-1-1,-1 0 1,-34 30 0,24-25 7,-2-2 0,-1-1 1,0-1-1,-2-2 1,0 0-1,-38 13 0,49-22 143,-1-1-1,0-1 1,0 0-1,-1-2 1,0-1-1,-24 2 1,37-5-118,1 0 0,-1 0 0,0-1 0,0 0 1,1 0-1,-1-1 0,0 0 0,1-1 0,0 1 0,-1-1 0,1-1 0,0 1 0,1-1 0,-1 0 1,1-1-1,0 0 0,0 0 0,0 0 0,-9-12 0,5 4-30,2-1-1,0 0 1,0 0 0,1-1-1,1 0 1,1 0 0,0 0-1,1-1 1,-4-25-1,3-1-10,2-1 0,4-58 1,2 48-58,2-1 0,3 1 1,2 0-1,2 1 0,3 0 1,42-97-1,-32 97-1843,50-78 0,-28 65-1734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36:15.98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32 7805,'19'-31'3184,"15"35"-2132,1 31-864,-8 7-88,-14 0-72,-13 7-332,-13 8-720,-14 0-848,-16 5-996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36:16.67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331 151 3428,'0'0'4474,"8"2"-3953,0 1-395,-4-1-67,0-1 0,0 0 0,0 0 0,0 0 0,0 0 0,0-1 0,7 1 0,-1 0 32,-5 0-15,0-1 0,0 1-1,0-1 1,0 0 0,7-1-1,-4 1-12,-6 0-43,1 0 1,0 0-1,0 0 1,0 0 0,0 0-1,-1-1 1,1 1 0,0-1-1,4-2 1,20-5 1,25-6 65,6-9-1,-52 21 107,-2-3-134,16-19-38,-6-3-28,-12 21-6,-2 1 20,0-15-10,0 15-23,-7 1 39,-27-11 0,26 14-17,0 0 1,0 0-1,0 1 0,0 0 1,-16 2-1,19-1-20,-2 5-5,-9 8 29,1 1-1,1 0 0,0 2 1,1-1-1,1 1 1,1 1-1,0 0 0,1 1 1,1 0-1,-12 37 1,-48 276 84,1-3-91,-3-135 95,52-147 47,16-39 243,-5-1 69,-20 23-32,21-22 71,-1-7 51,-22 4-111,23-4-154,-1-14-74,-2-3-154,1-1 0,0 0 0,2 0 0,0 0-1,1-1 1,-5-25 0,7 11-7,2 0 0,1 0 0,1 0 0,5-34 0,28-124 23,9 48-66,-17 63-4,7-8-722,-18 52-1301,-11 29-663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36:17.13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1179 1 4060,'3'7'772,"1"4"-592,-1-1 0,-1 1 0,0 0 0,0 0 0,-1 0 0,0 0 0,-1 0 0,0 0 0,-1 0 0,0 0 0,0-1 0,-7 21 0,-3 6 176,-2-1 0,-26 51 1,11-32-302,-3-2 1,-2 0-1,-2-2 0,-2-2 1,-3-1-1,-1-2 1,-3-2-1,-92 73 0,129-112 110,0-2 201,-19 10-116,19-10-27,4-12-178,-7-33-36,9 38-9,0 0-1,1 1 1,0-1 0,0 0-1,0 0 1,0 1 0,0-1 0,2-6-1,13-22-12,-12 26 115,2 14 19,-2-2-97,-1 1 1,1-1 0,-1 1 0,0-1-1,-1 1 1,1 0 0,-1 0 0,-1 0 0,1 0-1,-1 0 1,0 0 0,-1 0 0,0 0-1,0 0 1,0 0 0,-1 0 0,0-1-1,-1 1 1,-3 8 0,-2 2-4,-1-2 0,0 1 0,-21 25 0,-42 40-4,71-79-17,-36 36 52,-1-1-1,-2-2 0,-45 29 0,58-45-738,-1-1-1,-2-2 0,1-1 1,-2-1-1,-62 18 0,47-24-1327,-2-7-221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14:11.97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0 183 6389,'48'-15'1576,"-8"0"-428,0-4-504,-5 1-252,5-6-212,0-6-688,29-32-4497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36:17.39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5372,'48'35'3025,"8"22"-1977,-16-11-88,8-5-244,-8 1-200,8-8-216,-2-2-160,-12-7-20,1 25-100,-22 4-20,-21 15-20,-24 15-28,-16 6-588,-13 13-652,-14 8-892,1-1-589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36:17.58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5733,'0'0'3856,"35"30"-3536,-14 8-96,-2 4-128,-11 0-56,5 0-40,-13 0-52,-8 0-1236,3 0-1256,-8-5-445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36:25.77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0 195 2252,'0'0'3111,"8"2"-2482,1-2-487,-5 0-98,-1 1 0,0-1 0,0 0 0,1 1 0,-1 0 0,0 0 0,0 0 0,0 0 0,5 3 0,-2-1 11,-4-1-45,0-1 0,0 0-1,0 0 1,0 0 0,1 0 0,-1 0 0,0 0-1,1-1 1,-1 1 0,0-1 0,5 0 0,6 3 3,0-2 1,0 0 0,0 0-1,1-2 1,-1 1 0,0-2 0,0 1-1,0-2 1,0 0 0,24-9-1,-5-1-28,-31 13 12,0-1 1,0 1-1,0-1 0,0 1 1,0-1-1,0 1 1,0-1-1,0 0 0,0 1 1,0-1-1,-1 0 1,1 0-1,1-1 0,21-23 21,-22 25-17,-1-1 0,1 0 0,0 1 0,-1-1 0,1 0 0,-1 0 0,1 0 0,0 0 0,-1 0 0,0 1 0,1-1 0,-1 0 0,0 0 0,1-2 0,3-12 16,-1-1 1,1-23-1,-4 39-15,0-1-1,0 1 1,0-1 0,0 0-1,0 1 1,0-1-1,0 0 1,0 1 0,-1-1-1,1 1 1,0-1 0,0 0-1,-1 1 1,1-1-1,0 1 1,-1-1 0,1 1-1,0-1 1,-2 0 0,-15-24 173,16 24-162,1 0-1,-1 1 1,1-1 0,-1 0 0,0 1-1,1-1 1,-1 0 0,0 1-1,0-1 1,1 1 0,-1-1-1,0 1 1,0-1 0,0 1 0,1-1-1,-3 1 1,-8-5 24,1 1-1,-1 0 1,0 1-1,0 1 1,0-1-1,-1 2 1,1-1-1,0 2 1,-1-1-1,-17 3 1,17-1-22,9-1-11,0 0-1,0 0 1,0 1 0,0-1 0,1 1-1,-1 0 1,0 0 0,0 0 0,1 0 0,-1 0-1,-3 3 1,-6 0-6,7-2 7,-1 0 0,0 1 0,1 0 0,0 0 0,-10 7 0,-11 8-30,19-14-49,2 29-4903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36:27.85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49 76 1824,'0'0'2446,"2"8"-2186,7 22-142,-2-16-28,10 12-58,-5-15 21,-6-7-45,0 1 5,1-1-1,0 0 1,0 0-1,0 0 1,0-1-1,1 0 1,-1-1-1,13 3 1,-13-2-6,-5-2-3,0 0-1,1-1 0,-1 1 1,0-1-1,1 1 1,-1-1-1,1 0 1,-1 0-1,0 0 0,1 0 1,-1 0-1,5-1 1,-7 1-4,4 0 0,0-1 1,0 1 0,0-1-1,0 0 1,0 0-1,0-1 1,4-1-1,-5 1 20,0-1 0,0 1 0,0 0 0,0-1 0,-1 0 0,1 0 0,3-5 0,-6 8-20,0-1 27,1 1-1,-1-1 0,1 0 1,-1 0-1,1 1 0,-1-1 1,1 0-1,-1 0 0,0 0 0,0 0 1,1 1-1,-1-1 0,0 0 1,0 0-1,0-2 0,1-3 83,0 2-55,0-1 0,-1 0-1,1 0 1,-1 0 0,0 1 0,-1-1 0,1 0 0,-1 0-1,0 0 1,0 1 0,0-1 0,-1 1 0,1-1 0,-1 1-1,-5-9 1,-11-12 244,14 19-107,-5 0 42,-4 0-219,1-1 1,-1 2-1,0 0 0,-14-4 0,26 9-14,1 0 0,-1-1-1,0 1 1,1 0 0,-1 0 0,0 0-1,1 0 1,-1 0 0,0 0 0,1 0-1,-1 1 1,1-1 0,-1 0 0,0 0 0,1 0-1,-1 1 1,1-1 0,-1 0 0,0 1-1,1-1 1,-1 0 0,0 1 0,-72 44 6,60-32 32,-38 63-123,46-62-286,2-6 114,2-5 35,0 0-1,0 1 1,1-1-1,-1 0 1,1 1 0,0-1-1,0 1 1,0 3-1,0 28-1269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37:01.9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1437 248 6709,'0'0'6410,"-7"1"-6325,0 1-67,1-1-9,0 0 0,0 0 1,0 0-1,0-1 0,0 0 0,0 0 0,0-1 0,0 1 0,0-1 0,-10-4 1,-16-5-37,31 10 25,0 0 0,1 0 0,-1 0 0,0 0 1,1-1-1,-1 1 0,0 0 0,1-1 0,-1 1 0,0 0 0,1-1 0,-1 1 1,1-1-1,-1 1 0,1-1 0,-1 1 0,1-1 0,-1 1 0,0-2 1,-3-3-32,0 0 1,0-1 0,1 1 0,0-1-1,-4-8 1,6 11 9,0 0 1,1 0-1,-1 1 0,1-1 0,-1 0 0,1 0 0,0 0 0,0 0 1,0 1-1,1-1 0,-1 0 0,1 0 0,-1 0 0,1 1 1,0-1-1,0 0 0,0 1 0,2-4 0,3-3-14,1 0-1,-1 0 0,1 0 1,1 1-1,0 0 1,0 1-1,0 0 0,1 0 1,0 1-1,0 0 1,1 0-1,19-8 0,-15 9 23,0 0 0,0 1-1,1 0 1,-1 1 0,1 0-1,-1 2 1,1-1 0,0 2-1,19 1 1,-26 0 17,-1 1 0,1 0 0,-1 0 0,1 0-1,-1 1 1,0 0 0,0 0 0,12 8 0,-8 0-6,-3 1 38,0 0 0,-1 1 0,10 23 0,-16-35-29,-1 0 0,0 0 0,0 0 0,1 0 0,-1 0 0,0 0 0,0 0 1,0 0-1,0 0 0,0 0 0,0 0 0,0 0 0,-1 2 0,0 7 10,-1 0 1,0 0-1,-1 0 0,0-1 0,-1 1 1,0-1-1,0 0 0,-1 0 0,0 0 0,0 0 1,-1-1-1,-11 12 0,2-6-5,-1-1 0,-1-1 0,0 0-1,0-1 1,-1-1 0,-1-1 0,1 0 0,-1-2 0,-34 10-1,0-4 11,-1-3 0,-76 6 0,89-14-3,8-1 72,26-1 85,-1 3-80,-24 10 130,31-12-200,0-1 0,0 1 0,0-1 0,0 1 0,0-1 0,0 1 0,0 0 0,0-1 0,0 1 0,0 0 0,0 0 0,1 0 0,-1 0 0,0 0 0,1 0 0,-2 1 0,-128 189 1556,96-141-1291,-1-2 0,-3-1 0,-2-2-1,-2-2 1,-68 56 0,68-67-471,-1-2-1,-1-2 1,-2-1 0,0-3 0,-2-2-1,-77 26 1,103-42-514,-1 0 0,-35 4 0,51-9 374,0 0 1,0-1-1,0 0 1,0 0-1,0-1 1,0 0 0,0 0-1,0 0 1,0-1-1,0 0 1,1-1-1,-9-3 1,11 3-137,0 0 0,0 0 1,0-1-1,0 1 0,1-1 0,-6-8 1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37:02.1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0 186 8837,'27'-34'2320,"-6"1"-1648,1 1-328,4 5-120,14-3-280,0 8-4240,-5 14 359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37:02.5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307 1089 5420,'-39'-64'1158,"36"59"-1024,1-2 0,-1 1 0,1 0 0,0 0 1,1-1-1,-1 1 0,1-1 0,0-9 0,1 16-117,0-1-1,0 0 0,0 1 0,0-1 1,0 0-1,0 1 0,0-1 0,0 1 1,0-1-1,1 0 0,-1 1 0,0-1 1,1 1-1,-1-1 0,0 1 0,1-1 1,-1 1-1,0-1 0,1 1 0,-1-1 0,2 0 1,2-5 59,1 0 0,0 0 0,1 1-1,0-1 1,-1 1 0,2 1 0,-1-1 0,0 1 0,1 0 0,0 0 0,0 1 0,0 0 0,0 0 0,1 1 0,12-3 0,-4 4 8,0 1 0,0 0 0,0 1 1,-1 1-1,1 1 0,26 7 1,-8 1 188,54 25 0,-87-35-256,0-1 0,0 0 0,0 1 0,0-1 0,0 1 0,0 0 0,0-1 0,0 1 0,0 0 0,-1 0 0,1-1 0,0 1 0,-1 0 0,1 0 0,0 1 0,1 0 13,2 3 18,0 1 1,0-1-1,0 0 1,-1 1-1,0 0 0,0 0 1,-1 0-1,0 0 1,0 0-1,0 0 1,1 9-1,-3-11-3,-1 0 1,1 0-1,-1 1 1,0-1-1,-3 7 1,4-10-33,-1 0 1,1 0 0,-1 0 0,1 0-1,-1 0 1,1 0 0,-1 0 0,0 0-1,0-1 1,1 1 0,-1 0-1,0 0 1,0-1 0,0 1 0,0 0-1,-1 0 1,-27 20 151,-1-1-1,0-1 1,-1-2 0,-54 22-1,56-29 44,0-2 0,-33 6 0,48-12-106,0 0 1,0-1-1,0-1 0,-1 0 0,1-1 0,-26-5 0,0-6 162,39 12-249,0 0 0,-1 0-1,1-1 1,0 1 0,0-1 0,0 1-1,0-1 1,0 0 0,0 1-1,1-1 1,-1 0 0,0 0 0,0 1-1,-1-3 1,-10-10 16,1 0 0,0-1 0,1-1 0,1 0 0,0 0 0,1-1 0,1 0 0,-8-25 0,4 3-13,3-1 0,-5-49 1,1-83-42,9 114-6,-5-246-1216,1 40-3826,6 181 1751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37:02.8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961 1 8353,'13'37'1136,"-26"28"12,-33 23-340,-15 26-200,-14 20-228,-13 10-212,0 4-124,-8 13-8,-18 7-280,-9 7-1280,-10-8-1512,-3-7-669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37:03.3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2001 199 8213,'0'0'1501,"2"9"-626,1 16-648,0 1 0,-2-1 0,-1 1 0,-1-1 0,-1 1 0,-1-1 0,-1 0 0,-1 0 0,-1 0 0,-19 44 0,11-41-209,-2-2-1,0 0 1,-2-1 0,-1-1-1,-1 0 1,-1-2 0,0 0-1,-30 21 1,18-17-13,-1-2 0,-1-1 0,-2-2 1,0-2-1,-58 22 0,76-34-6,1-1-1,-1-1 1,-39 5 0,47-9 4,0-1 1,0 0-1,0-1 1,0 0-1,1 0 1,-1-1 0,0-1-1,-12-4 1,12 2-7,0 0 0,0 0 1,0-1-1,-9-8 0,15 10 11,12 9-7,-5-4 1,13 9 17,0 1 1,-1 0-1,0 0 0,-1 2 1,0-1-1,-1 2 0,11 15 1,-15-15 64,0 0 1,0 0 0,-1 1 0,-1 0-1,-1 0 1,0 0 0,-1 1 0,-1 0 0,0-1-1,1 29 1,-4-33-34,-1-1 0,0 1 0,0 0 0,-1-1 0,-1 1 0,1-1 0,-2 0 0,0 0 0,0 0 0,0 0 0,-1-1 0,-1 1 0,0-1 0,0-1 0,-1 1 0,0-1 0,-10 10 0,-1-3-30,0 0-1,-2-2 0,1 0 0,-1-1 0,-1-1 0,0-1 0,-38 13 0,5-7 30,-1-2-1,-62 8 1,78-17-19,-1-1 0,1-2 0,0-2 1,-1-2-1,-68-10 0,82 6-24,-1-1 0,1 0 0,0-2-1,0-1 1,1-1 0,1-2 0,0 0 0,0-1 0,-25-21 0,21 11 4,0-1-1,2-1 1,1-1 0,1-2-1,1 0 1,2-2 0,0 0-1,-16-36 1,24 38-6,0-1-1,2 0 1,2 0-1,0-1 1,2 0-1,2-1 1,0 1-1,3-1 1,1-55-1,4 49-75,2 0 1,2 0-1,1 1 0,2 0 0,1 1 1,3 0-1,0 0 0,2 2 1,2 0-1,36-53 0,116-132-4055,-70 112 135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37:03.5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38 13121,'0'0'4625,"40"-37"-15442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14:12.22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1971 0 8333,'-40'53'1572,"-21"13"-220,-32 1-572,-17 14-384,-18 14-184,-16 4-92,-10 12-40,-9 7-92,-21 4 12,3 7-480,-3 9-920,2-2-972,6 5-544,6 0 127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37:04.8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2567 781 8065,'0'0'2995,"-3"-8"-2806,-2-3-172,1-1 1,0 1-1,0-1 0,1 0 1,1-1-1,0 1 0,0 0 1,2-1-1,0-14 0,4 3-20,1 0-1,1 0 0,1 1 0,21-45 1,55-83-39,-58 113 30,1 2 0,50-54 0,-56 70 10,1 0 0,1 1 1,1 1-1,0 2 0,31-17 1,-44 27-1,0 1 1,1 1 0,-1 0-1,1 0 1,0 1 0,1 1-1,-1-1 1,0 2 0,1 0-1,17 0 1,-23 2 7,0-1 0,-1 1 0,1 0 0,-1 1 0,1-1 1,-1 1-1,1 0 0,-1 0 0,0 1 0,0 0 0,0 0 0,0 0 0,-1 0 1,1 1-1,-1 0 0,0 0 0,0 0 0,0 0 0,0 1 0,-1-1 0,0 1 1,4 7-1,-4-6 12,0 0-1,-1 1 1,1-1 0,-1 1 0,-1 0-1,1 0 1,-1-1 0,0 1 0,-1 0 0,0 0-1,0 0 1,-2 14 0,0-10 12,-1 0-1,0 0 1,-1 0 0,0 0-1,-1-1 1,0 0 0,-8 13 0,-4 0 14,0-1 0,-2 0 1,0-1-1,-1-1 0,-35 27 0,12-15-37,-1-1 0,-1-2-1,-2-2 1,-1-3-1,0-1 1,-2-3 0,-1-2-1,-86 20 1,115-34-10,0 0 1,0-2-1,-1 0 1,-34-2-1,51-1-42,-1 1 0,0-1 0,1 0 0,-1-1 0,0 1 0,1-1 0,0-1 0,0 1 0,-1-1 0,1 0 0,1 0 0,-1-1 0,0 0 0,1 0 0,0 0 0,0-1 0,0 1-1,1-1 1,-8-10 0,6 4-42,1 0 0,1 0 0,-1 0 0,2 0-1,-1-1 1,2 0 0,0 0 0,0 0-1,1 0 1,0-17 0,3-13-23,10-65-1,-8 81 89,-3 20 308,-5 13 58,-17 23-82,0 0 1,-2-2-1,-1 0 1,-47 40-1,28-35-240,-1-1-1,-2-2 1,-1-2-1,-1-2 1,-2-2-1,-102 34 0,133-52-18,-1-1 0,0 0-1,0-1 1,-39 1 0,52-4-41,0-1 1,0-1 0,0 1-1,0-1 1,0-1 0,0 1-1,0-1 1,1 0-1,-1 0 1,1-1 0,-1 0-1,1 0 1,0-1 0,0 0-1,0 0 1,1 0-1,-1 0 1,-4-6 0,2 0-61,1-1 0,1 1 1,0-1-1,0 0 0,1-1 1,0 1-1,1-1 0,0 0 1,1 0-1,1-1 0,0 1 1,0-1-1,1-21 0,1 6 39,1 1 0,2 0 0,1 0 0,1 0 0,11-34 0,-10 41 52,1 1-1,1 0 0,0 1 1,2-1-1,0 2 1,1-1-1,0 1 0,17-18 1,-21 28 7,0 0 0,0 0 0,1 1 0,0 0 0,0 0 0,1 1 0,-1 0 0,1 1 1,0-1-1,0 2 0,1-1 0,-1 1 0,1 1 0,-1 0 0,1 0 0,0 1 0,0 0 0,16 1 1,15 6 165,-36 2-26,-2-2-134,-1 0 1,1-1 0,-1 1-1,0 0 1,0 1 0,0-1 0,-1 0-1,0 0 1,-1 1 0,1-1 0,-1 1-1,0-1 1,-1 0 0,1 1-1,-1-1 1,-1 0 0,1 0 0,-1 1-1,0-1 1,0 0 0,-1-1 0,-3 7-1,-7 6-4,0-1 0,-1-1-1,-1 0 1,-1 0 0,0-2-1,-23 16 1,-115 67-32,132-84 32,-141 76-30,70-40 33,-124 86 1,196-119-20,-30 32-1,44-36 5,6-9 13,0 0-1,0 0 1,1 0-1,0 0 1,-1 0-1,1 0 1,0 0-1,0 0 1,0 0-1,1-1 1,-1 1-1,1 0 1,-1 0-1,1 0 1,2 3-1,-1-2 2,0-1 0,0 0 0,0 0 0,1 0 1,-1 0-1,1 0 0,0 0 0,0 0 0,0-1 0,0 0 0,0 1 0,1-1 0,-1-1 0,5 3 0,20 7 11,0-2-1,1-1 1,44 8 0,6 1-2,17 11 22,-81-20 197,13 12 242,-27-20-462,-1 0 0,0 0-1,1 1 1,-1-1-1,1 0 1,-1 0 0,0 0-1,1 1 1,-1-1 0,0 0-1,0 0 1,1 1-1,-1-1 1,0 0 0,1 1-1,-1-1 1,0 0 0,0 1-1,0-1 1,0 1-1,1-1 1,-1 0 0,0 1-1,0-1 1,0 1 0,0-1-1,0 0 1,0 1-1,0-1 1,0 1 0,0-1-1,0 0 1,0 1 0,0-1-1,0 1 1,0-1-1,-1 0 1,1 1 0,-1 4 11,0 0 0,0 0 0,-1 0 0,1-1 0,-1 1 0,0 0 0,-1-1 0,1 1 0,-1-1 0,0 0 1,0 0-1,0 0 0,0-1 0,-1 1 0,0-1 0,1 1 0,-6 2 0,-12 7-2,-1-1-1,0-1 1,0-1-1,-46 13 1,14-9-23,-59 8 0,67-16-1,0-2 0,0-3 0,0-1 0,0-2 0,0-3 0,1-1 0,0-2 0,0-3-1,0-1 1,-59-25 0,-143-61 273,241 96-127,-1 6 148,-20 12-56,27-15-226,-1-1 0,0 1 0,1-1 1,-1 0-1,1 1 0,-1-1 0,0 1 0,1-1 0,-1 1 0,1-1 0,-1 1 0,1 0 0,-1-1 1,1 1-1,0 0 0,-1-1 0,1 1 0,0 0 0,-1 1 0,-3 6 8,0 0 0,1 0 0,0 1-1,0 0 1,1-1 0,0 1 0,1 0-1,0 0 1,0 0 0,1 0 0,0 0-1,2 14 1,22 51-160,-24-73 92,0 0 0,0 0 0,1 0 0,-1-1 0,1 1 0,-1 0 0,1 0 0,-1-1 0,1 1 0,-1 0 0,1-1 1,0 1-1,-1 0 0,1-1 0,0 1 0,1 0 0,37 28-2055,7-8-1257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37:05.0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 30 12317,'0'0'2384,"-26"-30"-2036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37:05.4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345 1410 8353,'-7'5'700,"-20"12"-19,21-13 886,12 2-1500,21 17-9,-15-16-18,11-2-17,-17-4 240,-15-4-170,-22-5 106,-1 1 0,1 2 0,-1 1 0,-43 1 0,61 4-43,0-2-1,1 1 1,-1-1 0,1-1-1,0-1 1,-17-4 0,20-1 55,5 2-195,0-1 0,0 0 0,0 0-1,1-1 1,0 1 0,0-1 0,1 0 0,0 0-1,1 0 1,0 0 0,0 0 0,0-1 0,1 1-1,1 0 1,0-15 0,2-40-5,21-111 0,-9 83 4,77-691-13,-87 737-20,15-80-1337,-18 117-554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37:06.4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1915 1 7917,'0'0'2311,"-3"6"-1817,-25 58 20,21-45-488,-1 0 0,0 0 0,-2 0 0,0-1 0,-1-1 0,-1 0 0,-21 24 0,14-24-46,0 0 1,-1-1 0,-1-1 0,-28 15-1,40-25-50,-1 0-1,1-1 0,-1 0 0,0 0 0,0-1 0,-1 0 1,1-1-1,0 0 0,-1-1 0,1 0 0,-1-1 0,0 0 0,-12-2 1,18 1 45,-1-1 0,1 0 0,-1 0 0,1-1 0,0 1 1,-1-1-1,2 0 0,-1 0 0,0-1 0,0 0 0,1 1 0,0-2 1,0 1-1,0 0 0,0-1 0,1 0 0,0 1 0,0-1 0,0-1 1,1 1-1,-1 0 0,-2-10 0,-2-9 12,0-1 1,2 1-1,-4-47 1,8 41-14,1 24 153,29 6 236,-29 0-355,1 0 0,-1 0 0,1 0 0,-1 0 0,1 0 0,-1 0 0,1 0 0,-1 0 0,1 0 0,-1 1 0,1-1 0,-1 0 0,0 0 0,1 0 0,-1 1 0,1-1 0,-1 0 0,0 1 0,1-1 0,-1 0 0,1 1 0,-1-1 0,0 0 0,0 1 0,1-1 0,-1 1 0,8 8 35,-1 1 1,0-1 0,-1 1 0,0 1-1,0-1 1,-1 1 0,0 0-1,-1 0 1,-1 0 0,0 0 0,0 1-1,1 13 1,-3-16-37,-1-1 0,1 1 0,-2-1 0,1 1-1,-1-1 1,0 1 0,-1-1 0,0 0 0,-1 1 0,1-1 0,-1 0 0,-1-1-1,0 1 1,0 0 0,0-1 0,-1 0 0,0 0 0,0 0 0,-12 10 0,8-8-6,0-2-1,0 1 1,-1-2 0,0 1 0,0-1 0,0-1 0,-1 1 0,1-2 0,-1 0 0,-1 0-1,-11 2 1,15-5-4,0 0 0,0 0-1,-1-1 1,1 0-1,0 0 1,0-1 0,0 0-1,0 0 1,-1-1-1,2 0 1,-1-1 0,0 1-1,0-2 1,1 1-1,0-1 1,0 0 0,0 0-1,0-1 1,1 0-1,-9-8 1,-18-22 37,1-1 0,-33-51 0,24 33 158,37 48-35,-2 1 27,-17-13 34,17 14 188,0 4-109,0 1-170,-16-2 462,16 5-412,-17 14-81,17-13-41,1 0-28,-12 15-5,12-15-4,1 0 1,-17 21-5,4-1-9,14-20 508,-14-3-493,-35-6-20,49 4-2,1 0 1,-1 0-1,1-1 0,0 1 1,-1-1-1,1 1 1,0-1-1,0 0 1,-1 0-1,-2-2 0,-1 0 4,1 1 21,0-3-160,-13-18 59,18 22 75,0 1 1,-1 0-1,1-1 0,-1 1 0,1-1 0,0 1 1,-1-1-1,1 1 0,0-1 0,0 1 0,0-1 0,-1 0 1,1 1-1,0-1 0,0 1 0,0-1 0,0 1 0,0-1 1,0 0-1,0 0 0,1-30-28,-1 28 29,0-1 0,1 0 0,0 0 1,0 1-1,0-1 0,3-7 1,-1 5-6,-1 2 1,0 1 0,0-1 1,0 1-1,0 0 0,0 0 0,1 0 0,0 0 0,4-4 0,-2 1 7,-3 4 2,0-1 1,0 0-1,1 1 0,-1 0 0,1-1 1,-1 1-1,7-3 0,12-10-22,-16 11-17,0 5 4,12 1 9,-16-3 22,-1 2 1,0-1-1,1 0 0,-1 0 1,0 0-1,1 0 0,-1 0 0,0 0 1,0 0-1,1 0 0,-1 0 1,0 0-1,0 1 0,1-1 1,-1 0-1,0 0 0,0 0 1,1 1-1,-1-1 0,0 0 1,0 0-1,0 0 0,1 1 0,-1-1 1,0 0-1,0 0 0,0 1 1,0-1-1,0 0 0,0 1 1,0-1-1,1 0 0,-1 0 1,0 1-1,0-1 0,3 11 5,0-1 0,-1 1 0,0 0-1,0-1 1,-1 1 0,-1 0 0,0 0 0,0 0-1,-1 0 1,0-1 0,-1 1 0,0 0 0,-1-1-1,0 1 1,-6 12 0,-11 28 5,-1-1 0,-3-1-1,-1-1 1,-49 67 0,25-51-86,-4-3-1,-2-2 1,-87 72 0,126-118-188,-1-1 0,-1 0 1,0-2-1,-23 11 1,33-17-99,-1-1 0,0 0 0,0 0 0,0-1 0,0 0 0,0 0 0,0-1 0,-1 0-1,1-1 1,0 0 0,-18-3 0,-18-13-2504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37:06.6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45 9441,'0'0'3532,"40"-45"-2668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37:06.8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0 258 6649,'27'-49'1476,"21"4"56,13 3-368,6 7-532,16 5-320,-3 3-128,-6 8-88,-7 8-236,-6 14-1892,-13 17-1424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37:06.9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1 351 8765,'72'-19'1320,"10"-16"-12,6-7-524,0-3-420,14-4-180,-6-10-612,-8 7-1896,-14 2-2273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37:07.4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1057 1 7457,'0'0'6367,"-5"8"-6052,-29 49 772,-70 92 1,53-91-1003,-3-3 1,-112 89-1,-141 75-1772,257-184 1043,-94 63-1777,3-3-1224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37:10.05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 1491 3508,'0'0'4625,"8"-6"-3691,53-43-208,-10 11-533,-2-3 0,72-78 0,-90 82-186,-2-2-1,-2 0 1,-2-2 0,-1-1 0,-3-1 0,-1-1 0,18-57 0,-17 29-9,-3 0 0,13-110 1,-26 134 8,-3-1 1,-1 1-1,-2 0 1,-16-91 0,14 121-9,-1 1 0,-1-1 1,-1 1-1,-12-26 0,15 38-1,0-1-1,0 1 1,0 0-1,-1 0 1,0 0-1,0 0 1,0 0-1,-1 1 1,0 0 0,0 0-1,0 0 1,0 1-1,0 0 1,-1 0-1,1 0 1,-10-3-1,6 4 1,0 1 1,1 0-1,-1 0 0,0 1 0,0 0 0,0 0 1,0 1-1,0 1 0,1-1 0,-1 1 0,0 1 0,1 0 1,0 0-1,-1 0 0,1 1 0,1 0 0,-10 7 0,-3 2 1,1 1-1,0 1 1,1 1-1,0 0 1,-19 24-1,14-12-4,2 0 1,1 2-1,1 1 0,-29 63 0,40-76 7,1 1-1,1 0 1,1 0-1,0 0 1,2 1-1,0-1 0,1 1 1,1 0-1,1 0 1,3 30-1,2-28 1,0 0-1,2 0 1,0-1-1,1 0 1,2 0 0,0-1-1,1 0 1,1-1-1,0 0 1,21 23-1,15 10 10,106 91 0,327 244 1168,-405-328-918,99 97 1,-155-136-227,-1 0 1,-1 2-1,-1 0 1,-1 1-1,-1 0 0,-2 1 1,0 1-1,-1 0 1,15 48-1,-24-59-27,-1 1 1,0 0-1,-1-1 1,-1 1-1,0 0 0,-1 0 1,-1 0-1,0-1 0,-1 1 1,0-1-1,-2 0 0,1 0 1,-2 0-1,0 0 0,0-1 1,-11 16-1,5-10-7,-1-1 0,0 0 0,-2-1 0,0-1 0,0 0 0,-2-1-1,0-1 1,-1 0 0,0-1 0,-22 11 0,27-17 1,0-1-1,0-1 1,-1 0-1,1-1 1,-1 0-1,0-1 1,0 0-1,0-2 0,-1 1 1,1-2-1,-25-1 1,26-1 1,1 0 1,0-1-1,0 0 1,1-1-1,-1 0 1,1-1-1,0 0 1,0-1-1,0 0 1,1 0-1,0-1 0,0-1 1,1 0-1,-10-10 1,-6-11-2,0-1-1,2-1 1,1-1 0,2-1 0,1-1-1,2-1 1,-19-52 0,17 28-2,2 0 0,3 0-1,-13-120 1,23 139 26,2-1-1,1 0 1,2 0-1,7-44 1,-6 72-151,1 1-1,0-1 1,0 1 0,2 0 0,-1 0 0,1 0 0,1 1 0,0 0-1,1 0 1,0 0 0,1 1 0,0 0 0,0 1 0,1 0-1,0 0 1,1 0 0,12-8 0,19-6-2620,1 3-753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37:10.45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249 386 7813,'-12'15'389,"1"1"1,0 1-1,1-1 1,1 1-1,-10 27 1,17-39-329,0 1 0,0 0 0,1-1 1,0 1-1,0 0 0,0 0 0,1 0 1,0 0-1,0-1 0,0 1 0,1 0 1,0 0-1,0 0 0,0-1 0,1 1 1,0 0-1,0-1 0,0 0 0,1 1 1,-1-1-1,2 0 0,5 8 0,0-4-36,0 1 1,1-2-1,1 1 0,-1-2 0,1 1 0,0-1 0,1-1 0,0 0 0,0-1 0,0 0 1,0-1-1,14 3 0,-4-2 1,0-1-1,0-1 1,1-1 0,-1-1 0,1-1-1,28-4 1,-41 3-27,0 0 1,-1-1-1,1-1 0,0 1 1,-1-2-1,1 1 0,-1-2 0,0 1 1,-1-1-1,1 0 0,-1-1 1,0 0-1,8-7 0,-10 7-1,0 0 0,-1-1 0,0 0 1,0 0-1,0-1 0,-1 0 0,0 1 0,-1-1 0,1 0 0,-2-1 0,1 1 0,-1 0 0,0-1 0,-1 0 0,1-12 0,-2-2 0,-1 1-1,-1-1 0,-1 1 0,0 0 0,-2 0 0,-12-35 0,2 19 6,0 1 0,-39-65-1,43 84 22,-1 1-1,0-1 1,-2 2-1,0 0 0,0 1 1,-20-16-1,26 25-15,0 0-1,-1 0 1,0 1-1,0 0 1,0 0-1,-1 1 1,0 0 0,0 1-1,0 0 1,0 1-1,0 0 1,0 1 0,-1-1-1,-13 2 1,6 1-4,-1 2 0,1 0 0,0 1 0,0 1 1,0 1-1,0 1 0,1 0 0,0 1 0,1 0 0,0 2 0,0 0 1,1 1-1,0 0 0,1 1 0,0 1 0,1 0 0,-15 20 0,23-26-135,0 0-1,0 0 0,1 1 0,0-1 0,1 1 0,0 0 0,0 0 0,0 0 0,1 1 0,1-1 0,-1 0 0,1 1 0,1-1 0,-1 1 0,2 0 0,-1-1 0,1 1 0,0-1 0,1 0 1,2 10-1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14:12.71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2318 1 1552,'0'0'2330,"-4"7"-1299,-10 24 79,10-16-63,4 12-96,0-20-97,2 0-8,3 21-136,-4-21 1742,-3 0-1722,-7 21 0,9-27-686,-1 0-1,1 0 0,-1 0 0,1 1 0,-1-1 0,1 0 1,-1 0-1,0 0 0,0 0 0,0 0 0,1 0 1,-1 0-1,-2 1 0,-16 15 68,-1-1-1,-1-1 1,0-1 0,-1 0-1,0-2 1,-1-1-1,-31 12 1,-187 53 136,224-72-230,-756 170 661,-7-56 1163,567-100-1627,205-17-175,0-1-78,-24 3-18,24-2-81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37:10.74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0 9481,'0'0'1239,"-1"6"-493,-2 23-286,3 0-1,0-1 0,6 39 1,-1 2-67,3 89 257,18 278 210,21-3-602,50 61-311,-80-447-159,0 2-773,-12-13-2741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37:10.99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 1 9885,'0'0'3190,"-1"11"-2426,-5 56 79,6 111 0,20 76 4,-14-197-608,15 116 587,85 319 1,12-55-1529,-107-397-889,-10-25-637,-6 13-968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37:11.19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1 381 6941,'0'0'944,"0"-41"204,21 2-304,19 2-324,22-2-216,12 1-116,1 1-88,5-2-100,16 5 0,-8 8 44,-8 2-452,3 9-1472,-9 8-844,-15 2-217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37:11.66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168 213 5569,'32'-28'562,"1"3"1,2 0 0,0 3 0,1 1 0,43-18 0,-54 28-460,0 2 0,0 1-1,1 1 1,0 1 0,1 2 0,-1 0 0,1 2 0,0 1-1,31 3 1,66 9 17,-118-10-46,-5-1-65,0 0-1,-1 1 0,1-1 1,0 0-1,-1 0 1,1 1-1,0-1 1,0 0-1,0 0 0,-1 0 1,1 0-1,0 0 1,0 0-1,0 0 0,-1 0 1,1 0-1,0-1 1,0 1-1,0-1 0,15 1 301,-16 6-88,-1 2-169,1 1 1,-2-1-1,0 0 0,0 1 0,0-1 0,-1 0 0,0 0 0,0 0 0,-1-1 0,0 1 1,-8 10-1,-10 11 90,-37 38 0,40-47-69,-183 195 455,-187 217-107,356-392-389,4-5 12,2 1-1,-24 40 1,48-70 210,10-3 107,3 1-315,1 0 0,0-1 0,0 0 0,1-1 0,-1 0 0,0-1 0,1 0 0,-1-1 0,1 0 0,-1-1 0,15-2 0,170-23 29,331-2 0,-466 30 17,40 1-3572,-67-3 163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37:13.85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27 602 4040,'-26'27'9843,"27"-31"-9680,8-27-55,29-84-36,25-73-57,-13 33-4,-43 136-10,0 0 0,6-37 0,-8 44-17,9-11 7,-11 17 42,26 55 15,4 9-39,56 135 72,-66-151 31,1 0-1,3-2 1,1 0-1,44 47 1,-41-54-74,1-1 1,2-1 0,1-2-1,50 31 1,-63-48-62,-18-10-260,21 14-8350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37:14.14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158 46 5044,'0'0'4492,"4"4"-3626,14 11-154,-14-12-189,2 2-202,-1 1-252,-4-3-46,1-1 1,0 0 0,0 0 0,0 0 0,0 0 0,0 0 0,1-1 0,-1 1-1,1-1 1,3 3 0,45 18 762,-46-21-664,2-6-77,21-15-28,-27 20-15,0-1-1,-1 1 0,1-1 0,0 1 1,0-1-1,-1 1 0,1-1 1,-1 0-1,1 1 0,0-1 0,-1 0 1,1 1-1,-1-1 0,0 0 1,1-1-1,12-30 14,-10 3-18,-3 28 2,0 1 0,0 0 0,0-1 1,0 1-1,0 0 0,0-1 0,0 1 0,0 0 0,0 0 0,0-1 1,0 1-1,0 0 0,0-1 0,0 1 0,0 0 0,-1 0 1,1-1-1,0 1 0,0 0 0,0 0 0,0-1 0,-1 1 1,1 0-1,0 0 0,0-1 0,-1 1 0,1 0 0,0 0 0,0 0 1,-1 0-1,1-1 0,0 1 0,0 0 0,-1 0 0,1 0 1,0 0-1,-1 0 0,-7-4-69,1 1 1,-1 1-1,0-1 1,0 1-1,-1 1 1,1-1-1,0 1 1,0 1-1,-1-1 1,1 2-1,0-1 1,-11 3-1,-13 3-1726,-60 19 0,73-19 962,-55 17-2452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37:14.72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320 706 5116,'0'0'1263,"3"5"-177,-2-1-976,0-1 1,0 1 0,0 0-1,0 0 1,-1 0-1,0 0 1,1 0 0,-1 0-1,-1 0 1,1 0-1,-1 0 1,1-1 0,-1 1-1,0 0 1,0 0-1,-1 0 1,1-1 0,-1 1-1,0-1 1,0 1 0,0-1-1,0 0 1,-1 0-1,1 0 1,-6 5 0,-5 5 69,-1-1 0,0 0 0,0-1 0,-25 14 0,16-13 165,-31 12 0,28-12 187,24-11-489,1-1 1,0 1-1,-1-1 0,0 1 0,1-1 1,-1 1-1,1-1 0,-1 0 0,1 0 1,-1 0-1,0 0 0,1 0 0,-1 0 1,1 0-1,-1 0 0,-2-1 1,0 0 60,-2 1 160,1-7-39,-2-6-178,1 0-1,0 0 1,1 0 0,1-1-1,0 0 1,1 0 0,0 0-1,1 0 1,0 0 0,1-22 0,3-22 22,12-74 0,-9 88-13,4-26-26,22-306 445,-30 334-391,5 15-82,-5 22-58,-5 10-723,-5 4 223,1 0 0,1 1-1,0-1 1,0 2 0,1-1 0,0 1 0,1 0-1,0 0 1,1 0 0,0 1 0,0 0 0,-1 15-1,3 16-2200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37:14.92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27 100 6189,'0'0'2296,"8"27"3924,-16-50-6628,3-7-824,-3-1-1112,-5-11-1312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37:15.14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1043 27 7585,'0'0'1464,"-19"-27"2780,-10 54-3544,2 12-176,-13 11-220,-26 10-116,-22 12-144,-22 9-24,-12 3-44,-14 0-736,2 3-952,-10 0-1108,16-3-692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37:15.77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603 0 3760,'0'0'3636,"1"6"-2292,2 6-904,1-1 1,0 0-1,1 1 0,0-2 1,12 20-1,-7-14-106,-2 1-1,9 19 1,-12-20-102,0 0-1,-1 1 1,0-1 0,1 28-1,-4-33-118,-1-1-1,-1 1 0,0 0 1,-1 0-1,0 0 1,0 0-1,-1-1 0,-5 11 1,-2 4-13,-2-1-1,-1 0 1,0-1 0,-2 0 0,-1-1 0,-1-1 0,0-1 0,-26 24 0,11-16-493,-2-1 1,-1-2-1,-1-1 1,-56 27-1,53-31-1458,-1-2 0,-1-1-1,-68 17 1,42-23-1185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14:12.91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10465,'0'0'5076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37:15.99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665 1 6857,'-40'45'1772,"5"-3"-236,-5 7-268,0 1-292,-8-1-300,0 1-204,0-1-272,-5 1-60,-9-4-140,1-1-64,2-3-960,-2-3-1260,-8-9-1208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37:16.34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267 922 5653,'0'0'2782,"-6"6"-1813,-74 88 917,54-61-1034,-54 54 1,74-82 1017,0-10-1739,1 0-122,0 1 0,0-1-1,0 0 1,0-1 0,1 1 0,0-1 0,0 0 0,0 0-1,1 0 1,0 0 0,0-1 0,0 1 0,1-1-1,0 0 1,0 0 0,1 0 0,-1-7 0,1-28 0,9-80 1,-1 42-7,-5 50-80,29-673-1712,-31 700 1560,0 0 0,0-1 0,0 1 1,0-1-1,0 1 0,1 0 0,0-1 1,1-3-1,1-1-287,-2 1-1517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37:16.53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11 4416,'0'0'1101,"45"-11"131,3 11-4,-8 0-84,16 11-188,-11 8-344,3 4-204,-8 1-32,3 21-328,-16-6-76,-22 1 12,-18 2-768,-19 0-1144,-24 8-908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37:17.08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1457 0 4032,'0'0'4191,"7"9"-3559,1 2-483,23 33 411,20 41-237,-49-83-318,-1 1 0,1-1 0,-1 1 0,1 0 0,-1-1 1,0 1-1,0 0 0,0 0 0,0 0 0,-1 0 0,1 4 0,0 2 12,1 6 41,-6 13-56,3-21 12,-5-2-10,-1 1-14,4-3 0,1 0 0,-1-1-1,0 0 1,0 0 0,0 0 0,-1 0 0,1 0 0,0 0 0,-5 1 0,-65 25-414,57-26 220,5-2 157,5 0 29,0 0-1,0 0 1,0-1 0,0 1 0,-8-3 0,5 0 6,4 2-3,-1 0-1,1 0 0,0 0 1,-1 0-1,-7 1 1,3-2 1,-32 2 12,-83 20 18,106-17-13,0 0 0,0-1 0,0-1 0,-37-4 0,45 3 2,-26-5-14,0-2-1,0 0 0,1-3 1,-54-22-1,43 15 2,-86-19-1,98 30 133,1 2 0,-1 1 0,-1 2 1,1 1-1,0 2 0,-39 7 0,56-6-79,0 1 0,0 1 1,1 0-1,0 1 1,-1 1-1,2 0 0,-1 2 1,1 0-1,1 1 0,-1 0 1,2 1-1,-1 1 0,-17 19 1,26-24-7,0 0 0,0 1 0,1 0 0,0 1 0,1-1 0,-1 1 1,2 0-1,-1 0 0,1 0 0,1 0 0,0 0 0,0 1 0,0-1 0,1 1 1,1-1-1,0 12 0,1-13-16,0-1 1,0 1 0,1-1-1,0 0 1,0 0-1,1 0 1,0 0 0,0 0-1,1 0 1,0-1-1,0 0 1,0 1 0,1-2-1,0 1 1,0 0-1,0-1 1,1 0 0,-1 0-1,1-1 1,13 8-1,4-1-2,0 0-1,1-2 0,0 0 0,0-2 0,0-1 0,1-1 0,0-1 0,27 1 1,-4-3-531,1-2 0,0-3 0,62-10 0,-18-6-1730,-4-6-480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37:17.25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43 23 4508,'-43'-23'2605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37:17.46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1 142 8285,'48'-3'1684,"5"-2"-372,1-2-412,2-1-388,2-4-252,4-6-160,-14-6-184,0 6-1128,-14-6-1708,6 2-1069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37:38.48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1 110 2796,'0'0'5805,"4"1"-5596,13 0-33,1 0-1,-1 0 1,0-2-1,0 0 1,19-4-1,88-22-80,131-30-27,-169 39-163,-80 16 88,-1 2-24,12-2-221,-12 1-567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37:40.15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291 777 2796,'0'0'528,"-8"-5"-40,-24-15-188,31 19-284,-1 0-1,1 0 0,-1 0 0,1 0 0,-1 0 1,1-1-1,0 1 0,0-1 0,-2-2 0,-16-23 14,2-2 0,1-1 0,2 0 0,0 0-1,-12-46 1,-14-83-10,39 154-47,9 0 15,15-8 9,1 1 0,1 1 1,45-14-1,-15 7 20,-1-3 0,-1-2 1,60-35-1,134-104 1040,-242 159-128,-6 39-887,-2 0 0,-14 70 0,-30 67 76,14-57 176,10-28 161,-117 410 1367,23-165-1413,91-274-256,-1-1-1,-4-1 1,-53 76-1,76-121-122,-1 0 1,0-1-1,-1 0 1,1-1-1,-2 0 1,-20 15-1,29-23-66,-1-1 0,1 0-1,-1 0 1,0 0 0,1 0 0,-1-1-1,0 1 1,1-1 0,-1 0 0,0 1-1,1-1 1,-1 0 0,-5-1 0,6 0-63,1 1 58,1 0 0,-1 0 0,1 0-1,-1 0 1,1 0 0,-1 0 0,1 0-1,-1-1 1,1 1 0,-1 0 0,1 0-1,0 0 1,-1-1 0,1 1 0,-1 0-1,1-1 1,0 1 0,-1 0 0,1-1 0,0 1-1,0-1 1,-1 1 0,1 0 0,0-1-1,-1 0 1,0 0-29,-11-15-813,1 0 0,0 0 0,-11-26-1,16 27 148,2 0 0,-3-17 0,7 31 722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37:40.43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1 137 4444,'0'0'950,"8"-1"-747,199-18 1567,-120 13-1632,111-21 0,61-41-4097,-205 53 2619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37:40.91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347 1 4092,'-15'4'81,"0"1"0,0 1 0,0 0 0,1 1-1,0 1 1,0 0 0,1 1 0,0 0 0,-14 13-1,12-7 3,0 1-1,1 0 1,0 1-1,2 1 0,0 0 1,-11 23-1,7-8 10,3 1 1,0 1-1,2 0 0,2 0 0,1 1 1,2 0-1,-3 63 0,8-69-16,1 0 0,2-1 0,0 1 0,3 0 0,0-1 0,18 54 0,-17-67 25,0-1 0,1 0 0,1 0 0,0-1 0,1 0 0,1 0 0,0-1 0,1 0 0,0-1 0,1 0 0,0-1 0,1 0 0,26 16 0,-22-17 13,0-1 0,1-1 0,0-1 0,0-1 0,0 0 0,1-2 0,0 0 0,0-1 0,1 0 0,34-1 0,-31-4-49,0 0 0,-1-1-1,1-1 1,-1-1 0,0-1-1,-1-1 1,0 0 0,0-2 0,21-12-1,-26 11-53,-1-1 0,1 0-1,-2-1 1,0-1-1,0 0 1,-1-1 0,-1-1-1,0 0 1,-1 0 0,-1-1-1,0 0 1,-1-1 0,-1 0-1,-1-1 1,7-22-1,-5 9-23,-1-1-1,-2 1 1,-1-1-1,-1 0 1,-2 0-1,-1 0 1,-2 0-1,-6-41 1,2 39 11,-1 1-1,-2 0 1,-1 0-1,-16-34 1,19 53 0,0 1 0,-1-1-1,0 2 1,-1-1 0,-1 1 0,0 1 0,-1-1-1,0 1 1,0 1 0,-1 0 0,-1 1-1,-13-10 1,16 15-3,0-1-1,-1 1 1,1 1-1,-1 0 1,1 0-1,-1 1 1,0 0-1,0 1 1,0 0 0,0 0-1,0 1 1,-1 1-1,1 0 1,0 0-1,-17 5 1,-2 2-2,1 1 0,0 1 1,0 2-1,-27 16 1,19-8-56,2 1-1,0 2 1,1 1 0,2 2 0,-29 29 0,40-33-1101,2 0-1,-20 27 1,16-15-1340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14:13.91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2362 0 3924,'0'0'3345,"-9"6"-3187,-216 116 337,-66 39-453,262-142-65,23-15 39,4 17 7,2-19-22,-1 0-1,1 0 0,0 0 0,-1 0 1,1 0-1,0 0 0,0 0 0,0 0 0,1 0 1,-1 0-1,0 0 0,1 0 0,-1 0 1,1 0-1,0 0 0,0 0 0,-1 0 1,1 0-1,1-1 0,-1 1 0,0 0 1,0-1-1,2 3 0,5 3 4,0 0 1,0-1-1,0 1 1,1-2-1,0 1 1,13 5-1,66 24-19,-28-12 34,-10-1 7,-2 2 0,0 2 0,64 46 0,-102-60 74,-7-7-57,0 0 1,0 1 0,-1-1-1,0 1 1,0 0 0,2 11-1,-4-14-25,0 0-1,1 0 1,-1 1-1,-1-1 1,1 0-1,0 1 1,-1-1-1,0 0 1,0 0-1,0 0 1,0 0-1,0 0 1,-1 0-1,1 0 1,-1 0-1,0 0 1,-3 4-1,-3 1 4,0 0 0,0 0 0,-1-1 0,-1 0 0,1 0 0,-1-1 1,0 0-1,0-1 0,-1 0 0,1-1 0,-22 6 0,15-6-19,0-1 1,0 0-1,0-1 1,0-1-1,-1-1 1,1 0 0,-25-4-1,28 1-35,0 0-1,1-1 1,-1-1 0,1 0-1,1-1 1,-1 0-1,1-1 1,0-1-1,-17-13 1,4 0-38,0-1 0,2-1 0,-21-28 0,22 26 72,14 15-49,-6-10 27,10 15 212,2 10 144,-7 15 110,7-15 55,-5 2-26,-21 20-78,-2-1 1,-1-2-1,-1-1 1,-1-1-1,-51 25 1,-195 72 858,169-81-838,-1-4-1,-193 31 1,261-60-348,1-1 0,0-2 0,-75-6 0,93 1-62,0 0-1,1-2 0,0-1 0,0-1 0,0 0 1,1-2-1,0-1 0,-23-13 0,27 12-43,2 0 0,-1 0 0,1-2 0,1 0 0,-17-18 0,27 25-129,1 0 0,-1 0 0,1 0 0,0-1 0,1 0 0,0 0 0,0 1 0,0-2 0,1 1 0,0 0 0,0 0 0,1-1 0,0 1 0,0-1 0,0 0 0,1 1 0,1-8 0,1 2-456,0 0 1,1 1-1,0 0 0,0-1 0,2 1 1,5-12-1,22-32-2689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37:41.71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70 0 5436,'-2'8'78,"-12"36"-60,2-8 72,-8 42 1,10-13 177,3 1 1,2 73 0,16 133 660,-6-187-814,32 361 1100,0-3-771,-37-405-433,-2-1 0,-1 0 0,-9 42 1,-4 29 26,13-81-57,-2-18 177,1-1-593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37:42.11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116 43 6625,'-18'-35'1046,"14"28"1041,-2 17-2019,-8 15-58,2 1 1,1-1-1,1 2 1,2-1-1,0 2 1,2-1-1,1 1 1,-3 36 0,3 243 574,6-270-411,25 434 528,-20-410-668,26 206 50,-24-207-134,-2-30 27,-5-23 56,0 0-9,5 18-30,-5-19-191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37:42.34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35 240 4708,'-29'-28'985,"23"22"1513,8-1-2457,7-19-30,-9 26-11,1-1 0,-1 1 0,0-1 0,0 0 0,1 1 1,-1-1-1,0 1 0,1-1 0,-1 1 0,1-1 0,-1 1 0,1-1 0,-1 1 1,1-1-1,-1 1 0,1-1 0,-1 1 0,1 0 0,-1-1 0,1 1 1,0 0-1,-1 0 0,1-1 0,1 1 0,64-28 35,82-23 0,39-14-3003,-150 47 1140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37:42.90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101 233 4736,'5'-7'737,"6"-11"-364,2 1 1,0 0-1,27-26 1,-13 23-336,1 2 0,1 2 1,0 0-1,1 2 1,1 1-1,0 2 1,43-11-1,-69 21 141,-4 7-157,0 1-12,-1 0-1,1 0 0,-2 0 0,1 0 1,-1 0-1,0 0 0,0 0 0,-1 0 1,0 0-1,0-1 0,0 1 1,-1-1-1,-4 7 0,-9 16 55,-30 41 1,38-58-55,-293 456 13,248-378 61,48-83 34,2 0 4,-10 19 150,10-20 1929,10-6-1831,27-2-243,0-2 1,0-1-1,-1-2 0,1-2 0,53-21 0,-26 13-169,-25 9 5,-31 6-103,18-4-5666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37:49.89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163 988 1620,'0'0'700,"-1"6"-336,-2 12-201,2 1 0,0 0 0,1-1 0,4 26 0,-1 2 52,24 229 557,-7-96-176,13 135 108,26 459-115,-66-339-488,-3-310-125,-38 180-1,32-233 21,-3-1 1,-29 71-1,18-66 47,30-73-43,-1 1 0,0-1 0,0 0 0,0 0 0,0 1 1,0-1-1,0 0 0,0 0 0,-1 0 0,1-1 0,-3 4 0,-1 0 0,2 0 20,0 0-77,-10 17-51,10-16-92,8-1-611,6 4 814,0-1-1,0 0 0,1-1 0,0-1 1,0 1-1,1-2 0,-1 0 0,1 0 0,0-1 1,20 3-1,149 16 33,-177-22-35,103 8 54,287 20 62,-207-20-112,216 4 96,139-5-83,-298-6-11,227-3-9,-218-20-22,-190 14 57,-24 3-24,156-22-67,139-12 148,11 6-121,-150 11-150,142-18-377,-126-5 590,-208 42-44,2-1 4,17-9 2,-17 9 49,-2-2-19,15-17-26,19-29-1,-29 39 12,6-11-55,-2-1 78,-3 8-46,-3 7 25,-1 0-1,0-1 1,0 1-1,-1-1 1,-1 0-1,0-1 1,0 1-1,-1-1 1,0 1-1,-1-1 1,0 0-1,0-16 0,-2-45 31,-2 39-10,-16-74-42,8 61 20,-3-32-18,-2-13 19,0-1-26,13 58 21,2 1 0,1 0 0,1 0 0,2 0 0,2 0 0,16-54 0,34-76 74,-54 159-50,0-1-1,0-1 1,-1 1 0,0 0 0,0 0-1,0 0 1,0-10 0,-1 9-12,1-1-1,0 1 1,0 0-1,0-1 1,3-6-1,9-29-33,18-61 44,-5 11 18,3 2-92,-10 18 92,-16 61-45,13-33-2,-10 31-11,-1 5 16,-1 1 0,-1-2 0,0 1 0,0 0 0,0-1 0,2-15 0,2-11 10,1 20-23,-7 13 16,1-1 1,-1 0-1,1 0 0,-1 0 1,0 1-1,0-1 0,0-1 1,0 1-1,0-6 0,10-52 29,3-108 0,13-141-61,-19 245-20,3-4 51,25-81 1,-2 10 22,-13 58 12,-11 48-20,7-51-1,23-125-122,-11 70 167,-10 36-56,-11 60 12,-3 30-23,-3 10 7,-1 1 0,0 0 0,0-1 0,0 1 0,0-1 0,-1 1 0,0-1-1,1 0 1,-2-5 0,1-19 107,0 21 153,0 0-106,0-20-52,0 21 28,-3-2-77,-11-23-47,10 23 158,-5 2-153,-26-17 55,14 14 6,-28-3-46,0 2 0,0 3-1,-1 1 1,-75 3 0,-246 12 505,14 1 70,266-16-562,11 0-21,-493 50-9,415-27-10,-32-8 23,26-2 1,-579 92-58,177 1 5,-6-48 6,270-59-108,63 0 40,200 6 87,-59 2-8,-152 35-25,188-21 23,30-8 16,24-5-23,3 4-101,-13 20 76,12-12 60,3 2-12,0 0 0,1 1 0,1-1 0,0 1 0,2-1 0,0 1 0,0-1 0,7 26 0,0 11 1,2 84-1,-7-81-40,-2-14 26,-2 1 0,-2 0 0,-11 60 0,-40 125-42,38-166 79,-17 55-88,-10 38 107,36-125-293,2 0 1,1 0 0,0 33 0,6-49-1139,4 24-343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37:53.48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310 8 1764,'0'0'4686,"-5"-2"-4560,-22-3-29,-2 10-45,28-4-53,0-1 1,1 0 0,-1 1 0,0-1-1,0 0 1,0 1 0,0 0-1,1-1 1,-1 1 0,0-1 0,0 1-1,1 0 1,-1-1 0,1 1 0,-1 0-1,-1 1 1,-14 20-10,0 1 0,1 0 0,-22 48 0,17-26 1,-22 75 0,18-28 5,3 0 1,5 2 0,3 0-1,1 127 1,11-176 39,3-1 1,2 1-1,1-1 1,3 0-1,1 0 1,23 63 0,-27-95-7,1 1 0,0-1 1,1-1-1,0 1 0,1-1 0,0 0 1,1-1-1,0 0 0,0 0 1,16 11-1,-19-16-10,0-1 0,1 1 0,0-2 0,0 1 0,0-1 0,0 0-1,0 0 1,1-1 0,-1 0 0,1-1 0,0 1 0,-1-1 0,1-1 0,0 1 0,0-2 0,-1 1 0,1-1 0,0 0 0,9-3 0,-7 2-7,0-2 0,-1 1 0,0-1 1,1-1-1,-1 1 0,-1-2 0,1 1 1,-1-1-1,0 0 0,0-1 0,10-11 1,-10 7-5,1 0 0,-2 0 0,1 0 0,-2-1 0,0 0 1,0-1-1,7-24 0,-7 15-9,-1 0-1,-1 0 1,-1 0 0,-2-1 0,0 1 0,-1-1 0,-1 1-1,-1 0 1,-1-1 0,-8-26 0,1 10-8,-2 0 1,-1 1-1,-2 1 0,-31-55 1,44 88 14,-1 0 1,1 0 0,-1 1 0,0-1-1,0 0 1,0 1 0,-8-6 0,3 2 3,7 6-9,0 0 0,0 0 0,1 0 0,-1 0 0,0 1 0,0-1 0,0 0 0,0 1 0,-1-1 0,1 0-1,0 1 1,-2-1 0,-29-12 6,31 12-10,0 1 0,1-1 0,-1 1 0,0 0 0,0 0 0,0-1 0,0 1 0,0 0 0,0 0 0,0 0 0,0 0 0,0 0 0,0 0 0,0 0 0,0 0 0,-1 1 0,-8 1-5,0 0-1,0 1 0,0 0 1,0 1-1,0 0 0,1 1 1,0 0-1,0 0 0,0 1 0,1 0 1,-1 1-1,-9 10 0,-5 9 4,1 1 1,2 1-1,1 1 0,1 1 0,1 0 0,-12 33 0,27-58-69,-2 0-1111,-8 15-515,9-15-419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37:54.02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258 8 2876,'-10'0'16,"2"0"-2,0 0-1,0 1 1,0 0 0,0 1-1,0 0 1,0 0-1,0 0 1,1 1 0,-1 1-1,1-1 1,0 1-1,0 0 1,0 0 0,-11 10-1,5-1 22,2 0-1,-1 1 0,2 0 0,0 1 0,1 0 1,0 1-1,1 0 0,1 0 0,0 0 1,2 1-1,0 0 0,0 0 0,2 1 0,-2 22 1,2-13 49,2 0-1,1 0 1,1 0 0,2 0 0,0-1 0,2 1 0,1-1 0,16 45-1,-16-57 33,0 1-1,2-1 0,0 0 1,0-1-1,1 0 0,1 0 1,0-1-1,1-1 0,17 16 1,-26-25-73,0 0 1,0 0 0,1-1-1,-1 1 1,0 0-1,1-1 1,-1 0 0,1 0-1,-1 0 1,5 2-1,1-1 77,5 2 348,-9-3-428,0-1-1,0 0 1,-1 0-1,1-1 0,0 1 1,0-1-1,0 1 1,-1-1-1,1 0 0,0-1 1,-1 1-1,1-1 1,-1 1-1,1-1 0,-1 0 1,0-1-1,0 1 1,0 0-1,0-1 1,0 0-1,-1 1 0,1-1 1,-1 0-1,0 0 1,3-5-1,3-7-24,-1-1-1,0 1 1,-1-1-1,-1-1 1,0 1-1,-1-1 0,2-27 1,1-123 107,-7 157-113,-1-53 37,-2 0-1,-3 0 0,-23-100 1,25 150-35,-1-10-23,-3 27-70,-24 11-8,31-15 73,0 1 0,0-1 0,1 0 1,-1 1-1,0-1 0,0 1 0,1-1 0,-1 1 0,0-1 1,1 1-1,-1-1 0,0 1 0,1 0 0,-1-1 0,1 1 0,-1 0 1,0 1-1,-2 3-82,-8 12-1112,-14 30-1,15-17-649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37:54.57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61 0 3764,'0'0'379,"-4"10"-305,-3 6-43,1-1 1,1 1-1,1 0 0,0 0 0,1 1 1,1-1-1,0 19 0,5 131 484,1-81-35,-2-18-189,-2 281 406,-21 7-602,15-286-23,0 24-2265,6-89 673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37:54.88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 0 4224,'0'0'1245,"1"9"-1173,24 208 144,10 107 412,-30-240-445,-10 157 0,1-203-139,-10 40-1,11-64-45,-1 0 0,-1 0 1,0 0-1,-1 0 0,-13 21 0,0-5-270,15-25-790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37:55.08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14 230 3772,'0'0'364,"-14"-42"-264,54 0-40,3 10-80,-3 10-32,8-1 36,-3 1-400,11-2-320,-10 1-188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14:14.10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8873,'0'0'3392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37:55.53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272 45 2488,'0'0'2448,"5"-7"-2386,17-23-6,-17 22 118,0 49 154,-1-10-248,-5-15-3,0 0 0,-1 1 0,-1-1 0,0 0 0,-1-1 0,-9 22 0,-45 86 412,33-74-378,-57 100 69,9-18-131,43-76-67,16-27 22,10-21 483,9-4-143,-1 0-303,1 0 0,0-1 1,0 0-1,1 0 0,-1-1 0,0 1 0,1-1 0,-1 0 0,1-1 0,-1 1 0,1-1 0,9-1 0,11-2 32,39-9-1,-2 0-65,-18 4-37,-27 5 29,-14 2-101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37:56.45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88 1748,'0'0'1422,"2"-6"-1374,0-1-45,2-18-33,3 21 20,4-2 26,0 0 0,0 1 0,0 1 0,1 0 0,0 0 0,0 1 0,22-2 0,3 0 31,49 2 1,-79 3-12,0 0-7,19 0-11,-19 0 91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37:58.58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33 1152,'0'0'1602,"5"2"-1490,5 2-41,1-2 0,-1 1 1,1-1-1,-1-1 1,1 0-1,20-1 1,70-11 460,-45 4-358,141-22 70,-192 28-234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11:36.0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7677,'0'0'212,"40"34"-232,8-16-1128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11:40.3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38 8733,'0'0'-592,"27"-37"-1716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38:23.63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8877,'54'42'1596,"12"-11"-352,22-16-344,14-7-452,15-13-232,16-2-64,3-4-428,6-8-1160,-6-4-1984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38:22.75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3062 271 3244,'0'0'1397,"-4"-5"41,-19-22 2875,29 30-4254,107 40 21,23 11-98,-5 22-63,-125-72 51,-16-1-988,-8 1 839,-1-1 1,1 0-1,-1-2 1,0 0 0,0-1-1,1-1 1,-1-1-1,0-1 1,1 0 0,-1-1-1,1-1 1,0-1-1,-33-16 1,14 1-132,22 9 126,-47-56-15,60 66 195,0 0 1,1 0-1,-1 0 0,0 0 0,1 0 0,-1 0 1,1-1-1,0 1 0,0 0 0,0-1 0,0 1 1,0-5-1,-1-1 11,-2 1 35,11 3 74,20-13 50,-27 17-155,1-1 0,-1 1 0,1-1 1,0 1-1,-1 0 0,1-1 0,0 1 1,-1 0-1,1 0 0,0-1 1,-1 1-1,1 0 0,0 0 0,-1 0 1,1 0-1,0 0 0,0 0 0,-1 0 1,2 0-1,30 2 276,-17 2 26,12 9-21,-21-10 379,0 5-279,17 22 125,-22-30-495,-1 1-1,1-1 1,-1 0-1,0 1 1,1-1 0,-1 1-1,0-1 1,1 1-1,-1-1 1,0 0-1,0 1 1,1-1 0,-1 1-1,0 0 1,0-1-1,0 1 1,0-1-1,0 1 1,0-1 0,0 1-1,0-1 1,0 1-1,0-1 1,0 1 0,0 0-1,0-1 1,0 1-1,-1 4 36,-1 0-1,1-1 1,-1 1-1,0 0 1,0-1-1,0 0 1,-1 0-1,1 0 1,-1 0-1,0 0 1,0 0-1,-5 4 1,1-2-12,-1 0 1,0 0 0,0 0-1,0-1 1,-15 7 0,-6-1-23,1-1 0,-2-1 0,-31 6 0,7-4-8,-1-3 0,-1-2 0,1-2 0,-74-5 0,97-1-2,0-2 1,0-1-1,0-1 0,1-2 1,0-2-1,1 0 0,0-2 0,-52-28 1,73 34-14,4 3-2,1 1-1,-1-1 0,1-1 0,0 1 0,-6-7 1,-8-7-17,14 13 2,12 2-177,6 1 198,0 0 0,0 1 0,1 1 0,-1 0 0,0 1 1,0 0-1,0 1 0,18 6 0,-2 1 8,0 1 0,54 30 1,-60-26-33,0 1 0,31 28 0,-54-43 24,0 0 0,1 0 0,-1 0 0,0 0 0,0 0 0,0 1 1,0-1-1,0 0 0,0 1 0,-1-1 0,1 0 0,0 1 0,-1-1 0,1 1 0,-1 0 0,1 2 0,0 1 13,-1-5-15,1 0-1,-1 1 0,0-1 0,0 0 1,0 1-1,0-1 0,0 0 1,0 1-1,0-1 0,0 0 1,0 1-1,0-1 0,0 0 0,0 1 1,0-1-1,0 0 0,0 1 1,0-1-1,0 0 0,0 0 0,0 1 1,0-1-1,-1 0 0,1 1 1,0-1-1,0 0 0,0 0 0,0 1 1,-1-1-1,1 0 0,0 0 1,0 1-1,-1-1 0,1 0 0,0 0 1,0 0-1,-1 0 0,1 1 1,0-1-1,-1 0 0,1 0 0,0 0 1,-1 0-1,-14 11 13,0-1 0,-1-1 0,0-1 0,0 0 0,-1-1 0,0 0 0,-1-2 0,-30 7 0,14-6-22,-1-1-1,1-2 1,-68-2-1,87-2 2,1 0-1,0-1 1,0-1-1,0 0 1,0-1 0,1 0-1,-1-1 1,1-1-1,0 0 1,-18-12-1,23 12-71,0 0 0,1-1 0,-1 1 0,2-1 0,-1-1 0,1 0 0,0 1-1,0-2 1,1 1 0,1-1 0,-1 1 0,1-1 0,0-1 0,1 1 0,-4-19 0,3 1-50,0 0 1,2 0 0,1 0 0,1 0 0,1 0 0,2 0 0,1 0 0,1 0 0,1 1 0,16-45 0,-22 70 125,0 1 1,1-1-1,-1 0 1,0 1 0,1-1-1,-1 0 1,0 1-1,1-1 1,-1 1-1,1-1 1,-1 1-1,1-1 1,0 1 0,-1-1-1,1 1 1,-1-1-1,2 0 1,5-4-3,0 0 0,0 0 1,1 0-1,0 1 0,0 0 0,0 0 1,0 1-1,1 0 0,-1 0 1,1 1-1,0 0 0,11 0 0,-5 3 10,0 0-1,-1 2 1,1 0-1,-1 0 1,0 1-1,0 1 1,0 0-1,-1 1 1,21 12-1,-31-17-5,-1 1 0,1-1 0,-1 1 0,1-1 0,-1 1 0,0 0 0,0 0-1,0 0 1,0 0 0,0 0 0,3 4 0,0 1 13,-5-6-5,1-1 0,0 1 0,-1 0 1,1-1-1,0 1 0,-1 0 0,1 0 0,-1-1 0,1 1 0,-1 0 0,0 0 0,1 0 0,-1 0 0,1 1 0,0 2 17,0 1 0,0-1 1,0 1-1,-1-1 0,0 1 1,0-1-1,0 1 0,0 0 1,-1-1-1,1 1 0,-3 7 1,2-11-16,1 0 1,-1 0 0,1 0 0,-1 0-1,1 0 1,-1 0 0,0-1-1,1 1 1,-1 0 0,0-1 0,0 1-1,0 0 1,1-1 0,-1 1-1,0-1 1,0 1 0,-1 0-1,-35 22 111,-1-2-1,-1-2 1,-70 25-1,-243 50-43,114-35-33,193-45-36,1 2-1,-45 22 1,74-27 15,15-11-22,-4 4 5,0 0 0,1 1 1,-1-1-1,1 1 0,-6 8 0,8-9 1,0 1 1,1-1 0,-1 0-1,1 0 1,-1 0-1,1 0 1,0 1-1,1-1 1,-1 0-1,1 0 1,0 0 0,0 0-1,0 0 1,0 0-1,1 0 1,0 0-1,4 7 1,-6-10-4,1 0 0,-1 0 1,1 0-1,0 0 0,-1 0 0,1 0 1,0 0-1,0-1 0,0 1 0,0 0 1,-1 0-1,1-1 0,2 2 0,14 9-1,1-1 1,0 0-1,1-2 0,0 0 0,0-1 0,37 9 1,-2-6 5,-7-3 46,-12-6 109,-29-1 162,-14-8-303,-57-43-36,-91-54 0,-26-16-42,1 1 75,136 95-26,7 9-23,23 13 3,7 2 17,3 0 6,0 0 0,0 1 0,-1 0 0,1 0-1,0 0 1,-1 1 0,1 0 0,0 0 0,0 0 0,0 0 0,0 1 0,0 0 0,0 0 0,-4 3 0,-11 7 16,2 1 1,0 1 0,1 1 0,0 0 0,-21 25 0,-191 269 1403,106-136-1004,104-149-356,0-1 0,-2-1 0,-30 27 0,39-39-332,0 0 0,-1-2 0,0 1 0,0-2 0,-1 1 0,0-2 0,0 0 0,-22 6 1,-24-3-2856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38:22.92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0 222 4056,'80'-39'596,"8"2"24,0-2-327,-5 6-133,-17 1-108,-4 5-673,-14 12-959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38:23.46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1775 203 4548,'0'0'1904,"-7"3"-1559,-40 17 68,-77 19-1,105-34-159,-1-1-1,0 0 1,0-2-1,0 0 1,0-2 0,0 0-1,-26-4 1,40 2-159,1 1 0,0-1-1,0-1 1,0 1 0,0-1 0,0 0 0,0 0-1,1 0 1,-7-6 0,9 7-119,-3-2 172,1-1-30,-10-15-70,10 15-25,10 11-87,20 23 106,-2 1 0,0 1 0,-3 1 0,0 1-1,-2 1 1,-2 1 0,-1 1 0,12 39 0,-24-62 29,0-1-1,-1 1 1,0-1-1,-1 1 0,-1 0 1,0 0-1,-1 0 1,0 0-1,-3 19 0,1-20-4,-1-1-1,0 0 1,-1 0 0,-1 0-1,1 0 1,-2-1-1,1 0 1,-1 0-1,-1 0 1,-14 16-1,0-5 29,0-1-1,-2-1 0,0-1 1,-1 0-1,0-2 0,-2-1 1,0-1-1,-39 15 0,5-7 292,-1-2 0,-116 21 0,130-33-86,0-2 1,0-3 0,0-1 0,-1-3-1,1-1 1,0-3 0,0-2 0,-86-23-1,104 20-100,1 0-1,1-2 1,0-1 0,0-1-1,1-2 1,-34-26-1,42 27-34,0-1-1,2-1 1,0 0-1,0-1 1,2-1-1,0 0 1,2-1 0,-21-41-1,26 45-132,1 1-1,1-1 1,0 0 0,2 0-1,-1-1 1,2 1 0,0-1-1,1 0 1,1 0 0,0 1-1,1-1 1,4-21 0,0 20-41,0-1 0,1 1 0,1 0 0,0 0 0,2 1 0,0 0 1,1 0-1,0 1 0,1 0 0,21-21 0,-9 14-297,1 0 0,1 1 0,1 2 1,50-31-1,-24 23-1802,99-41 1,-42 33-855,6 14-716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38:24.15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 84 10925,'-5'-7'612,"18"-1"-56,6-8-304,24 5-72,-11-1-100,16 5-56,0-4-40,-8 2-488,-6 6-2104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14:14.28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0 111 8821,'0'0'1608,"48"0"-1136,14-12-188,4-10-108,9-1-136,0-1-40,-14 6-992,-13 6-1368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38:24.80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365 218 5452,'0'0'3016,"-6"5"-2513,-57 37 100,50-38-479,-10-1-77,-29 0 1,49-9-237,1 1 158,-1 0 0,2 0 1,-1 0-1,0-1 1,1 1-1,0-1 1,1 1-1,-1-1 1,1 1-1,0-1 1,0 1-1,0-1 0,1 1 1,0-1-1,0 1 1,1 0-1,-1-1 1,1 1-1,0 0 1,1 0-1,3-6 0,2-2-20,1 0 0,1 1 0,0 0 0,0 0-1,1 1 1,23-18 0,-27 24 52,-1 0 0,1 1-1,0-1 1,0 1 0,1 1 0,-1 0 0,1 0-1,0 0 1,0 1 0,-1 0 0,2 0-1,-1 1 1,0 0 0,11 0 0,-19 1 7,1 0 0,-1 1 0,1-1 0,-1 0 0,1 0 0,-1 0 0,1 0 0,-1 0 0,1 1 0,-1-1 0,1 0 0,-1 0 0,1 1 0,-1-1 0,0 0 0,1 1 0,-1-1 0,0 0 0,1 1 0,-1-1 0,0 1 0,1-1 0,-1 1 0,0-1 0,0 1 0,1 0 0,4 5 108,-1 1 0,1 0 0,-1 0 0,-1 0 1,1 1-1,-1-1 0,0 1 0,-1 0 0,0 0 0,0 0 1,-1 0-1,0 0 0,0 0 0,-1 1 0,0-1 0,-2 16 1,-4-2 45,-1 0 1,-1 0-1,0-1 1,-2 0-1,0-1 1,-15 23 0,-9 6-44,-47 54 0,35-53-894,-94 78 0,39-44-2418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38:25.10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1184 1 8149,'0'0'2423,"-8"7"-2143,-96 72 178,-108 87 518,5 4-495,64-55-412,-291 227-2211,358-288-1323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38:25.27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1 199 7853,'80'-23'876,"-6"1"-332,-4-8-248,4-5-256,-15-4-1240,2-10-1797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38:25.49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27 9753,'0'0'724,"0"-19"0,40 11-632,-5 8-52,5 15-116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38:25.96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825 0 6097,'33'12'667,"0"0"0,-2 2 1,0 2-1,0 1 1,50 37-1,-53-28-528,-21-19-119,-7-6-14,1-1 0,0 1 0,-1 0-1,1-1 1,0 1 0,-1 0 0,1 0 0,-1-1-1,1 1 1,-1 0 0,0 0 0,1 0-1,-1 0 1,1 1 0,0 3 9,0 0 0,0 0-1,0 1 1,-1-1 0,0 0 0,0 1 0,0-1 0,-1 0 0,1 0-1,-3 9 1,2-13-9,1 1-1,-1-1 0,0 0 0,1 0 0,-1 1 1,0-1-1,0 0 0,1 0 0,-1 0 1,0 0-1,0 0 0,-2 1 0,-42 38 21,-2-2 0,-103 62 0,-12 15-33,145-98-34,8-6 44,1 0 0,0 1 0,0-1 0,1 1 0,1 1 0,0 0 0,0 0-1,1 0 1,1 0 0,1 1 0,-5 26 0,8-22 4,1 0-1,0 1 1,1-1 0,1 0 0,0 0-1,2 0 1,0 0 0,1-1 0,13 27-1,5 2 260,59 83 0,-81-126-216,0 0 1,1 0-1,-1 1 1,0-1-1,0 1 1,-1-1-1,2 5 1,0 0 77,0-1 658,-13-2-574,-4 1-195,-1 0 1,1-2 0,-1 1-1,0-2 1,0 0-1,-1 0 1,1-2-1,0 0 1,-1-1-1,1 0 1,-27-5 0,15 1 29,1-2 1,0-1-1,0-1 1,1-2 0,0 0-1,0-2 1,1 0 0,1-2-1,0 0 1,1-2 0,1 0-1,0-2 1,1 0 0,1-1-1,1-1 1,-22-31 0,19 21 8,2-1 1,1-1 0,1-1 0,2 0 0,-21-68 0,31 84-54,1 0 1,1-1 0,0 1 0,2-1 0,0 1-1,0-1 1,2 0 0,0 1 0,1-1 0,1 1-1,1 0 1,0-1 0,1 1 0,10-20 0,-9 24-212,1 1 0,1 0 0,0 1 0,1-1 1,0 1-1,1 1 0,0 0 0,0 0 0,1 1 0,0 1 1,1 0-1,14-8 0,38-16-3056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38:26.3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1136 0 9797,'3'4'269,"-2"-2"-215,0 1 0,0-1 0,0 0 0,0 0 1,-1 1-1,1-1 0,0 0 0,-1 1 0,0-1 0,1 1 0,-1-1 0,0 0 0,0 1 0,-1-1 0,1 1 0,0-1 0,-1 0 0,-1 4 0,0-1-2,0 0 0,-1 0 0,1 0 0,-1 0 0,-1 0 0,1-1 0,-7 8 0,-7 4-6,0-1-1,-1-1 0,-20 13 0,35-25-29,-36 22-144,0-1-1,-2-2 1,0-2-1,-1-2 0,-1-1 1,-1-3-1,0-1 1,-69 9-1,94-19-17,0 0 1,1-2-1,-1 0 0,0-1 0,-21-4 1,28 3 104,-1-1 1,1-1 0,0 0-1,0 0 1,0-1 0,1-1-1,-1 0 1,-13-11 0,15 10 105,-23-21 634,-11-20 258,41 44-717,-2 6-101,1 0-132,-1 0 0,1 0 1,-1 0-1,1 1 0,0-1 0,0 1 1,0 1-1,0-1 0,0 0 0,1 1 1,0 0-1,0 0 0,-6 8 1,-4 9 35,-16 38 0,11-23-30,-48 83-2055,27-52-1672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38:27.02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703 1 3124,'0'0'2720,"-8"7"-2057,-21 14-166,-1-1 0,0-1 0,-47 21 0,33-18-258,-62 41 1,67-33-56,1 1 1,2 1-1,-57 68 0,68-70-70,2 1 0,1 2 1,2 0-1,2 1 0,-19 44 0,32-63-66,0 0 0,0-1 0,2 1-1,-1 1 1,2-1 0,0 0 0,1 1 0,1-1-1,2 29 1,0-33 11,0-1-1,1 0 0,0 0 1,0 0-1,1 0 0,0 0 1,1-1-1,0 1 1,1-2-1,0 1 0,0 0 1,1-1-1,0 0 1,0-1-1,10 9 0,-3-6 9,0 0 0,1-1 0,-1 0 0,2-2 0,-1 1 0,1-2 0,23 7 0,2-3 25,76 10-1,-60-16-355,0-1 0,1-3-1,-1-3 1,97-17 0,-118 13-852,39-12 0,28-21-2133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38:27.28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48 0 6369,'0'0'1638,"-2"5"-961,-3 8-409,0 0 0,2 1 0,-1-1 0,2 0 0,0 1-1,0 0 1,1 19 0,-3 17 53,-11 140 229,12 284 0,42 140-1380,-38-443-3942,-1-164 2771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38:27.51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0 433 4608,'1'-40'616,"2"1"0,2-1 0,2 1-1,16-55 1,-19 82-411,1 0-1,0 0 1,1 0 0,1 1-1,0 0 1,0 1-1,14-16 1,-14 19-114,0 0 0,1 1 0,-1 0 0,2 0 0,-1 1 0,1 0-1,-1 0 1,1 1 0,1 0 0,-1 1 0,10-3 0,-2 2-19,-1 2-1,1 0 1,0 0 0,-1 2 0,1 0-1,0 1 1,0 0 0,-1 2 0,1 0-1,-1 1 1,0 0 0,0 1 0,26 13-1,-32-13-50,0 0 1,0 0-1,0 1 0,-1 1 0,0-1 0,0 1 0,-1 1 0,0 0 0,0 0 0,-1 1 0,0-1 0,-1 1 0,0 1 0,0 0 0,-1-1 0,0 2 0,0-1 0,-1 0 0,-1 1 0,0 0 0,2 16 0,-4-11-4,-1 1-1,0-1 0,-2 1 0,0-1 1,-1 0-1,0 0 0,-1 0 0,-1 0 0,-1 0 1,0-1-1,-1 0 0,-13 21 0,-7 6-42,-1-1 0,-62 68-1,33-48-1967,-94 78 0,97-101-537,12-16-132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38:27.96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67 3 7257,'-29'129'1899,"18"-86"-1345,2 0 1,-8 86-1,17-98-363,1-1-1,1 0 1,1 0-1,2 0 1,14 48-1,-13-59-131,1 0 0,1-1 0,1 0 0,0 0 0,1 0 0,1-2-1,1 1 1,0-1 0,21 19 0,-16-18-22,1-2-1,1-1 0,1 0 1,0-1-1,0-1 0,1-1 1,1-1-1,0-1 0,0 0 1,24 4-1,-33-10-19,0-1-1,0 0 1,0-1 0,0 0-1,0-2 1,0 1-1,0-1 1,20-5-1,-23 3-7,0 0-1,0 0 0,-1-1 1,0-1-1,0 0 0,0 0 1,0 0-1,-1-1 0,0-1 1,0 1-1,0-1 0,6-8 1,-2 0-7,-1 0 1,0-1 0,-2 0 0,0 0 0,8-19-1,29-92-2,-21 34 293,21-154 0,-1-1 1565,-44 242-1751,4 17-64,34 89 26,88 189-28,-70-194-265,132 169 0,-135-191-2715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14:14.52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9377,'0'0'2808,"34"50"-2136,6 19-340,-5 22-120,0 16-68,-3 14-116,-3 5-72,-16 5-552,-7-7-848,-6-8-1140,-6-17-961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38:29.9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1707 0 4516,'0'0'2173,"-1"8"-1525,-3 13-384,0-1-1,-2 0 1,0 0-1,-13 27 1,-44 81 48,40-91-238,10-12-82,5-15 23,-16 6 0,19-12-29,-1-7-24,-1 0 32,1-1-1,0 1 0,0-1 0,0-1 1,0 1-1,0-1 0,-5-7 0,-8-19 4,7 3-42,9 22 32,1 6 17,1-1 0,-1 1 0,0 0 0,0-1 0,0 1 0,0-1 0,1 0 0,-1 0 0,0 1 0,1-1 0,-1 0 0,-1-2 0,-2 0 5,5 3-8,0 0 0,-1 0-1,1-1 1,-1 1-1,1 0 1,-1 0-1,1 0 1,-1 0 0,1 0-1,-1 0 1,1 0-1,-1 0 1,1 0-1,0 0 1,-1 0-1,1 0 1,-1 0 0,1 0-1,-1 0 1,1 0-1,-1 0 1,1 0-1,-1 1 1,0-1-1,-10 4 5,4-3 12,1 1-1,0 0 1,0 1 0,0-1-1,0 1 1,0 0-1,1 1 1,-10 6 0,8-4 75,-19 18 346,8-4-298,14-15-18,-1 1-49,-12 17-14,16-22-57,1-1 1,-1 1-1,1-1 0,0 1 1,-1-1-1,1 1 1,-1-1-1,1 1 1,-1-1-1,1 0 1,-1 1-1,1-1 1,-1 0-1,1 1 1,-1-1-1,0 0 1,1 0-1,-1 1 0,-1-1 1,-24 8 25,12-7-13,-14-4-54,26 3 37,0 0 1,0 0-1,0 0 0,0 0 1,0-1-1,1 1 0,-1-1 1,0 1-1,0-1 0,1 0 1,-1 0-1,0 0 1,1 0-1,-4-2 0,1 0 17,-30-16 363,22 15-195,-11 2-31,22 2-141,1 0 1,-1 0 0,1 0-1,-1 0 1,0 0 0,1 0 0,-1 0-1,1 0 1,-1 0 0,1 1-1,-1-1 1,0 0 0,1 0-1,-1 0 1,1 1 0,-1-1 0,1 0-1,-1 1 1,1-1 0,-1 0-1,0 1 1,-22 15 303,-5 2 143,-48 40 0,26-10-95,-49 58 1,53-51-269,-2-3-1,-105 89 1,115-112-580,0-2 1,-2-1 0,-2-3-1,0-1 1,-60 23 0,69-33-1002,-1-2 0,-59 12 0,29-16-1059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38:30.6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2118 123 4440,'-8'1'837,"2"0"-699,1-1 1,-1 2-1,1-1 0,-1 1 0,1-1 1,0 1-1,0 1 0,0-1 0,0 1 1,-7 4-1,4 0 24,0 0 0,0 0 0,0 0 0,1 1-1,-10 12 1,2 4-26,0 1 1,1 0-1,2 0 0,1 2 0,1-1 0,-13 55 0,21-67-119,0 1 1,1-1-1,1 0 0,0 0 0,1 0 0,0 0 0,1 1 1,7 22-1,-1-20-31,15 18 7,-10-21 42,13 9-59,-25-22 14,-1-1-1,1 1 0,0-1 1,-1 1-1,1-1 0,0 1 1,-1-1-1,1 1 0,0-1 1,-1 0-1,1 0 0,0 1 1,-1-1-1,1 0 0,0 0 1,0 0-1,0 0 0,-1 1 1,1-1-1,1-1 0,36 3-301,-37-1 294,0-1 0,0 0 0,0 0 0,0 0 0,0 0 0,0 0 0,0 0 0,0-1 0,0 1 0,0 0 0,-1 0 0,1-1 0,0 1 0,0 0 0,2-2 0,27-13-250,-23 11 126,-2-5 80,2-2 46,-3 4 9,0 1-1,-1-1 0,1-1 1,2-9-1,-2 8 49,-1 4 20,-1 1 1,-1-1 0,1 1-1,0-1 1,-1 0-1,1-5 1,3-15 180,-4 18-2,-11 7 94,-7 1-240,1 1 0,-1 0-1,1 1 1,-1 1 0,1 1-1,-21 8 1,-101 51 201,69-29-265,-186 75 43,192-87-66,-1-2 0,-67 11 0,116-32-108,8-2 67,4 1 20,1 0 0,-1 0 0,0 1 0,1-1 0,-1 1 0,0-1 0,-4 1 0,2-7-42,-12-20 51,12 20 37,6 1-21,3-20-23,-4 19 2241,-37 31-1333,11-6-709,-18 5 22,0-1 0,-2-3-1,0-1 1,-71 17 0,34-17-111,-150 13 0,185-27 33,-1-2-1,0-3 0,0-2 0,-53-10 1,87 10-76,0 0 1,0-2-1,0 0 0,0 0 1,1-1-1,-23-14 1,30 15-45,0 0 0,0 1 0,1-2 0,0 1 0,0-1 0,1 0 0,-1 0 1,1-1-1,0 0 0,1 0 0,0 0 0,0 0 0,0 0 0,-2-11 0,2 2-10,0-1 0,2-1 1,0 1-1,1 0 0,0 0 0,2-1 0,0 1 0,1 0 0,0 0 0,8-24 0,-1 8-152,2 1 1,1 1 0,1 0-1,26-43 1,-4 19-1363,2 1 1,2 3-1,3 0 1,56-52 0,-24 36-1847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38:30.8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88 5917,'0'0'868,"21"0"160,14-8-84,5-4-208,13-3-324,16 3-160,6 2-168,5-2-28,-11 4-536,-15 1-1712,-14 4-1181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38:35.90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3172,'0'0'2086,"2"4"-1087,5 9-544,-1 1-1,-1-1 0,0 1 1,0 0-1,4 28 1,5 79 505,-13-108-818,7 86 348,40 311 305,-46-400-839,32 181 126,-25-63-2836,-9-78-116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38:36.61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1800 0 3012,'0'0'1985,"1"9"-1773,7 40 88,-5-16-193,5 17 71,-7-42 669,-10-6-746,-28 8 108,27-7 612,3 0-774,-24 9-1,17-2-42,-15 18 7,17-13 4,-19 33 21,5-6-68,12-16 56,10-20 92,-5-3-80,-26 9 24,34-11-55,-1-1 0,1 1 0,0-1 0,0 0 0,0 1 0,-1-1 0,1 0 0,0 0 0,0 0 0,-1 0 0,1 0 0,0 0 0,-2-1 0,-10 0 10,1 0-10,0-1 0,0 0 0,1 0 0,-1-2 0,1 1 0,-16-8 0,-33-15 365,51 20-284,5 3-38,0 1 1,-1-1 0,1 1-1,0 0 1,-1 1 0,0-1-1,1 1 1,-6-1 0,-5-2 121,-1 2 0,1 0-1,0 0 1,-1 2 0,1 0 0,0 0 0,-1 2 0,-27 5 0,-141 54 886,17-5-342,106-40-405,-88 10-1,112-22-199,0-2 1,-1-1-1,-61-8 1,71 4-52,3 0-5,0 0 0,0-2 1,-27-9-1,44 11-44,0 0 0,0-1-1,-10-7 1,5 2-25,1-1 0,1 0 0,0-1 0,0 0 0,1-1 0,1 0 0,0-1 0,0 1 0,-7-17 0,5 8-480,1-1 0,2 1 0,0-2 0,1 1 1,-6-34-1,7 0-2132,5 2-622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38:36.79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1 194 6113,'53'-27'1332,"0"2"-216,9-7-528,7 5-280,-10 2-148,10 1-80,-16 13-648,-13-1-1656,-5 2-1005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39:15.9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160 8 6961,'-53'3'-368,"18"2"-244,-5-13-129,8 1-251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39:19.89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2520 1 5577,'0'0'5652,"5"7"-5268,18 33 87,45 58-1,-47-72-364,85 95 157,-9-9-187,-97-111-76,1-1 0,-1 0 0,0 0 0,0 0 1,1 0-1,-1 1 0,0-1 0,0 0 1,1 0-1,-1 1 0,0-1 0,0 0 1,0 1-1,0-1 0,1 0 0,-1 0 0,0 1 1,0-1-1,0 0 0,0 1 0,0-1 1,0 0-1,0 1 0,0-1 0,0 0 1,0 1-1,0-1 0,0 0 0,0 1 0,0-1 1,0 0-1,0 1 0,0-1 0,0 0 1,-1 1-1,1-1 0,0 0 0,0 0 1,0 1-1,0-1 0,-1 0 0,1 0 0,0 1 1,0-1-1,-1 0 0,1 0 0,0 0 1,0 1-1,-1-1 0,1 0 0,-1 0 1,-5 7-4,0 0 0,-1-1 0,0 0 0,0 0 0,0-1 0,-1 0 1,0 0-1,0 0 0,0-1 0,-11 3 0,-6-1-102,-1-1 1,0-1-1,0-1 0,0-1 1,0-2-1,0 0 0,0-2 0,0-1 1,1-1-1,-1-1 0,1-2 1,0 0-1,0-1 0,1-2 0,-28-14 1,27 7 62,20 14 8,13 7-57,30 18 92,-7-3-8,-20-8 16,10 15-11,-15-20 64,-13-1-34,-1 0-24,0 0-1,0-1 0,0 1 0,-1-2 1,0 1-1,1-1 0,-1-1 1,0 0-1,-1 0 0,-14 1 0,11-2-13,0-1 0,0-1-1,0 1 1,0-2 0,0 0-1,0-1 1,-21-6 0,0-5-152,20 5 19,5 2 113,-23-23-79,11 7 74,15 18 2,15 6 13,0 0 23,-1-1 1,-1 1 0,0 1 1,0-1-1,0 1 0,0 0 0,0 1 0,0 0 1,0 0-1,6 4 0,14 9 55,-21-12 170,-6 4 109,0 22-55,0-30-276,1 1 0,-1-1 0,0 1 0,-1-1 0,1 1 0,0 0 0,0-1 0,0 1 0,0-1 0,0 1 0,-1-1 0,1 1 0,0-1 0,0 1 0,-1-1 0,1 1 0,0-1 0,-1 1 0,1-1 0,0 1 0,-1-1 0,1 0 0,-1 1 0,1-1 0,-1 0 0,1 1 0,-1-1 0,1 0 0,-1 0 0,1 1 0,-2-1 0,-33 21 75,0-1 0,-2-2 0,0-2-1,-1-1 1,-1-2 0,-63 14-1,-10-6-49,-190 12-1,233-31-17,1-3 0,0-3-1,0-3 1,-68-16 0,87 9 2,41 11-10,15 0-35,29-9 22,-27 10 9,-7 1 0,1 1 0,0-1 0,0 1 0,0 0 0,0 0 0,0 0 0,0 1 0,0-1 0,0 1 0,0-1 0,0 1 0,0 0 0,3 2 0,26 7 112,-24-8 93,1 4 111,27 19 41,-22-11 52,9 17 85,-12-13 118,-8-9-460,1 0 1,-1 1-1,-1-1 1,0 0-1,0 1 1,-1 0-1,0-1 1,0 1-1,-1 0 1,-1-1-1,0 1 1,0 0-1,-1-1 1,0 1-1,-5 13 1,0-6-23,-2-1 1,0 0-1,-1-1 1,-1 0-1,0-1 1,-1 0-1,0 0 1,-1-1-1,-1-1 0,-17 13 1,-21 12 123,-85 46 0,74-49-433,-1-2 0,-2-3 0,-71 21 0,101-40-655,-1 0-1,0-3 1,0-1-1,-1-1 1,1-3-1,-1-1 1,-55-5-1,70 0-945,-43-11-1,-22-16-2404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39:20.58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3466 485 8881,'-13'-7'1367,"0"-1"-1193,-1 1 0,0 0 0,-1 2 1,1-1-1,-1 2 0,0 0 1,-1 1-1,1 0 0,0 1 0,-1 1 1,1 0-1,-19 2 0,11 3-75,1 0-1,-1 2 1,1 0 0,0 2-1,-33 16 1,40-16-61,-1 0 0,1 2 1,1 0-1,0 1 0,0 0 1,1 1-1,-21 25 0,30-32-23,0 0 1,1 0-1,-1 0 0,1 1 0,0-1 1,0 1-1,1 0 0,0 0 0,0 0 0,0 0 1,1 1-1,0-1 0,0 0 0,1 0 1,-1 1-1,1-1 0,1 1 0,-1-1 0,1 0 1,0 0-1,1 1 0,-1-1 0,1 0 1,0 0-1,1 0 0,0 0 0,0-1 1,0 1-1,0-1 0,1 0 0,0 0 0,0 0 1,0 0-1,1-1 0,8 7 0,12 8 5,1-2-1,1-1 0,29 14 0,91 33-3,-128-55-11,-12-5-2,63 25 103,105 59 0,-168-83 11,-14 3-53,-6 4-57,-1-1-1,0-1 0,0 0 0,-1 0 0,0-2 1,0 0-1,-1-1 0,0 0 0,0-1 1,-27 4-1,-17 1 4,-103 5 0,121-14-7,1-1-1,-1-2 1,1-2 0,-52-11-1,68 9-10,0-1 0,0-2 0,1 0 0,0-2 0,1 0 0,0-2 0,-41-30 0,42 25 2,0-2-1,2 0 1,0-1-1,1-1 0,2-1 1,0-1-1,-24-46 1,23 40-7,15 25 30,12 7 47,-1 1 0,1 0 0,-1 1 0,1 0 0,-1 0 0,0 1 1,-1 0-1,1 0 0,-1 1 0,0 0 0,-1 0 0,1 1 0,-1 0 0,0 0 0,-1 0 1,0 1-1,0-1 0,0 1 0,3 10 0,-4-8 126,0 0 0,-1 0-1,0 1 1,-1-1 0,0 1-1,-1 0 1,0-1 0,0 1 0,-1 0-1,-1 0 1,0 0 0,0-1-1,-1 1 1,0 0 0,-1-1 0,-4 11-1,-1-4 124,0-2 0,-2 1 0,1-1 0,-2 0 0,0-1 0,0 0 0,-2-1-1,0-1 1,-24 20 0,-11 3 474,-85 47 0,55-41-194,-1-3 0,-155 50 1,119-55-326,-189 29 0,220-51-251,-1-4 1,0-3-1,0-4 0,0-4 0,0-3 1,1-4-1,0-4 0,-120-37 0,163 38-16,0-2 0,1-2-1,1-1 1,1-2-1,1-2 1,1-1 0,1-2-1,-48-46 1,65 54-4,2-1 1,0 0-1,1-2 1,0 0-1,2 0 1,-19-42-1,25 43-5,0 1-1,1-1 0,1 0 0,1 0 0,1 0 0,1-1 0,0 1 0,2-1 1,2-23-1,3 8-111,1 0 0,2 0 0,2 1 0,1 1 0,2-1 0,1 2 0,34-60 0,11-1-2766,88-108 0,35-23-4145,-94 125 2039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39:20.77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0 267 9853,'54'-31'1812,"15"1"-208,19 0-228,27 3-428,21 0-304,26 4-295,6-4-205,3 5-228,-24-1-1221,-25 8-875,-20 3-2016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12:51.8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1070 1559 10049,'-8'0'1387,"-112"-16"2078,119 16-3447,0-1 0,0 1-1,0 0 1,0 0 0,0-1 0,0 1 0,0-1 0,0 1 0,0-1 0,1 1 0,-1-1 0,0 1-1,-1-2 1,-25-19 116,26 20-131,0 0-1,0 1 0,0-1 1,1 0-1,-1 0 1,0 0-1,0 1 0,1-1 1,-1 0-1,1 0 0,-1 0 1,0 0-1,1 0 0,-1-2 1,-7-16 11,-10-34 0,16 43-16,0 1 1,0 0-1,1-1 0,0 1 0,1-1 0,0 1 0,2-16 0,1 11-17,1 0 0,1-1 0,0 2 0,1-1 1,0 0-1,1 1 0,1 1 0,0-1 0,19-22 0,-15 22-7,0 0 1,1 0-1,1 2 0,0-1 1,0 2-1,1 0 0,1 1 1,19-9-1,-16 10 7,1 2 0,0 0 1,0 1-1,0 1 0,1 1 0,-1 1 0,1 0 0,0 2 1,0 0-1,0 2 0,-1 0 0,1 1 0,37 12 0,-32-7 18,-1 1 0,1 1 1,-2 2-1,0 0 0,0 2 0,-1 1 0,-1 0 0,-1 2 0,0 0 0,23 25 0,-37-34 19,0 1-1,0 0 1,0 0-1,-1 0 1,-1 1-1,1 0 1,-2 0-1,5 12 1,-7-16 8,-1-1 1,1 1 0,-2-1-1,1 1 1,0 0 0,-1-1 0,0 1-1,0 0 1,-1-1 0,0 1-1,0 0 1,0-1 0,0 1-1,-1-1 1,0 0 0,0 1-1,-6 8 1,-1-1 78,0-1-1,-1 0 0,0 0 1,-1-1-1,-1 0 1,0-1-1,0 0 1,-22 13-1,2-5 132,-1-1 1,-53 20-1,30-17 93,-1-2 1,-60 11 0,89-24-207,0-1 0,1-2 0,-1 0 0,0-2 0,0-1 1,-44-7-1,60 5-110,0 0 0,0-1 0,0-1 1,0 0-1,1 0 0,0-1 0,0-1 0,0 0 0,1 0 1,0-1-1,0 0 0,1-1 0,0 0 0,1 0 1,-11-15-1,-1-7-4,2 0 0,1-1 0,1 0 0,-12-39 0,-49-172-59,30 88 68,-114-279 51,127 361-447,-2 3 0,-4 0 0,-88-115-1,117 170-8,-1 2 0,0-1-1,-1 2 1,-1 0-1,0 0 1,0 1 0,-1 1-1,-1 0 1,-16-7 0,-6 0-1734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14:14.83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467 229 8189,'-5'-8'1397,"-9"-16"-495,1-2 1,-12-31-1,25 56-889,0 1-1,0-1 1,0 1 0,-1-1-1,1 0 1,0 1 0,0-1-1,0 1 1,0-1-1,0 0 1,0 1 0,0-1-1,0 1 1,0-1 0,0 0-1,0 1 1,0-1 0,1 1-1,-1-1 1,0 0-1,23-63 259,-23 63-269,0 1 0,0-1 1,0 1-1,1-1 0,-1 0 1,0 1-1,1-1 1,-1 1-1,0-1 0,1 1 1,-1-1-1,1 1 1,-1 0-1,0-1 0,1 1 1,-1-1-1,1 1 0,0-1 1,21-14 43,-9 10-21,-6 4-18,-3-1-4,0 1 0,0 0-1,0 1 1,0-1 0,0 1 0,0-1-1,0 1 1,0 0 0,0 1 0,0-1-1,0 1 1,0 0 0,0-1-1,7 4 1,17 9-9,-21-9 29,0 3 2,20 21 35,-26-28-48,0 1 0,-1 0 0,1 0 0,0 0 0,0 0 0,0 0 0,-1 1 0,1-1 0,-1 0 1,1 0-1,-1 0 0,1 2 0,2 4 26,0 0 0,-1 0 0,0 0 0,0 0 0,0 0 0,-1 1 0,-1-1 0,1 0 0,-1 1 0,0-1 0,-1 0 0,1 1 0,-2-1 0,1 0 0,-1 0 1,0 0-1,-5 12 0,-5 2-12,0 0 0,-1-2 1,-27 31-1,-56 50-1,41-44-33,-52 59-69,-63 63-1637,158-165 1179,-13 9-23,-10 7-3331,-16 12 583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39:21.51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1221 38 7197,'0'0'6552,"-1"-5"-5894,-3-15-305,4 20-347,0-1-1,0 1 1,0 0-1,0-1 1,0 1-1,0 0 1,0-1-1,0 1 1,-1 0-1,1 0 1,0-1-1,0 1 1,0 0-1,-1-1 1,1 1-1,0 0 1,0 0-1,-1-1 1,1 1-1,0 0 1,0 0-1,-1 0 1,1 0-1,0-1 1,-1 1-1,1 0 1,0 0-1,-1 0 1,1 0-1,0 0 1,-1 0-1,1 0 1,0 0-1,-1 0 1,1 0-1,0 0 1,-1 0-1,0 0 1,-14-2 37,0 0 0,0 1 0,0 1 1,0 0-1,0 1 0,0 1 0,0 0 0,0 1 1,-28 10-1,-17 10 186,1 3 0,1 2 1,-63 41-1,-152 126 635,262-188-819,-63 50 259,-127 128 0,178-160-221,2 1 0,1 1 0,-23 41 0,32-48 47,1 1-1,2 0 1,0 0 0,1 1-1,-8 44 1,13-51-26,0 0 0,2 0 0,0 0 0,0 0 1,1 0-1,1 1 0,1-2 0,0 1 0,1 0 0,1-1 0,9 22 0,-6-19 57,1-1-1,1-1 1,0 1-1,1-2 0,0 1 1,1-2-1,1 0 1,0 0-1,21 15 1,1-4 54,2-1 1,0-1 0,1-2 0,41 14 0,-4-7 24,106 25 1,-71-30-135,1-4 0,123 4 0,230-27-81,-371-3-1251,166-35 0,-205 29-216,-1-2 1,0-2-1,-1-3 1,67-37-1,-2-12-3193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39:22.09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32 324 9161,'0'0'1439,"-5"-4"-253,-19-19 33,23 29-527,0 5-431,1 0 1,0-1 0,1 1 0,0 0 0,0 0 0,2 0 0,5 18 0,34 82 1023,-33-91-1016,172 413 4515,-129-292-3698,58 257 0,-77-230-838,17 261 0,-48-386 734,-25-91-1441,3-1 0,-22-75-1,31 85 21,-84-358-2687,65 210 2717,8-1 0,9 0 1,13-220-1,3 354 388,3 1-1,2 0 0,2 1 0,3-1 0,20-53 0,-28 95 23,-1 1 0,1-1 0,1 1 0,0 0 0,0 0 0,1 0 0,1 1 0,-1 0 0,1 1 1,11-10-1,-13 14 0,-1 0 0,1 0 1,0 1-1,0 0 1,0 0-1,0 0 0,1 1 1,-1 0-1,1 0 1,0 0-1,-1 1 0,1 0 1,0 0-1,0 1 0,0 0 1,0 0-1,0 1 1,11 2-1,-5 0 28,1 2 0,-1 0 1,-1 0-1,1 1 0,-1 1 0,0 0 0,0 1 0,-1 0 0,0 0 0,-1 1 1,1 1-1,-2 0 0,0 0 0,15 22 0,-7-7 138,-2 0 0,0 1 0,-2 1 0,-1 0 0,-1 0 0,7 31 0,-10-23 85,-1 1 0,-2 0 0,-2 0 0,-1 0 0,-1 0 0,-3 0 0,0 1-1,-3-1 1,-1-1 0,-1 1 0,-2-1 0,-2 0 0,-1-1 0,-1 0 0,-19 31 0,-13 17-240,-4-3 0,-4-1 1,-3-4-1,-110 116 1,158-181-1747,0-6-4430,-24 10 2605,32-13 3496,0-1 0,0 1 1,0 0-1,0 0 1,0 0-1,0-1 1,0 1-1,0 0 1,0 0-1,0 0 1,0-1-1,0 1 1,0 0-1,0 0 0,0 0 1,0-1-1,0 1 1,-1 0-1,1 0 1,0 0-1,0 0 1,0-1-1,0 1 1,0 0-1,0 0 0,0 0 1,-1 0-1,1 0 1,0-1-1,0 1 1,0 0-1,0 0 1,-1 0-1,1 0 1,0 0-1,0 0 1,0 0-1,0 0 0,-1 0 1,1-1-1,0 1 1,0 0-1,0 0 1,-1 0-1,1 0 1,0 0-1,0 0 1,0 0-1,-1 0 1,1 1-1,0-1 0,0 0 1,0 0-1,-1 0 1,1 0-1,0 0 1,0 0-1,0 0 1,0 0-1,-1 0 1,1 1-1,0-1 0,0 0 1,0 0-1,0 0 1,0-38-4305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39:22.66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0 191 10505,'1'12'1084,"3"103"572,-4-58-607,16 113 0,-8-131-599,2-1 0,1 0-1,25 56 1,-25-71-265,1 0 0,2-1 0,0-1 0,0 0 0,2-1 0,29 29 0,-15-22-69,2-2 1,0-1-1,2-2 1,0-1-1,2-1 1,0-2-1,1-2 1,1-1-1,0-2 1,1-2-1,73 12 0,-94-21-111,1 0 0,-1-1 0,0-1 0,1-1 0,-1-1 0,0-1-1,0 0 1,0-1 0,0-1 0,0 0 0,-1-2 0,0 0-1,0-1 1,-1 0 0,0-2 0,-1 0 0,0 0 0,0-2-1,-1 0 1,-1 0 0,0-1 0,18-23 0,-15 11-108,0-1 0,-1 0-1,-2-1 1,14-38 0,30-119-329,18-218 113,-56 279 344,-13 85 36,1-42 1,-7 72 33,-6 17 282,-4 11-108,1 1 0,0 0 1,1 0-1,2 1 0,0-1 0,1 1 0,-3 39 0,4-15 197,3 0-1,1-1 1,7 50-1,0-51-44,1 0 1,2-1-1,2 0 0,2 0 0,33 68 1,-20-61-74,1-1 1,3-1 0,1-2 0,41 44 0,-13-24-147,4-2 1,2-4-1,103 74 0,-116-99-132,-3-11-50,-6-5-13,-35-15 43,-1-2-20,24 8-17,-24-7 36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39:37.0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1498 208 2560,'0'0'8650,"-5"-3"-8389,-77-43 518,68 39-703,-20-10 79,-1 1 0,-41-12 0,54 20-95,6-3-26,-64-30 130,76 38-160,0 1 0,0 0 1,0 0-1,-1 1 0,1-1 0,-1 1 0,1 0 0,-8-1 1,1 0 1,-10-2-2,0 1 1,0 0 0,-33 1 0,12 4 17,-59 12 1,90-12-5,-21 3-6,18-5-10,-14 3 12,0 4-12,-33 13-4,48-15-9,-95 59 46,53-29 12,33-22-14,-1 6 92,5-2-36,14-13-23,-3 2-27,-20 17-6,21-17-9,1 0 2,1 2-17,3-5-4,-1 0 0,0 0 0,0 0-1,0 0 1,0 0 0,0-1 0,0 1-1,-1-1 1,-3 3 0,-29 29 57,-5 0 3,33-29-58,4-2-3,-1-1 0,1 1 1,0 0-1,0 1 0,0-1 1,-4 5-1,-15 20-3,-5 6-9,5-7 4,12-16-7,-18 20 11,20-21 2,-16 25-4,-39 94 119,62-127-110,0-1-1,0 1 0,0 0 1,0 0-1,1 0 0,-1 0 0,0 0 1,1 0-1,0 0 0,-1 0 1,1 0-1,0 0 0,0 3 1,1 10 27,-1 13-16,-2 3-2,-3-5-11,5-15 3,5 20-4,-3 65 41,-2-15 36,1-47-67,2-5 3,-1-18-4,4 12-4,-1-12 4,13 9 5,-2-2-7,-1-3-13,-1-4 7,-8-6-4,1 0-1,-1 0 0,0 1 1,9 11-1,2-5 3,22 13 6,-6-3-9,-10-6 2,-14-9 1,1 0 0,-1-1 1,1-1-1,11 6 1,-4-4 9,11 6 15,48 17 28,-27-22 16,-29-6-42,59 2 45,126-9 0,-100-7-37,-60 11 4,-1-2 1,68-14 0,-111 17-42,1-1 0,-1 1 0,0-1 0,0 1 1,1 0-1,-1-1 0,0 1 0,1 0 0,-1 0 1,0 0-1,1 0 0,-1 0 0,0 0 0,1 0 1,2 2-1,6-1 7,31-6 28,109-21 0,-92 15-39,-45 9 9,-3 2 0,-8 0-7,0 0 1,0 0 0,0-1-1,0 1 1,1-1 0,-1 1 0,0-1-1,0 1 1,0-1 0,0 0 0,-1 0-1,1 0 1,3-2 0,16-10-7,-10 7 29,12-6 13,-17 9 307,0 0-320,1-1-11,19-12 61,-8 3-71,1-3 43,6 1-2,-3 4-28,-17 8 1489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39:40.2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1135 5028,'0'0'6122,"5"-5"-5716,9-9-306,-1 0 1,-1-1-1,0-1 0,-1 0 1,-1-1-1,0 0 1,-2 0-1,9-23 0,44-158 690,-58 185-786,12-61-3,10-122 0,-9 45 7,23-142 10,-38 272-26,-1 17 72,4 10-6,4 8-24,-1 1 0,0 0 1,-1 1-1,5 17 0,14 73 144,-3-13-23,65 168 541,-69-223-575,0-1 0,3 0 0,43 57 1,-36-55 59,-23-31-84,2-2-30,21 19-17,-26-24-43,-1 1 0,0-1 0,0 0 0,1 0 0,-1 0 0,0 0 0,1 0 0,-1 0 0,1 0 0,-1 0 0,1 0 0,0-1-1,-1 1 1,1-1 0,0 1 0,3-1 0,0 1 10,-4-1-16,-1 1-1,0-1 1,1 0-1,-1 0 1,0 0-1,1 0 1,-1 0 0,0 0-1,1 0 1,-1 1-1,0-1 1,1 0-1,-1 0 1,1 0 0,-1-1-1,0 1 1,1 0-1,-1 0 1,0 0-1,1 0 1,-1 0-1,0 0 1,1 0 0,-1-1-1,0 1 1,1 0-1,-1 0 1,0 0-1,1-1 1,-1 1 0,0-1-1,10-6 2,-1-1-1,0-1 1,-1 0-1,1 0 1,-2 0-1,0-1 1,0-1-1,0 1 1,-2-1-1,1 0 1,6-20-1,3-10-28,-3-1 0,8-44 0,55-311-77,-65 348 97,-5 24 11,0-1 0,2-43-1,-5 122 85,2-1 0,3 1 0,2-1 0,25 84 0,-8-58 339,4 0-1,51 96 1,44 61 405,-83-157-551,18 31 52,-14-30-194,-42-73-55,0 0-12,14 19 149,-14-18 462,2-45-13712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39:41.3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555 1502 5356,'-13'-1'195,"-1"-1"0,1 0 0,0-1 0,0 0 0,0-1 0,1 0 0,0-1 0,-1 0 0,1-1 0,1-1-1,0 0 1,0-1 0,0 0 0,1 0 0,0-1 0,0 0 0,1-1 0,0 0 0,1 0 0,-13-23 0,16 23-194,2 0 1,-1 0 0,1 0 0,1-1 0,0 1 0,0-1 0,1 0 0,1 1 0,-1-1 0,2 0 0,0 0 0,0 1 0,1-1 0,0 1 0,0-1 0,2 1-1,-1 0 1,1 0 0,8-15 0,-4 11 0,0 0-1,1 1 0,0 0 0,1 0 0,0 1 1,1 0-1,0 1 0,1 0 0,1 1 1,-1 0-1,1 1 0,22-11 0,-22 14 8,0 1 0,0 0-1,1 1 1,0 1-1,0 0 1,0 1 0,0 0-1,0 1 1,22 1 0,-17 2-21,0 0 0,-1 1 1,1 2-1,-1-1 1,0 2-1,30 13 0,-27-9 90,-1 1-1,0 1 1,-1 1-1,0 1 0,-1 0 1,-1 1-1,0 1 1,-1 0-1,-1 2 0,0 0 1,-1 0-1,14 27 1,-24-38-2,-1 0 0,1 0 0,-1 0 0,-1 1 0,0-1 0,0 1 1,0 0-1,-1 0 0,0-1 0,0 9 0,-1-10-38,-1-1 0,0 0 0,0 0-1,0 0 1,0-1 0,-1 1 0,0 0 0,0 0-1,0-1 1,0 1 0,-1-1 0,0 0 0,0 1-1,0-2 1,0 1 0,-8 6 0,1-1 1,-1-1 0,-1 0 0,1-1 0,-1 0 0,-1-1 0,1 0 1,-1-1-1,-21 5 0,-1-1 40,-2-2 0,-35 3-1,44-8-49,0 0 0,-1-2 0,1-1 0,0-2-1,0 0 1,1-2 0,-50-15 0,58 13-10,0 0 0,1-2 0,-1 0 0,2-1 0,-1-1 0,1-1 0,1 0 0,0-1 0,1-1 0,0 0 0,-17-23 0,9 6-14,2 0 1,1-1-1,1-1 1,2-1-1,2 0 1,1-1-1,1-1 1,-14-72 0,-20-172-9,38 205 23,3-133 1,8 167-25,1 3-281,-2 0 0,-2-1 1,-6-38-1,-10-21-3628,16 90 862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39:41.5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819 1 7869,'0'54'1308,"-18"13"0,-22 14-272,-16 11-364,-11 10-296,-8 4-188,-12 5-100,-1 3-88,0 0-408,-14 5-1004,6-5-1568,-5-3-765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39:42.4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1422 92 8921,'0'0'1421,"5"4"-937,1 0-443,-1 1-1,1 0 1,-1 0 0,0 1 0,-1-1 0,1 1 0,-1 0 0,0 1 0,0-1 0,-1 1-1,0-1 1,0 1 0,-1 0 0,0 0 0,0 0 0,0 1 0,-1-1 0,0 0 0,0 1 0,-1-1-1,0 0 1,-1 1 0,-1 8 0,2-15-49,0 1 0,-1 0 0,1 0 0,-1 0 0,0-1 0,0 1 0,0 0 1,1-1-1,-2 1 0,1 0 0,0-1 0,0 0 0,0 1 0,-2 1 0,-1 1-57,0 1-370,-2-3-257,-17 8-138,18-7-1,1-11-13,1-2 659,0 0 0,1-1 0,0 1 0,1 0 1,0-1-1,0 1 0,2-19 0,1 10 32,0 1 0,2-1 1,10-33-1,-9 33 118,-4 13 65,1 0 0,0 0 0,0 0 0,4-8 1,10-21 4028,-17 41-3277,-1 5-649,-1 1-1,0-1 1,-1 1-1,0-1 1,0 0-1,-1 0 0,-1-1 1,0 1-1,0-1 1,-1-1-1,0 1 1,-1-1-1,-15 14 0,9-10-163,0-2 0,-1 1 0,0-2 0,0 0-1,-1-1 1,-1-1 0,0 0 0,0-1-1,0-1 1,-1-1 0,0 0 0,0-1-1,0-1 1,-25 1 0,32-8-526,4 0 428,1 0 1,-1 0-1,1 0 0,1-1 1,-1 0-1,1-1 0,0 1 1,0-1-1,0 0 0,1 0 1,0 0-1,0-1 0,0 1 1,-2-9-1,1-2-103,2-1 0,-4-34 0,1 5 5,6 41 661,0 24 78,0-10-375,1 0 0,-1 0-1,-1 0 1,1 0 0,-1 0-1,-1 0 1,0 0 0,0-1 0,0 1-1,-1 0 1,0-1 0,0 0 0,-5 7-1,-8 8-30,-2 0-1,-30 29 0,37-42-103,0-1-1,0 0 0,-18 8 1,23-13 3,0-3-36,-23 0-695,25-7 292,-16-26 151,6 5 119,12 22 43,3 14 274,0 3-67,0 1-1,0-1 1,-2 0 0,1 1-1,-1-1 1,-1 0-1,0 0 1,-5 17 0,-1-12-71,0-1 1,-1 1 0,0-1-1,-2-1 1,1 0-1,-2 0 1,0-1 0,0-1-1,-2 0 1,1-1-1,-1 0 1,-1-1 0,0 0-1,0-2 1,-1 1 0,0-2-1,-1 0 1,-25 6-1,36-11-116,0-1 0,0-1 1,0 1-1,0-1 0,0 0 0,-10-2 0,16 2 81,0 0 1,-1 0 0,1 0-1,0 0 1,-1 0 0,1 0-1,0 0 1,0 0 0,-1 0-1,1 0 1,0-1 0,0 1 0,-1 0-1,1 0 1,0 0 0,0 0-1,-1-1 1,1 1 0,0 0-1,0 0 1,0 0 0,0-1-1,-1 1 1,1 0 0,0 0-1,0-1 1,0 1 0,0 0-1,0 0 1,0-1 0,0 1 0,-1 0-1,1-1 1,0 1 0,-3-10-158,0 0 1,1 0-1,0 0 0,0 0 1,1 0-1,0-1 1,1 1-1,0 0 1,1 0-1,0-1 1,0 1-1,1 0 1,6-17-1,1 2 59,1-1-1,1 2 1,28-46 0,-38 70 121,-1-1 1,0 1-1,0-1 0,1 1 1,-1-1-1,0 1 1,1-1-1,-1 1 1,0 0-1,1-1 1,-1 1-1,1 0 1,-1-1-1,0 1 1,1 0-1,-1-1 0,1 1 1,-1 0-1,1 0 1,0-1-1,4-1 83,-4 1-14,1 0 0,-1 0 0,1 0 0,0 1 0,-1-1 0,1 0 0,0 1 0,-1-1 0,1 1 0,0 0 0,2-1 0,0 8 812,-1 1-720,-1 0-1,1 0 0,-1 0 0,0 0 0,-1 0 0,0 0 0,0 0 0,-1 0 0,0 1 0,0-1 0,-1 0 0,0 0 1,0 0-1,-3 9 0,-2 1-12,0-1 0,-2 0 0,1 0 0,-2-1 1,0 0-1,-1 0 0,-1-1 0,0-1 0,-17 17 0,-15 11-10,-71 54-1,94-80-123,-105 74-1085,41-31-2447,43-28 394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39:42.6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0 107 9033,'46'-30'1380,"-4"3"-332,-10 5-420,-2 7-96,2 3-344,-24 51-1732,-48 13-3372,-16-10 1819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39:43.0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874 19 6417,'0'0'3535,"-5"-3"-2851,-13-10-198,18 12-476,0 1 0,0 0 1,0 0-1,0 0 1,-1-1-1,1 1 0,0 0 1,0 0-1,-1 0 1,1 0-1,0 0 0,0 0 1,0-1-1,-1 1 1,1 0-1,0 0 0,-1 0 1,1 0-1,0 0 0,0 0 1,-1 0-1,1 0 1,0 0-1,0 0 0,-1 0 1,1 0-1,0 0 1,0 0-1,-1 0 0,1 0 1,0 1-1,0-1 1,-1 0-1,1 0 0,0 0 1,-8 5 84,0-1 0,1 1 1,0 0-1,0 1 0,1-1 1,0 1-1,-11 14 1,-39 57 478,44-60-442,-111 156 369,-164 177 0,226-282-550,-141 147-2309,166-180 138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14:15.03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72 9777,'0'0'1500,"16"-39"1928,-3 6-3472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39:43.2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1 122 8941,'56'-23'784,"5"8"-168,6 0-276,7 3-196,6-3-12,16 0-116,0 3-628,11 0-1508,2 9-1109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39:44.4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1017 154 6377,'0'0'3309,"-5"0"-2850,-3 0-371,0 1-1,0 1 1,0-1 0,0 2 0,0-1-1,0 1 1,-13 6 0,4 0-3,0 1 1,-17 13-1,32-22-81,0 0 0,1 0-1,-1 0 1,1 0 0,-1 1 0,1-1 0,0 0-1,-1 1 1,1 0 0,0-1 0,0 1 0,0 0-1,-1 2 1,-1 2 1,2-5-3,0 0 0,0 1 1,0-1-1,0 1 0,1-1 0,-1 1 0,0-1 0,1 1 0,-1-1 1,1 1-1,-1 0 0,1-1 0,0 1 0,-1 0 0,1-1 1,0 3-1,0 2 5,-1-1 10,9-2-27,3 1 11,1-1-1,-1 0 0,1-1 0,0 0 0,0 0 0,0-2 0,0 0 1,22-2-1,-13-1-7,0-2 0,0-1 0,0 0 0,-1-2 0,0 0 0,23-13 0,-31 14 5,-1 0 0,0 0 0,0-1 0,-1-1-1,0 0 1,-1 0 0,0 0 0,0-1 0,-1-1 0,13-22 0,-19 29 21,-8-1 13,0 1-28,0 1 0,0 0 1,0-1-1,-1 2 0,1-1 0,-1 1 0,0 0 0,1 1 1,-1-1-1,0 1 0,-8 0 0,-41 1-19,-82 10 1,-61 20-32,110-15 44,34-7-7,-62 11 10,-183 6 1,294-25-5,-7 0-4,0 0-1,0-1 0,-22-5 1,33 6-1,0 0 0,0 0 0,0-1 0,0 1 0,1-1 1,-1 0-1,0 1 0,0-1 0,1 0 0,-1 0 0,0 0 1,1 0-1,-1-1 0,1 1 0,-1 0 0,1 0 0,0-1 1,0 1-1,-1-1 0,1 0 0,0 1 0,0-1 0,1 0 1,-1 1-1,0-1 0,0 0 0,1 0 0,-1 0 0,1 0 1,0 1-1,0-1 0,-1 0 0,1-3 0,1 1-8,0 0-1,0 1 0,0-1 0,1 1 0,-1-1 0,1 1 1,-1 0-1,1 0 0,0-1 0,1 1 0,-1 1 1,0-1-1,1 0 0,5-4 0,3-2-32,1 0 0,17-9 0,-14 9 33,0 1 0,1 1-1,0 0 1,25-6 0,-31 11 42,0 0-1,-1 0 0,1 1 1,0 0-1,0 1 1,0 0-1,0 0 1,14 3-1,-12 3 306,-8-3-248,0-1 0,0 2 0,0-1 0,-1 0 0,1 1 0,-1-1 0,0 1 0,0 0 0,0 0 0,-1 1 0,1-1 0,-1 0 0,0 1 0,-1-1 0,1 1 0,-1 0 0,1 0 0,-1-1 0,-1 1 0,1 8-1,-1-5-12,-1 0-1,-1 1 0,0-1 0,0 0 0,0 0 1,-1 0-1,0 0 0,-1 0 0,0-1 0,0 1 1,0-1-1,-1 0 0,0 0 0,-9 8 0,-7 7-26,-1-1 0,-41 30 0,36-32-600,-1-2 1,-1 0-1,0-2 1,-1-2-1,-36 12 1,-9-1-2577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39:44.7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411 659 7145,'-5'7'342,"-1"1"1,0-1 0,-1-1 0,0 1-1,0-1 1,0 0 0,0 0-1,-1-1 1,0 0 0,-17 7 0,-3-1 5,0-2 0,-33 7 0,33-9-59,25-6-256,-13 4 171,-1-2 1,1 0-1,-25 2 0,38-5-190,0 0 1,0 0-1,1 0 0,-1 0 1,0 0-1,0-1 1,0 1-1,1-1 0,-1 0 1,0 1-1,1-2 1,-1 1-1,0 0 1,1 0-1,-1-1 0,1 1 1,0-1-1,0 0 1,-1 1-1,1-1 0,0 0 1,1-1-1,-1 1 1,0 0-1,0 0 0,1-1 1,-2-2-1,0-3-16,1-1-1,0 1 0,0-1 0,1 1 1,0-1-1,1 1 0,0-13 1,10-63 9,-5 54 6,37-320-30,-22 239 48,-6 42-48,-8 41-37,-5 23 5,18 43-7064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39:45.0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 0 12317,'0'0'932,"-22"35"-588,30 2-216,6-2-80,7 2-68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39:45.6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845 496 5172,'-5'-12'445,"-1"-3"99,4 3 2859,2 15-3338,0 1 0,-1-1 0,1 1 0,-1-1 0,0 0 0,0 1 0,0-1 0,-2 4 0,-2 8 39,-4 11-24,0 0 0,-1-1 0,-2 0 0,-1-1 0,-27 40 0,38-61-82,1 0-1,-2 0 1,1-1-1,0 1 1,0-1-1,-1 1 1,1-1-1,-1 0 1,0 0-1,-3 2 1,-2 1 2,-5 3 26,-19 1-11,2-11-20,29 1 3,0 1 1,1 0-1,-1 0 0,1 0 1,-1 0-1,1-1 1,-1 1-1,0 0 1,1-1-1,-1 1 0,1 0 1,-1-1-1,1 1 1,-1-1-1,1 1 1,0 0-1,-1-1 0,1 1 1,-1-1-1,1 0 1,0 1-1,-1-1 1,-3-5-4,0 0 1,0 0-1,1 0 1,0 0 0,0-1-1,1 1 1,-1-1-1,1 0 1,1 1 0,-1-1-1,1 0 1,0-7-1,2-338-40,2 143 131,-3 192-68,1 1 0,5-28-1,-5 38 429,3 13-197,4 13-209,0 0-1,-1 1 1,-1-1 0,-1 1 0,-1 1-1,2 29 1,0 140 337,-6-164-254,-5 68 98,-4-1-1,-40 179 1,41-234-137,-2 0 0,-2-1 1,-2 0-1,-1-1 1,-2 0-1,-2-2 0,-1 0 1,-1-1-1,-44 52 1,57-77-15,0 0 1,0-1 0,-1-1 0,-1 1 0,1-1-1,-1-1 1,0 0 0,-20 9 0,24-13-50,0 0 1,0-1 0,0 1-1,0-1 1,0 0-1,0-1 1,0 0-1,0 0 1,0 0-1,0 0 1,0-1 0,0 0-1,0 0 1,0-1-1,0 0 1,0 0-1,0 0 1,-8-6-1,5 2-20,0 0 1,1-1-1,0 0 0,0 0 0,0-1 0,1 0 0,0-1 0,1 0 0,0 0 0,0 0 0,1 0 0,0-1 1,-5-14-1,1-2-3,1 0 0,1-1 0,1 1 0,-2-32 0,4 28-36,2-1 0,1 0 0,2 0 0,1 0 0,1 1 0,14-58 1,-12 73-365,-1 1 0,2-1 1,0 1-1,1 0 0,0 1 1,1-1-1,1 2 1,0-1-1,0 1 0,1 0 1,1 1-1,0 1 0,0-1 1,1 2-1,21-14 0,29-7-2915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39:45.7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1 100 8133,'48'19'716,"0"-16"120,-8-3-224,8-7-304,-8-8-160,8-5-92,-3-2-436,-2-5-1284,-3-3-1488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40:10.3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89 62 6773,'0'0'120,"-54"-37"-2249,20 13 1073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41:51.85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952 101 2252,'-4'-3'542,"-48"-21"7125,48 23-7618,0 1 1,0-1-1,0 0 1,0-1-1,0 1 1,-6-4-1,-9-2 4,-102-17 264,19 6 234,85 14-515,-1 0 1,0 2 0,0 0-1,-1 1 1,1 1 0,0 0-1,0 2 1,0 0 0,0 1-1,0 0 1,0 2 0,1 0-1,-1 1 1,1 1 0,1 0-1,-1 2 1,2-1 0,-1 2-1,1 0 1,0 1 0,1 1-1,1 0 1,0 1 0,0 0-1,-12 18 1,2-2 95,2 1 1,1 1-1,2 1 0,1 1 1,2 0-1,-21 63 0,28-62-6,0 0 0,3 0 0,1 0-1,0 59 1,5-66-51,0 0 0,3-1 0,0 1 0,1-1 0,2 0 0,15 40 0,-16-52-14,2 0 0,-1-1-1,2 0 1,0 0-1,0-1 1,1 0-1,1 0 1,0-1 0,0-1-1,1 0 1,0 0-1,1-1 1,0-1-1,1 0 1,0-1 0,0 0-1,17 5 1,-4-3 58,1-2 0,0 0 0,1-2 1,0-1-1,0-1 0,0-2 0,0 0 1,36-5-1,83-18 314,176-49 0,-276 59-411,-17 5-15,-1-2 0,36-15 0,-57 21 25,13-2-6,-17 3 36,-4 2-130,0 0 40,1-1-1,-1 1 1,0 0 0,0-1 0,0 1 0,0-1 0,0 0 0,0 1 0,0-1 0,0 0 0,2-1 0,-1 0-105,1 0-819,5-32-8811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41:52.13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229 16 8269,'-5'-2'1443,"-19"-9"-235,24 10-1164,-1 1 0,1 0 0,-1-1-1,0 1 1,1 0 0,-1 0 0,1-1 0,-1 1-1,0 0 1,1 0 0,-1 0 0,0 0 0,1 0-1,-1 0 1,0 0 0,1 0 0,-2 1-1,-25 2 487,27-3-509,-1 0 1,1 0-1,-1 0 0,0 0 1,1 0-1,-1 0 0,1 0 1,-1 1-1,0-1 0,1 0 1,-1 0-1,1 1 1,-1-1-1,1 0 0,-1 1 1,1-1-1,-1 0 0,1 1 1,0-1-1,-1 1 0,1-1 1,-1 2-1,-9 11 130,0 0 0,0 1-1,2 1 1,0-1 0,1 2 0,0-1-1,1 1 1,-4 18 0,-29 143 476,37-167-615,-13 94-279,5 0 0,3 109 0,7-208-1041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41:52.80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59 95 5052,'0'0'4237,"3"7"-4057,-2 1-134,0-5-28,-1 0 1,1 0 0,0 0-1,0 0 1,0 0-1,0 0 1,1 0 0,-1 0-1,3 3 1,0 2 7,-3-5-10,1 1 0,-1-1 0,1 0 0,0 1-1,0-1 1,1 0 0,4 4 0,16 21 34,-9-15 3,31 19 4,-24-19-31,-15-10 653,-5-10-627,0 0-2,0-1 1,-1 1-1,1-1 0,-2 1 1,-1-16-1,-4 13 223,3 4-187,1 4-52,1 0-1,0 0 1,0 0-1,-1 0 1,1 1-1,-1-1 1,0 0-1,1 1 1,-1-1-1,0 1 1,0-1-1,-4-1 1,1-2 36,3 4-48,0-1 0,0 0 0,0 1 1,0-1-1,0 1 0,0 0 0,-1 0 0,1 0 0,0 0 0,-1 0 1,-2 0-1,-16-6 51,8 7-37,-15 7 12,21-6 98,2 4-91,-13 15-6,13-9-2,2 10 15,2-16 58,6 1-83,16 17-8,-20-23-28,-1 1 1,1-1-1,-1 1 1,1-1-1,-1 1 0,1-1 1,-1 1-1,1-1 1,0 1-1,-1-1 1,1 0-1,0 1 1,-1-1-1,1 0 0,0 1 1,-1-1-1,1 0 1,1 0-1,32 7 13,-1-7-2,-8-7-6,-16 0 16,-5 2-22,0 1 1,-1-1 0,1 0 0,-1-1 0,0 1 0,-1 0 0,1-1 0,-1 0 0,0 0 0,-1 1 0,1-1 0,-1 0 0,0 0 0,0-9 0,-3-52-5,-5 39 6,-3 3 8,9 24-9,1 1-1,0-1 1,0 1-1,0-1 1,-1 1-1,1-1 1,0 1-1,0 0 0,-1-1 1,1 1-1,0-1 1,-1 1-1,1 0 1,0-1-1,-1 1 1,1 0-1,-1-1 1,1 1-1,-1 0 1,0-1-1,-20-11 4,20 12-4,1 0 0,-1-1 0,1 1 0,-1 0 0,1 0 0,-1 0 0,1-1 0,-1 1 0,1 0 0,-1 0 0,1 0 0,-1 0 0,1 0 0,-1 0 0,0 0 0,1 0 1,-1 0-1,1 0 0,-1 0 0,1 0 0,-2 1 0,-20 4-281,0 1 1,-38 16-1,54-19-1221,-2 4-1149,-29 31-810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14:15.25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 43 11073,'-19'-42'2228,"64"87"-10401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42:02.86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33 173 1548,'-3'-3'445,"2"0"113,0 1 0,-1 0-1,1-1 1,0 1 0,0-1 0,0 1 0,0-1 0,1 0 0,-1 1 0,1-1-1,0 0 1,0 1 0,0-1 0,0 0 0,0-2 0,10-21-1443,12-11 877,-19 33 8,-1 0 0,2 0 0,-1 0 1,0 1-1,1 0 0,0 0 0,-1 0 1,1 0-1,0 0 0,1 1 0,-1-1 0,0 1 1,1 0-1,6-1 0,3-1 8,1 0-1,-1 2 1,18-2 0,-10 2 28,1 1 1,1 2-1,-1 0 1,-1 1-1,1 1 1,0 1-1,-1 1 1,1 1-1,-1 1 1,-1 1-1,36 19 1,-49-19 28,-6-5-58,19 37 128,-20-37-129,-1 0 0,1-1 0,0 1 0,-1 0 0,1 0 0,-1 0-1,0-1 1,0 1 0,0 0 0,0 0 0,0 0 0,-1-1 0,1 1 0,-1 0 0,-1 4 0,-5 4 7,0 0 0,0 0 0,-1 0 0,-1-1 0,1 0 0,-19 14-1,20-17-15,-15 11 10,0-1 1,-1 0-1,-1-2 0,-1-1 1,-35 14-1,55-25 34,-1-4-28,-17-4-30,17 3 25,7-3-56,-1 3 46,0 1 1,1-1 0,-1 0-1,1 0 1,-1 1-1,1-1 1,0 0 0,0 1-1,-1-1 1,1 1-1,0-1 1,3-1 0,-1 0-1,0 1 0,1-1 0,-1 1 1,1 1-1,0-1 0,-1 0 1,1 1-1,0 0 0,0-1 0,0 2 1,0-1-1,0 0 0,0 1 0,1 0 1,-1 0-1,0 0 0,0 0 1,0 1-1,0 0 0,0-1 0,7 4 1,2 0 4,0 0 1,0 2 0,-1-1-1,0 2 1,18 11 0,-8-2 60,-1 1-1,-1 1 1,-1 1 0,0 1 0,-1 0 0,-1 1 0,-2 1 0,0 1 0,14 29-1,-25-46-15,-1 0-1,0 1 0,-1-1 0,0 1 0,0 0 0,0 0 1,-1 0-1,0 0 0,0 0 0,-1 0 0,0 0 0,0 0 1,-1 0-1,1 0 0,-2 0 0,1 0 0,-1 0 0,0-1 1,0 1-1,-1 0 0,0-1 0,0 0 0,0 1 0,-1-1 1,0-1-1,-6 8 0,-2-1-26,0-1-1,0 0 1,-1 0 0,0-2 0,-1 1-1,0-2 1,-1 0 0,0-1 0,0 0-1,0-1 1,-20 5 0,-19 2-28,-108 11 0,130-20 22,-85 3 107,65-6-5974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41:54.55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1316 13 4088,'-177'-10'3234,"108"9"-2455,-18-1-124,1 5 0,0 4 0,0 3 0,-97 25 0,137-24-526,1 2 1,0 2-1,1 2 0,-48 25 0,74-32-82,0 1-1,1 0 1,1 2 0,0-1-1,1 2 1,0 0 0,1 1-1,0 0 1,1 1-1,1 1 1,1 0 0,-11 20-1,9-6 93,1 1-1,2 0 0,1 0 0,1 1 0,-5 61 0,11-84-94,1-1 0,1 0-1,0 0 1,0 1 0,1-1-1,0 0 1,0 0 0,1 0 0,1 0-1,-1 0 1,1 0 0,1-1-1,0 1 1,0-1 0,0 0 0,1 0-1,1-1 1,-1 1 0,1-1-1,0 0 1,1-1 0,-1 1 0,1-1-1,1 0 1,-1-1 0,12 6-1,-2-3-2,1 0 1,-1-2-1,2 0 0,-1-1 0,1-1 0,-1-1 0,1 0 0,24-1 0,0-2-14,-1-1-1,68-13 1,43-16-87,-1-8 0,151-59 0,-209 64-1320,-36 14-4464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41:55.03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1 538 2240,'0'0'6745,"2"-7"-6280,10-26 278,26-53 0,-2 12-371,-3-1 1,33-112 0,-52 117 378,-13 65-161,-5 10-565,-10 16-2,1 0-1,1 0 1,1 1 0,1 0 0,1 1 0,-9 35-1,7-15 129,2 1-1,-7 83 1,16-116-135,-1 0 1,2-1-1,0 1 1,0 0 0,1-1-1,0 1 1,7 20 0,-8-28-15,1 1 0,0 0 0,0-1 0,0 1 0,0-1 0,0 1 0,1-1 0,0 0 0,-1 0 0,1 0 0,0 0 0,1-1 0,-1 1 0,0-1 0,1 0 0,-1 0 0,1 0 0,0 0 0,-1-1 0,1 0 0,0 1 0,0-1 0,6 0 0,1 0-102,-1-1-1,0 0 1,1-1 0,-1 0-1,0 0 1,0-1 0,0-1-1,0 0 1,0 0 0,11-6 0,-10 4-556,1-1 1,-1 0-1,-1-1 1,1 0 0,-1-1-1,0 0 1,16-18-1,1-11-2317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41:55.27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27 12 8565,'-4'-2'1219,"-19"-8"2345,30 15-3516,19 11-23,37 15-1,-57-29-45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42:04.55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673 335 3896,'0'0'4111,"4"-5"-4053,19-22-80,51-79 6,9-12-8,-41 59 411,-39 55 427,-7 1-574,-1 1-224,0 0-1,0 0 1,0 1-1,0-1 1,-1 1-1,1 0 0,0 1 1,0-1-1,-1 1 1,1 0-1,-8 1 1,-12 2-11,-30 8 0,18-3 3,-180 39-15,-87 16 72,299-63-91,-1 2 15,-17 3-34,17-4 1,4 5 15,-1 6 86,1 0 0,0 0 0,1 0 0,0 1 0,1-1 0,0 1 0,1-1 0,4 18 0,0 41 493,-5-67-531,1 10 37,-1 0 0,0 0 0,-1 0-1,-1 0 1,0-1 0,-1 1 0,-9 25 0,10-33 83,1-1-89,-2 17 23,2-16 321,4-11-539,-1-1 119,-1 4 20,0 0 0,-1 0 0,1 0 0,0 1 0,1-1 0,-1 0 0,0 0 1,0 1-1,1-1 0,-1 1 0,1-1 0,-1 1 0,4-3 0,6-4-8,0 0 0,0 0 0,0 1 0,1 0-1,0 1 1,13-6 0,-17 10 13,-1-1 0,1 1 0,0 0 0,0 0 0,-1 1-1,1 0 1,0 1 0,0 0 0,0 0 0,0 0 0,0 1 0,0 0 0,8 3 0,-6-1 18,0 1 1,-1 0 0,1 1 0,-1 0 0,0 0-1,0 1 1,0 0 0,-1 1 0,0-1-1,0 2 1,-1-1 0,1 1 0,-2 0 0,1 1-1,-1 0 1,-1 0 0,0 0 0,0 0-1,0 1 1,-1 0 0,-1 0 0,0 0 0,0 0-1,1 16 1,-1-7 34,-2-1 0,0 0 0,-1 1 0,-1-1 0,0 1 0,-2-1 0,0 0 0,-1 0 0,-1 0 0,-1-1 0,0 1 0,-1-1 0,-13 22 0,5-15-10,0 0-1,-2-1 1,-1 0-1,0-2 0,-2 0 1,0-1-1,-28 20 1,31-28-133,0-1 0,-1 0 0,0-1 1,-1-1-1,0-1 0,-1 0 0,1-2 0,-1 0 1,-1-1-1,-30 3 0,41-6-261,8-1 111,-1-1 0,1 1 0,0-1 1,0 0-1,0 0 0,0 0 0,0 0 1,0 0-1,-1 0 0,1-1 0,-3 0 0,-24-5-2441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42:05.25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1059 69 4644,'0'0'1034,"-6"-4"85,-9-5-582,-2-1 73,1 1 1,-30-12 0,34 18-463,0-1 1,0 2 0,-1-1-1,1 2 1,-1 0 0,1 0 0,-1 1-1,1 0 1,-1 2 0,1-1-1,-1 1 1,1 1 0,0 0 0,-20 8-1,-25 12 69,1 2-1,1 3 0,1 1 0,-71 54 1,61-34-10,2 2 0,-103 113 0,149-146-181,1 1 0,0 0 0,2 1 0,-18 33 0,26-43 1,1-1-1,1 1 1,0 0-1,0 0 1,0 0-1,1 1 1,1-1-1,0 0 1,0 1-1,1-1 1,1 1-1,2 18 1,8 18 213,-11-47-234,0 1 1,0 0-1,0-1 0,0 1 1,0 0-1,1-1 1,-1 1-1,0 0 0,0-1 1,1 1-1,-1-1 1,0 1-1,1-1 0,-1 1 1,1-1-1,-1 1 1,1-1-1,-1 1 0,1-1 1,-1 1-1,1-1 0,-1 0 1,1 1-1,0-1 1,-1 0-1,1 1 0,0-1 1,-1 0-1,1 0 1,0 0-1,32 13 58,-1-2 0,1-1 0,1-2 0,39 5 0,-56-13-53,0 1 1,-1-2-1,1 0 1,27-6-1,65-22 12,-57 14-22,194-63 38,8-2-598,-219 69-929,-29 9 265,42 14-7131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42:05.69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35 713 5461,'-6'2'1259,"-17"9"43,17-8 415,6-12-1420,2-3-276,-1-1-1,2 1 0,0-1 1,0 1-1,1 0 0,0 0 1,1 1-1,1-1 1,0 1-1,12-18 0,51-69 13,51-80-17,-105 151-1,-1 1 1,-1-2-1,-2 0 1,0 0-1,6-32 1,-13 40 375,0 0-1,2-34 1,-6 50-53,-6 7-249,-4 4-66,1 0 1,-1 0-1,2 1 0,-1 0 0,1 0 1,0 1-1,0 0 0,1 0 1,1 1-1,-1 0 0,-6 14 0,1 3 16,1 1 0,0 0 0,-9 45 0,18-62-35,-1 0-1,2 0 1,-1 0 0,2 0 0,0 1-1,0-1 1,0 0 0,2 1 0,-1-1-1,2 0 1,-1 0 0,1 0 0,1-1 0,0 1-1,1-1 1,9 16 0,-8-14-4,-4-9 1,0 1 0,0-1 0,0 0-1,1 0 1,-1 0 0,1 0 0,0 0 0,0 0 0,0-1-1,6 4 1,-3 0-32,5 2-47,1 1 0,-1-2 0,1 1-1,0-2 1,19 9 0,-1-3-629,-29-12 648,0 0-1,-1 1 1,1-1 0,0 0 0,-1 0 0,1 1 0,0-1 0,-1 0-1,1 0 1,0 0 0,-1 0 0,1 0 0,0 0 0,0 0 0,-1 0-1,1 0 1,0 0 0,-1-1 0,2 1 0,27-7-1782,-29 7 1742,1 0 0,-1 0 0,1-1 0,0 1 0,-1 0 0,1 0 0,0-1 0,-1 1 0,1 0 0,-1 0 0,1-1 0,-1 1 0,1-1 0,-1 1 0,1-1 0,-1 1-1,1-1 1,-1 1 0,0-1 0,1 1 0,-1-1 0,0 1 0,1-2 0,26-36-2514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42:05.99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27 62 7117,'0'0'496,"-4"-1"158,-14-2-78,14 2-53,4 3-504,0-1-1,1 0 1,-1 1 0,1-1-1,-1 0 1,1 0-1,-1 1 1,1-1-1,0 0 1,0 0 0,-1 0-1,3 2 1,-1-1 13,-1 0-19,0 0-1,0-1 1,0 1-1,0-1 0,0 1 1,0-1-1,0 0 1,1 1-1,-1-1 1,1 0-1,-1 0 0,1 0 1,-1 0-1,3 1 1,3 2 14,-4-1 94,1-1 1,0 0-1,-1 1 0,1-1 0,0 0 0,0-1 0,0 1 1,1-1-1,-1 0 0,6 1 0,-8-6 48,1-2-126,-1 3-35,-1 1 0,0-1 0,1 1 0,-1-1 1,0 0-1,0 1 0,0-1 0,0 0 0,-1 0 0,1 0 1,-1 0-1,0 1 0,0-1 0,0 0 0,0 0 0,0 0 0,-1 0 1,1 0-1,-1 0 0,0 1 0,0-1 0,-1-4 0,-7-10-8,7 13 6,-1 0-104,-5-12-204,5 12-424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42:06.60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179 351 2984,'-6'3'645,"-17"7"191,11-9 75,-15-4-100,27 3-777,-1 0-1,0 0 1,1 0-1,-1 0 1,0 0 0,1 0-1,-1 0 1,0-1-1,1 1 1,-1 0-1,0-1 1,1 1-1,-1 0 1,1-1-1,-1 1 1,1 0 0,-1-1-1,0 0 1,-7-7 97,0-1 0,0 1 0,1-1 1,1-1-1,-1 1 0,1-1 1,1 0-1,0-1 0,0 1 1,1-1-1,-3-13 0,3 5 0,0 0 0,-2-33 0,6 51-119,0 0-1,0-1 1,0 1-1,0 0 0,0 0 1,-1 0-1,1-1 0,0 1 1,0 0-1,-1 0 0,1 0 1,-1 0-1,1-1 0,-2-1 1,0 0-1,1-1 9,6 1-6,8-2-12,-1 1 0,1 0 0,0 0-1,0 2 1,20-3 0,75-1-21,-51 4-1,52-5-559,0-6-1,160-38 0,-258 48 691,-1 1 63,-4 2 151,-11 8 239,-111 138 1730,58-77-1516,9-10-233,-3 2 153,-54 85 1,45-44-512,4 2-1,5 3 1,-69 205 0,94-229-569,24-77-263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42:06.79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1 263 5749,'53'-34'792,"1"4"136,7 3-224,0 0-348,19 0-236,3-3-20,5 7-68,8 1-272,-8-2-1288,-16 6-841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14:15.99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 92 1796,'-4'-39'662,"3"31"235,0 1 246,-5-23 187,5 22 1657,6 21-2405,61 215 1274,-35-110-1301,126 384 165,-138-452-928,52 155 450,-62-172-1254,-2 1 0,-1-1 1,-1 1-1,0 45 0,-5-25-2335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42:07.38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599 23 4060,'0'0'4319,"-6"-4"-3683,-17-11-169,12 11-198,-3 5-243,1 1 0,0 0 0,0 1 0,0 0 0,0 1 0,0 0 1,1 1-1,0 1 0,0 0 0,0 0 0,1 1 0,-12 10 0,-14 12-22,1 2 1,-38 41-1,38-34 245,2 0 0,1 3 0,2 0 0,-49 90 0,76-122-228,0 0 1,0 0-1,1 0 0,1 1 0,0-1 0,0 1 0,1 0 0,0-1 0,0 1 0,1 0 1,1 0-1,0-1 0,0 1 0,4 15 0,-5-24-17,0 0 1,1-1-1,-1 1 0,0 0 1,0-1-1,1 1 0,-1 0 1,0-1-1,1 1 0,-1 0 1,1-1-1,-1 1 0,1-1 1,-1 1-1,1-1 0,-1 1 0,1-1 1,-1 0-1,1 1 0,0 0 1,8 5 9,-1 1 0,1-1 1,-1 0-1,2-1 1,-1 0-1,1-1 0,-1 0 1,15 4-1,-3-4-4,0-2 1,0-1-1,0 0 0,1-2 1,30-4-1,106-25 2,3-15-1689,186-79 0,-295 105 260,19-9-1147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42:07.88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1 666 3788,'0'0'2428,"8"-2"-2351,5-3-83,0-1 0,0 0 0,-1 0 0,1-1 0,-1-1 1,-1 0-1,0-1 0,12-11 0,-6 4-39,-1-1-1,-2-1 1,1 0-1,19-35 1,-4-1-110,-2-1 0,20-59 1,-36 79 568,-2 0 1,7-41 0,-13 51 1669,0-48 0,-9 76-1994,0 0-68,0 1-1,0-1 1,0 1-1,0 0 1,1 1-1,0-1 1,0 1-1,0 0 1,0 0-1,1 0 1,-4 6-1,2-1 23,1 1 0,-1 0-1,2 0 1,-1 1-1,-1 15 1,1 1 19,2-1 1,1 1-1,1-1 1,6 39-1,-4-51-48,1 0 0,0 0-1,2 0 1,-1-1 0,2 0 0,0 0-1,1 0 1,0 0 0,11 14-1,-11-18-20,0-1 0,1 0 1,0 0-1,1 0 0,0-1 0,0-1 0,1 1 0,-1-2 0,2 1 0,-1-1 0,23 9 0,-28-14-130,1 1 0,0-1-1,-1 0 1,1-1-1,0 1 1,-1-1-1,1 0 1,0-1-1,10-1 1,-11 1-395,1-5-1191,21-26-370,-4-9-115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42:08.18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32 72 4368,'0'0'1799,"-5"1"-807,-16 2-247,15-2 689,12 1-1172,15 8 0,-21-10-252,1 1 1,-1-1-1,1 0 1,-1 0 0,1 1-1,-1-1 1,1 0 0,-1 0-1,1 0 1,-1 0 0,1 0-1,-1 0 1,1 0-1,-1 0 1,1 0 0,-1 0-1,1 0 1,-1 0 0,1 0-1,0-1 1,5 1 45,-4 0-40,0 0 1,0 0-1,0 0 0,0-1 1,0 1-1,0-1 0,0 1 1,0-1-1,0 0 0,0 0 1,-1 0-1,1 0 0,3-2 1,21-12 41,-23 14-53,-1 0 0,0 0 0,0 0 0,0 0 0,0-1 0,0 1 0,-1-1 0,1 1 0,0-1 0,-1 0 0,1 1 0,-1-1 0,2-4 0,1 0 12,-2 5-7,-1 0 0,0 0 0,1 0 0,-1-1 0,0 1 0,0-1-1,0 1 1,0 0 0,-1-1 0,1 0 0,0 1 0,-1-1 0,1 1 0,-1-1 0,1-2 0,0-1 18,2 0 39,-9 11-599,-6 6-86,2 0 0,-1 1 0,2 0 0,-1 1 1,2 0-1,-8 16 0,2 12-1658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42:08.67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388 376 3420,'0'0'1088,"2"7"217,14 57 2726,-15-58-3032,-6-1-364,-2 0-573,1 0-1,-1 0 1,0-1-1,0 1 1,0-2-1,-1 1 1,1-1-1,-1 0 1,-16 4-1,12-5-30,0 0-1,-1 0 1,1-2-1,-1 1 1,1-2-1,-20-2 1,21 2-45,1-1 0,-1 0 0,1-1 0,0 0 0,0-1 0,0 0 0,0-1 0,1 1 1,0-2-1,0 0 0,0 0 0,1 0 0,-1-1 0,2 0 0,-1-1 0,1 0 0,0 0 0,-6-10 0,8 10-37,1 0-1,0-1 1,1 0-1,-1 1 1,2-1-1,-1-1 1,1 1-1,1 0 1,-1 0-1,2-1 1,-1 1-1,1-1 1,1 1-1,0-1 1,0 1-1,3-11 1,0 8 27,0 0 1,1 0-1,0 0 1,1 1-1,0 0 1,1 0-1,0 1 1,0 0-1,1 0 0,1 1 1,15-15-1,-11 14 30,0 0-1,0 2 0,1-1 0,0 1 1,0 1-1,1 1 0,0 0 0,0 1 1,0 0-1,1 1 0,-1 1 0,22-2 1,-24 4 45,0 1 1,0 0 0,0 0 0,0 1 0,0 1 0,0 0 0,0 1-1,0 1 1,-1 0 0,1 0 0,-1 1 0,0 1 0,0 0 0,-1 0 0,14 12-1,-14-10 34,-2 1-1,1 0 1,-1 0-1,-1 1 1,0 1 0,0-1-1,-1 1 1,0 1-1,-1-1 1,-1 1-1,0 0 1,0 0-1,5 24 1,-7-19-32,-1 1 1,0-1-1,-1 0 1,-1 0-1,-1 1 1,0-1-1,-2 0 1,0 0 0,0 0-1,-7 17 1,0-7-29,0-1 0,-1 0 0,-2 0 0,-1-2 0,-1 0 0,0 0 0,-2-1 0,-36 37 1,37-45-298,-1 0 1,-1-1 0,0-1-1,-35 20 1,36-25-397,-1 0-1,0-1 1,0 0 0,0-2-1,-1 0 1,-19 2-1,-23 2-2492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42:12.36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1 473 568,'0'0'373,"4"1"-151,27 8 193,-1-3 0,1 0 0,0-2 0,38 0 0,-62-4-381,49 4 591,1-3 0,63-7-1,416-46 955,-308 27-1316,705-54 190,-895 78-443,498-6-2,655 8 97,-947-27 2742,-240 25-1974,-9-17-757,3 14-101,1-1 10,-2 8-830,-10 7 791,10-8 85,2-2-371,1 0 291,-1 0 0,0 0 1,0 0-1,0 0 0,1 0 0,-1-1 1,0 1-1,0 0 0,0 0 1,1-1-1,-1 1 0,0 0 1,0-1-1,1 1 0,-1-1 1,0 0-1,0 0-42,0 1 0,1-1 0,-1 1 0,0-1 0,1 1 0,-1 0 1,0-1-1,0 1 0,1 0 0,-1-1 0,0 1 0,0 0 0,0 0 0,1 0 0,-1 0 0,0 0 0,-1 0 1,-3-7-463,-83-89-2143,45 59 1287,10 9 902,-47-37-286,68 56 737,0 2 0,0 0 0,0 0 1,-1 1-1,-20-7 0,24 11 205,-1 0 0,0 0 0,-18 0 0,23 2 178,-1 3-15,-17 7-22,17-8 27,5 4 64,-2 17 161,4-10-37,2-5-442,1 1 1,0-1 0,1 0 0,0 0-1,0 0 1,1 0 0,0-1 0,0 0-1,1 0 1,-1-1 0,16 11-1,-6-7 18,0 0 0,1-1 0,0-1 0,0-1 0,0 0 0,1-2 0,0 0 0,27 4 0,-5-5-80,0-1-1,77-6 0,-43 0 4,49-4 3,-89 6-43,20 5 1393,-57 0-997,-1 4-269,-1-1 0,-1 0 0,1-1 0,-1 1 0,0-1 0,-1 0 0,1 0 0,-1-1 0,-9 5 0,-78 43 141,63-37-133,-14 5-89,-60 19 0,73-28-53,2 0-88,28-11-3,-1 0-1,1 0 1,-1 0 0,0 0-1,1 0 1,-1 0 0,0-1-1,0 0 1,-5 1 0,1-1-217,0 2-1057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42:14.21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13 1004,'0'0'881,"4"0"-538,99 16 1189,-68-9-802,106 33 1055,-90-23-1131,73 13-1,405 28-126,9-35-549,-358-17 78,-7-1-26,134 6-24,423 30 507,-613-32-304,165 5 1078,-262-10-1089,-16-3 616,0-1-746,10 2-9,-11-1-24,-11-6-764,-102-47 340,59 30 255,1-3 0,-64-42 0,100 59 118,9 5 9,0 0-1,1 0 0,0 0 0,-1-1 0,-5-6 1,-45-46 17,50 51 23,0 0 8,-19-16-29,19 16 21,10 9-70,17 12 42,0-1-1,1-1 1,0-1-1,1-1 0,41 14 1,172 48-16,-174-58 161,120 15 1,-76-16 786,-103-14 94,-1-5-936,-2 2-89,0-1 0,0 1 0,0 0 0,0-1-1,-1 1 1,1-1 0,-1 1 0,1-1-1,-1 1 1,0-1 0,0 0 0,0 1-1,-1-5 1,-5-1 15,1 5-15,1-1-1,0 0 0,0 1 0,0 0 0,-1 0 0,0 0 0,1 0 0,-1 1 1,0 0-1,0 0 0,-1 0 0,1 0 0,0 1 0,-1 0 0,1 0 0,0 1 0,-1-1 0,1 1 0,-8 1 0,-1 2 26,1 0 0,0 1 0,0 1 0,0 0 0,1 1-1,-1 0 1,-17 13 0,-80 65 370,44-31-191,-22 20 42,-116 123 0,181-173-255,-23 21-74,42-40-126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42:16.96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0 351 2496,'0'0'4970,"5"-4"-4535,-2-1-311,-2 3-88,0 0 0,0 1 0,0-1 0,1 1 0,-1-1 0,0 1 0,1 0 0,-1-1 0,1 1 0,-1 0 0,1 0 0,0 0 0,0 0 0,-1 1 0,1-1 0,2 0 0,14-7 52,1 2 1,1 0-1,-1 1 1,1 1 0,-1 1-1,29-1 1,135 4 48,-87 2-117,1604 21-88,-1379-16 28,349-12 1,-156-43 0,-418 36 77,85-17 638,-177 28-631,0 1-78,18-4 43,0 2 1,23 1-1,-21-3-11,-19 3 631,0-15-464,-5 16-165,0 0 0,0-1 0,0 1-1,0 0 1,0 0 0,0-1-1,0 1 1,0 0 0,0 0 0,0-1-1,0 1 1,0 0 0,0 0 0,0-1-1,0 1 1,0 0 0,0 0-1,0-1 1,0 1 0,-1 0 0,1 0-1,0-1 1,0 1 0,0 0 0,0 0-1,-1 0 1,1-1 0,0 1-1,0 0 1,0 0 0,-1 0 0,-7-9-14,-1 1 0,0 0 0,-1 0 0,1 1 0,-1 1 0,-1 0 0,1 0 0,-1 1 0,-16-6 0,-117-31-325,80 26 166,37 9 116,1-1 32,-1 0 1,-43-22 0,66 28 75,8 8 31,5 4-55,1 0 1,0-1-1,0 0 0,1-1 0,0 0 1,1 0-1,0-1 0,23 10 1,-13-9 13,0-1 0,0-1 1,0-1-1,40 5 1,9-7-1,0-3 1,103-13 0,-145 11-63,34-3 1076,-63 11-755,-1 2-264,0 0 0,0-1 0,-1 1 0,0 0 0,-1-1-1,0 0 1,0 1 0,0-1 0,-1 0 0,0-1 0,-1 1 0,1-1 0,-10 9 0,-13 15 23,-44 37 1,39-39-7,-1 1-55,-2-2-1,-67 42 1,27-29-3807,68-37 1070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42:20.16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1421 455 1752,'0'0'2439,"3"7"-1902,3 3-350,4 5 86,-2 1 1,0 0-1,11 34 1,-10-19 142,-3 1 0,0 0 0,1 56 0,-7-63-96,-4-13-117,-43 52 108,35-53-293,-6 0-19,-1 0 0,0-1 0,-35 13 0,46-21 8,1-1 0,-1 0 1,1 0-1,-1 0 0,1-1 1,-13-1-1,6-3 6,-12-11-11,15 5-10,5 4 6,-14-22-12,6 5 8,10 17 448,3 9-398,-1-1 0,0 1 0,1 0 1,-1-1-1,0 1 0,0-1 0,-1 0 0,-2 3 0,-2 1 26,2 0 97,-1 0-49,-17 15-39,17-16-29,1-3-4,-18 5-28,17-6-34,1-6-71,0-3 29,-1 0-1,2-1 1,-1 1 0,1-1 0,0 0-1,1 0 1,0 0 0,0-1 0,1 1-1,0-1 1,1 1 0,0-1 0,1-14-1,0 4 0,0 15-3,-2 10 18,-4 8 47,3-3 61,-1-1 0,-1 1 0,1-1 0,-2-1 0,1 1 0,-1-1 0,0 0 0,-13 13 1,-2-3-16,-1-1 1,-1 0 0,-42 21 0,58-35-39,0-1 0,0 0 0,0-1 0,0 0 0,0 0-1,0-1 1,-1 1 0,1-1 0,0-1 0,0 0 0,0 0 0,-1 0 0,1-1 0,1 0 0,-1 0 0,0-1 0,-10-5 0,7-1 41,-3-10-50,2-1 0,0 0 0,1 0 0,1-1 1,1 0-1,0-1 0,2 0 0,1 0 0,-5-41 0,3-26-91,3-105 1,4 136 65,0-265-60,0 317 67,1 15 98,33 341 629,0-128-319,-27-185-343,50 170 241,-40-154-175,-1 0 0,-3 2 0,10 87 0,-23-126-89,0-1 0,0 0-1,-2 0 1,0 0 0,0 0 0,-2 0-1,0 0 1,0 0 0,-1-1-1,-1 0 1,-1 0 0,0-1-1,0 1 1,-2-1 0,1-1-1,-2 0 1,0 0 0,-17 15-1,10-11 40,-1-1-1,-1 0 1,0-2-1,-1 0 0,-1-1 1,-37 15-1,47-23 7,-1 0-1,0-1 1,-1 0-1,1-1 1,0 0 0,-1-1-1,1-1 1,-1 0-1,1 0 1,-1-1 0,1-1-1,0 0 1,-1-1-1,-17-6 1,12 2-19,1 0-1,0-1 1,0-1 0,1 0-1,0-2 1,0 0 0,1 0-1,1-1 1,0-1 0,1-1-1,-21-26 1,23 25-43,2-1 1,-1 0-1,2-1 0,0 0 1,1 0-1,0-1 1,2 1-1,0-1 0,1-1 1,1 1-1,1-1 0,0 1 1,1-1-1,1 0 1,1 1-1,5-31 0,-1 27-8,1 1-1,1-1 1,1 2 0,1-1-1,0 1 1,1 0-1,24-32 1,8-3-145,57-57 0,-72 82-48,109-97-2919,-82 79 780,7-7-831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42:20.47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118 28 6729,'18'33'9036,"-16"-39"-8990,3-16-20,-5 21-25,1 0 0,-1 0 0,0 0-1,0 0 1,1-1 0,-1 1 0,0 0 0,0 0 0,0 0 0,-1-1 0,1 1 0,0 0 0,0 0 0,-1 0 0,1 0 0,-1 0 0,1-1-1,-1 1 1,1 0 0,-2-1 0,1-1-5,-1-1-40,-2 4-349,0 0 228,-1 1-1,1-1 1,0 1 0,0 0-1,-1 0 1,1 1-1,0-1 1,0 1-1,0 0 1,0 0 0,1 0-1,-1 0 1,0 1-1,-3 3 1,-1 1-510,1 2 1,0-1-1,0 1 0,-9 16 1,-7 12-2490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42:21.76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352 649 3128,'0'0'3382,"9"-1"-3239,31-2-34,37-3-11,0-2 0,124-32 1,-157 25-99,-10 4 2,46-10 0,-74 19 8,-7 10 34,-5 20-17,-1 0-1,-11 29 1,8-29 0,-7 19 127,-3-1 0,-1 0 0,-3-2 1,-57 82-1,69-110-113,-1 1 1,-1-2-1,0 0 1,-1 0-1,0-2 0,-34 24 1,40-32-3,0 0 0,0-1 0,0 1 0,0-2 1,0 0-1,-1 0 0,0 0 0,1-1 0,-1-1 0,0 0 0,0 0 0,0-1 1,0 0-1,0-1 0,0 0 0,-16-3 0,15 0-23,0 0 0,0-1 0,0 0 0,1 0-1,0-1 1,0 0 0,0-1 0,1-1 0,0 1 0,0-1 0,1 0 0,0-1-1,-9-13 1,-4-8-16,1-1 0,1-1 0,-14-35 0,-1-13-6,3-2 1,4 0-1,4-2 0,-22-150 1,42 217 2,1 1 0,1 0 0,0 0 0,1-1 0,1 1 0,0 0 0,2 0 0,0 0 0,0 0 1,1 0-1,12-27 0,-5 30-13,3 1 12,0 2 1,1-1-1,0 2 0,1 0 1,0 1-1,0 0 1,0 2-1,1 0 0,0 0 1,1 2-1,17-3 0,-2 6 11,-19 4-32,-2 1 14,-5-2 6,0 0 1,0 1 0,-1 0-1,1 0 1,-1 1-1,1-1 1,-1 2 0,9 7-1,7 8-56,-17-15-398,1 2-620,21 27-577,1 1-331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14:16.19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137 1 5020,'0'0'3745,"-8"66"-3209,2-2-144,-2 8-192,-5 0-172,-8 9-460,-11-6-1516,-16 6-1097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42:22.40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321 316 2808,'0'0'1424,"-6"-5"-1250,-17-18-7,17 17 7,4 2 37,-9-18 2277,17 22-2070,10-2-293,0 0 1,-1-1-1,1-1 1,0-1-1,-1 0 1,27-13-1,-31 15-105,-8 2-15,0 0 1,-1 0-1,1 0 0,-1 0 0,1-1 0,-1 1 0,1-1 0,-1 1 0,4-4 0,28-22 1,-28 24-6,-4 2 6,0 0 0,0-1 0,0 1 0,-1 0 0,1-1 0,0 1 0,0-1 0,-1 1 0,1-1 0,-1 0 0,0 1 0,1-1 0,0-2 0,12-17 18,-13 20-22,-1 1 0,0-1-1,1 1 1,-1-1-1,0 1 1,1-1-1,-1 1 1,0-1-1,0 0 1,0 1-1,1-1 1,-1 1 0,0-1-1,0 0 1,0 1-1,0-1 1,0 1-1,0-2 1,0-23 3,0 24-7,0 1 1,0-1-1,0 1 0,0-1 0,0 1 0,0-1 0,0 0 1,-1 1-1,1-1 0,0 1 0,0-1 0,0 1 1,-1-1-1,1 1 0,0-1 0,0 1 0,-1-1 1,1 1-1,0-1 0,-2 0 0,-3-5-1,-1-1 1,0 1-1,0 0 0,0 1 0,-1 0 0,0 0 0,0 0 1,-1 1-1,1 0 0,-1 0 0,0 1 0,0 0 1,0 0-1,0 1 0,0 0 0,-1 0 0,1 1 0,-1 0 1,1 1-1,-1 0 0,1 0 0,-1 1 0,1 0 1,0 0-1,-1 1 0,-14 5 0,9-1 1,1 1 0,-1 0-1,1 1 1,0 1 0,1 0 0,0 1 0,0 0-1,1 0 1,1 1 0,-18 24 0,6-4 10,1 1 1,1 2 0,-18 43 0,27-56 20,2 1 0,1 0 0,1 1 0,0-1 1,2 1-1,1 1 0,-2 27 0,6-51-24,0 1 0,0-1 0,0 0 0,0 1 0,0-1 0,0 1 1,0-1-1,0 0 0,0 1 0,0-1 0,0 1 0,0-1 0,1 0 0,-1 1 0,0-1 0,0 0 0,0 1 0,1-1 0,-1 0 0,0 1 0,1-1 0,-1 0 0,0 1 0,0-1 0,1 0 1,4 4 13,0 0 0,1 0 0,-1-1 0,1 0 0,0 0 0,0 0 0,0-1 0,0 1 0,0-2 0,0 1 0,1-1 0,-1 0 0,1 0 1,-1 0-1,1-1 0,-1 0 0,1-1 0,11-1 0,5-2-21,-1-1 1,0-1-1,0 0 0,28-14 1,-19 4-557,0-1 0,-2-1 1,0-1-1,-2-2 0,32-30 1,-47 41 65,41-35-1624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42:22.82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21 132 2564,'0'0'3365,"-4"-6"-3043,-10-20-150,14 25-170,-1 1 1,1 0 0,0-1 0,0 1 0,-1-1-1,1 1 1,0-1 0,0 1 0,0-1-1,-1 1 1,1-1 0,0 1 0,0-1 0,0 1-1,0-1 1,0 1 0,0-1 0,0 1 0,0-1-1,0 1 1,0-1 0,1 1 0,-1-1 0,0 1-1,0-1 1,1 0 0,8-27 67,-9 27-63,0 1 1,0-1-1,1 0 0,-1 0 1,0 0-1,1 0 1,-1 0-1,1 1 0,-1-1 1,1 0-1,-1 0 0,1 1 1,0-1-1,1 0 1,21-22 190,-23 22-171,1 0 0,0 0 0,0 0 0,0 1 0,-1-1-1,1 0 1,0 1 0,0-1 0,0 1 0,0-1 0,0 1 0,0 0-1,2-1 1,2-1 39,2 0 16,-1-1 0,1 1 0,0 1 0,-1-1 0,1 1 0,0 1 0,0-1 0,13 2 0,9 6 268,-28-7-332,0 0 1,-1 0-1,1 0 1,0 1-1,0-1 1,-1 0-1,1 1 1,0-1-1,-1 1 1,1-1-1,-1 1 1,1-1-1,-1 1 1,1-1-1,-1 1 1,1 0-1,13 15 133,0 0-1,-2 1 0,14 22 0,-22-32-139,0 0 0,0 1 0,-1-1-1,0 1 1,0 0 0,-1 0 0,0 0 0,-1 0 0,1 0-1,-1 1 1,-1-1 0,0 10 0,-6 16-9,-3-2 4,-6-3 31,12-24 116,6-14-213,9-17 124,1 1 0,1 0 0,1 1 1,1 0-1,1 2 0,1-1 0,1 2 1,1 1-1,24-20 0,-11 13 640,-22 21-409,12 1-21,-11 6-28,20 10-101,-27-9-131,-1 1 0,1 0 0,-1-1 0,9 8 0,0 5-451,0 1 1,20 32-1,-24-36-392,2 1-1326,25 18-496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41:28.17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4043 380 2660,'0'0'6375,"-6"-2"-6016,-51-11-97,0 2 1,-63-2 0,20 2-88,-437-36 425,-89-12-465,214-9-155,-90-14 10,291 58-15,89 11 5,-303-20 13,398 31 13,-32 1 1,-85 9 0,82-3-5,20-1 14,33-3-16,4-1-3,0 1 1,0-1-1,0 1 0,0 0 0,-7 3 1,-30 8 19,4-2-2,-6 2-19,-15 4 8,10-4-9,13-2 15,28-7 7,0 3-21,-24 17 17,31-23-13,0 1 0,0-1-1,0 1 1,0-1 0,1 1 0,-1 0-1,0-1 1,0 1 0,1 0 0,-1 0-1,1 0 1,-1-1 0,1 1 0,-1 0-1,0 2 1,-5 9 37,1 1 0,1 0 0,0 0 0,0 0 0,1 0 1,1 1-1,-1 17 0,-4 176 674,-6-104-448,0-20-173,-18 106 38,3-18-2,25-136-89,5-3 29,-1-22-38,-1-4-1,0-1 0,0 1 0,0 0 0,0-1 0,-3 11 0,2-4 5,-7 33 83,5-34-100,1-5-3,0 0-1,1 0 0,-1 1 1,1-1-1,0 9 1,-4 38 13,-1-20-9,5-25 56,8-2-23,19 17-9,-25-22-37,0 0 1,0-1-1,0 1 1,0 0-1,0-1 0,0 1 1,0 0-1,0-1 1,0 0-1,0 1 0,0-1 1,1 1-1,-1-1 1,0 0-1,2 0 1,54 8 12,1-3 1,0-2 0,76-7-1,779-3-14,70 23 52,-910-17-54,370-9-20,-2-22 0,-315 18 19,415-64-8,-403 51 31,-85 18-48,-33 7 26,36-1 4,-50 3-20,-2-1 26,18-1 2231,-20-10-2215,-1 0 1,-1 0-1,0 0 0,-1 0 1,0 1-1,-1-1 0,-4-15 1,-13-68-56,-8-124 0,-1 27 37,24 176-12,-10-29 0,0-3 21,13 44-39,-1-1 31,-1 1-307,-3-7 639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41:31.10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422 0 1796,'0'0'1646,"-3"9"-1064,-10 47 1308,11-43-1628,-11 40 813,-51 188 553,-64 441 1010,113-588-2417,-10 93 200,-2 359-1,58 95 60,19 156-169,-44-672-300,-19 527 684,6-509-626,5-23-57,5-1 0,23 144 0,-17-209-2,3-1 0,1-1 0,4 0 0,26 60 0,-22-59 64,-2 1-1,16 81 1,11 40 156,1 1-162,-5-37-25,-14-50-5,23 49-9,-14-42-18,0 1-6,-34-91-21,5 19 929,-50-68-1230,-88-67 1,30 28-47,43 33 168,3-2 1,-86-104-1,96 95 102,15 18-9,-44-47-1,53 68 77,15 15 38,12 11-41,24 18 75,51 50 0,-39-33 43,29 31 159,85 109 1,-92-101-147,96 91 1,-125-136-49,-15-13-26,36 28 1,-30-29 20,-20-15 47,-2-1 159,18 12 148,-17-12 1726,-2-10-1922,2-6-188,1 0-1,-2-1 1,0 0-1,0 0 1,3-18 0,10-75-3,-6 30 3,-3 32-119,2 0 0,1 0-1,3 1 1,2 1 0,1 0 0,28-45-1,-38 74-796,1 2 0,-1-1 0,2 1 0,0 0 0,0 1 0,1 0 0,16-12 0,16-2-3180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41:31.98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1131 36 5064,'0'0'1483,"0"-5"-136,0-10-675,0 3 2277,-6 12-2826,-22-2 90,0 0-1,0 3 1,0 0-1,-51 10 0,59-6-67,1 1-1,1 1 0,-1 1 0,1 0 0,0 2 0,1 0 0,0 1 0,1 0 0,-20 20 0,-9 12 504,-64 81 1,67-75-323,-75 102 392,-41 45-289,135-170-543,-1-2 0,-1-1 0,-2-2 1,0 0-1,-37 21 0,42-34-316,19-7 72,0 0 0,0-1 0,0 1 0,0 1 0,0-1 0,0 0-1,0 1 1,1 0 0,-4 1 0,3-10-2236,-15-28-612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41:32.25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110 61 5509,'167'-45'5144,"-104"34"-4256,-58 10-594,-4 1-263,0 0-1,1 1 1,-1-1 0,0 0-1,0 0 1,1 0 0,-1 0-1,0 0 1,0 0 0,1 0-1,-1 0 1,0-1 0,2 0-1,13-1 270,-19 7-143,-1 3-159,0 0 0,-1-1 1,0 1-1,-1-1 0,0-1 0,0 1 0,0-1 0,-1 0 1,0 0-1,0-1 0,0 0 0,-13 6 0,-5 3-646,-2-1 0,-46 15-1,-8-5-1816,1-3-690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41:32.53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107 23 6245,'0'0'1235,"5"-4"27,19-12-43,-24 16-1194,0 0 0,0 0 1,1-1-1,-1 1 0,0 0 0,0 0 1,1 0-1,-1-1 0,0 1 0,1 0 1,-1 0-1,0 0 0,1 0 0,-1 0 1,0 0-1,1-1 0,-1 1 0,0 0 1,1 0-1,-1 0 0,0 0 0,1 0 1,-1 0-1,0 0 0,1 1 0,-1-1 1,0 0-1,1 0 0,-1 0 0,0 0 1,1 0-1,-1 0 0,0 1 0,0-1 1,1 0-1,-1 0 0,0 1 0,1-1 1,-1 0-1,27 16 768,-26-15-730,0 0-1,0 0 0,1 0 1,-1 0-1,0 0 0,0 0 1,0 0-1,0 0 0,0 0 1,0 0-1,0 2 0,10 13 122,-1 0 0,-1 1-1,0 0 1,-1 1 0,-1 0-1,-1 0 1,-1 0 0,6 35-1,-8-36-129,-1 0 0,-1 1 0,-1-1 0,0 1 0,-1-1 0,-1 1 0,-1-1-1,0 0 1,-1 0 0,-11 28 0,7-27-136,-1-1 1,0-1-1,-1 0 0,-1 0 1,-19 22-1,21-29-461,-1 1 0,1-1 0,-2-1-1,1 0 1,-1-1 0,0 1 0,-1-2 0,-22 10 0,-14-5-2924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41:32.74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8577,'0'0'2432,"0"65"-1912,5 2-172,8 2-184,9 8-72,-4-5-40,4 4-140,-9 1-1060,0-5-1340,-18-3-945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41:32.94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419 0 8617,'0'0'1384,"-40"45"-88,13-3-236,6 5-280,-6 2-168,9 4-188,-17 4-220,8-3-80,-7-2-40,-1-5-124,-5-5-488,0-8-520,0-11-768,5-16-4169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41:33.11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9341,'0'0'2380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14:16.63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414 1327 8905,'-7'-33'227,"2"0"0,1 1 0,1-1 0,2-38 0,2 58-224,1 1 1,1 0 0,0 0 0,9-24-1,-9 30-5,-1 1 0,1-1 0,0 1 0,0 0 0,1 0 0,4-5 0,-1 3-1,0 0 0,1 0 0,0 1 0,0 0 1,1 0-1,-1 1 0,1 0 0,1 1 1,-1 0-1,1 0 0,-1 1 0,1 0 0,12-2 1,-10 3 15,1 1 1,-1 0 0,1 0 0,-1 2 0,1-1 0,-1 2 0,1-1 0,-1 2 0,0 0 0,14 5 0,-13 1 53,16 17 106,-28-26-161,-1 0 0,1 1-1,-1-1 1,1 1 0,-1-1-1,1 1 1,-1-1 0,1 1-1,-1 0 1,1-1 0,-1 1-1,0-1 1,1 1 0,-1 0-1,0 0 1,0-1 0,1 1-1,-1 0 1,0-1 0,0 1-1,0 0 1,0 0 0,0 1-1,2 11 149,-1-2-66,0-1 0,0 1 0,-1 16 0,-1-22-35,0 0 0,0 0 0,0 0 0,0 0 0,-1-1 0,0 1-1,0 0 1,0-1 0,0 1 0,-1-1 0,1 0 0,-7 7 0,3-4 49,-1 1 0,0-1 1,-1-1-1,0 1 0,0-1 1,0-1-1,-1 1 1,1-1-1,-1-1 0,-1 0 1,-15 5-1,-8-1 353,32-8-439,0 1-1,0-1 0,0 0 0,0 0 1,0 0-1,0 0 0,0 0 1,0 0-1,0 0 0,0 0 0,0 0 1,1-1-1,-1 1 0,0 0 1,-1-1-1,-11-3 31,1-1-1,0 0 1,1-1-1,-1 0 1,1-1-1,0 0 1,1-1 0,-1 0-1,2 0 1,-15-16-1,4 0-40,2-1 0,0-1 0,2 0 0,-16-34 0,-45-122-46,-51-198-879,57 158-2267,34 128 251,2 12-394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41:33.48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872 1 7237,'17'68'3313,"8"45"-2009,-23-103-1254,-1-1-1,-1 1 0,0 0 0,0-1 0,-1 1 1,0-1-1,-1 1 0,-3 12 0,5-20-46,-1 0 0,1 0 0,-1 1 0,0-1 0,0 0 0,0 0 0,0 0 0,0 0 1,0 0-1,-1 0 0,1-1 0,-3 3 0,0 2-3,0-1 20,-1 0 9,1-2-34,0 0 0,-1 0-1,1-1 1,-1 1 0,0-1-1,1 0 1,-1 0 0,0 0-1,-9 1 1,8-3-101,-2-10-275,-7-10 124,1-2-1,-16-35 1,-25-63-68,31 68 302,15 38 223,-14-11 46,22 24-236,1 1-1,0-1 1,-1 1-1,1-1 1,0 1-1,-1 0 0,1-1 1,-1 1-1,1 0 1,0-1-1,-1 1 1,1 0-1,-1 0 0,1-1 1,-1 1-1,1 0 1,-1 0-1,1 0 1,-1 0-1,1 0 1,-1 0-1,1 0 0,-1 0 1,0 0-1,1 0 1,-1 0-1,1 0 1,-1 0-1,1 0 1,-1 0-1,0 1 0,-13 2 107,1 0-1,-1 1 1,1 1-1,0 1 0,0 0 1,0 0-1,1 1 1,0 1-1,0 0 0,1 0 1,-14 15-1,-26 29 268,-75 99 0,-21 24-295,70-99-1251,77-75 1031,-1-1 0,0 1 0,1 0 0,-1 0 0,0-1 0,0 1 0,1-1 0,-1 1 0,0 0 0,0-1-1,0 0 1,0 1 0,0-1 0,0 1 0,-1-1 0,-43 15-3188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41:33.65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12 12461,'0'0'364,"40"-12"336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41:34.10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3 149 6653,'0'0'3627,"10"10"-3028,271 251 660,-280-260-1257,0-1 0,0 1 0,-1-1 0,1 1 0,-1-1 0,1 1 0,0 0 0,-1-1 0,1 1 0,-1 0 0,1 0 0,-1-1 0,0 1 0,1 0 0,-1 0 0,0 0 0,1 1 0,8 29 40,-9-31-41,0 1 0,0-1-1,0 0 1,0 1-1,1-1 1,-1 0 0,0 1-1,0-1 1,0 0-1,0 1 1,0-1-1,0 0 1,0 1 0,0-1-1,0 1 1,0-1-1,0 0 1,0 1-1,0-1 1,0 0 0,0 1-1,-1-1 1,1 0-1,0 1 1,0-1 0,0 0-1,-1 0 1,1 1-1,0-1 1,0 0-1,0 1 1,-1-1 0,1 0-1,0 0 1,-1 0-1,1 1 1,0-1-1,0 0 1,-1 0 0,1 0-1,0 0 1,-1 1-1,1-1 1,0 0 0,-1 0-1,-10 7 13,0-1 0,-22 9 0,27-13 2,1 0-1,-1-1 1,1 1-1,-1-1 1,1-1 0,-1 1-1,0-1 1,1 0-1,-1 0 1,1 0 0,-7-2-1,-22-9 168,33 11-169,0-1 0,-1 1 0,1-1 0,0 0 0,0 0 1,-1 1-1,1-1 0,0 0 0,0 0 0,0 0 0,-2-2 0,-12-13 52,0 0 0,1-1 0,0 0 0,2-1 0,-13-23 1,19 31-78,2 0 0,-1 0 0,1 0 0,1-1 0,0 1 0,0-1 1,1 0-1,0 0 0,1 0 0,0 0 0,1 0 0,0 0 0,4-19 1,1 12-644,1 1 0,0 0 1,2 0-1,0 0 1,1 1-1,0 1 1,13-16-1,10-19-3149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41:37.07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1660 0 1052,'0'0'7911,"-6"4"-7928,-20 8 15,0-2-1,-32 8 1,39-12 0,-2 1 6,0 0 1,-26 14 0,4 3-23,10-8 18,18-9-1,0 1 1,0 0-1,1 1 0,0 0 1,0 1-1,-21 21 1,-274 324-51,248-273 68,33-41-33,26-38 19,-24 35 34,2 1 1,1 1 0,-17 44-1,3 26 121,4 1-1,-31 205 1,38-159-138,-71 554 558,70-447-484,-10 81-102,-9 146-15,44-405 17,-8 137 41,2-94-24,3-43-4,-17 96 1,-11-24-9,-13 65-43,-14 83 52,24-132 114,15-21 503,10-59-406,-5 202-47,11-111-157,-1 70-36,5-175 20,-6 65 12,1-91-6,-8 56-49,-23 138 23,32-211 1,2-5 27,0 0-1,3 1 1,5 59-1,-2-71-7,1 1 0,1-1-1,1 0 1,1 0 0,1-1-1,18 34 1,106 176-12,-45-75-5,-71-131 7,-10-16 10,22 19-19,-15-17 28,1 0-1,1-1 1,0-1 0,0 0 0,0 0 0,1-2 0,0 0 0,0-1 0,1 0-1,19 2 1,29 1 13,282 27 105,-177-28-14,82 0-40,-212-7-53,-1 0-1,-9 0-21,-24 0-23,-14-2 4,-20-4-181,1-2 0,0-1 0,1-1 0,0-1 0,0-2 0,-23-15 0,3-5 17,2-2 1,2-3-1,-66-72 1,106 106 186,-1 1 0,0 0 0,0 0 0,0 0 0,0 0 0,-6-4 1,2 2 3,1 0 1396,10 12-1131,14 23-210,1-1 1,2-1-1,1-1 0,1 0 0,1-2 0,1-1 0,2 0 0,0-2 1,1-2-1,2 0 0,0-2 0,0-1 0,2-2 0,0 0 0,36 10 0,-17-13-46,95 11 0,-110-16 10,-30-6 5,-7 1-23,1 0 0,0-1 0,0 1 0,-1 0 0,1 0 0,-1 0 0,0 0 0,1-1 0,-1 1-1,0 0 1,-2 2 0,0 1 31,3-5-26,0 1 0,-1 0 0,1 0 0,-1 0 0,1 0 0,-1 0 0,1-1 0,-1 1 1,0 0-1,1-1 0,-1 1 0,0 0 0,1-1 0,-1 1 0,-2 0 0,-45 37 245,-71 41 0,-190 107 73,233-138-373,69-44-261,0-1-536,-21 12-841,21-11-1018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41:37.44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493 33 5288,'-2'-5'1037,"0"1"-667,1 3-184,0 0 1,0-1-1,0 1 0,0-1 1,0 1-1,1-1 1,-1 1-1,1-1 1,-1 1-1,1-1 1,-1 0-1,1-1 1,-8 2 410,-3 0-436,-1 1-1,1 0 1,0 0 0,0 2-1,-1-1 1,1 1-1,0 1 1,-20 7 0,4 3-37,0 2 0,1 0-1,1 2 1,1 1 0,0 0 0,1 2 0,2 1 0,0 1 0,1 0 0,1 2 0,1 0 0,-17 30 0,29-43-111,0 1 0,1 0 1,0 0-1,1 0 1,0 0-1,1 1 1,0-1-1,1 1 0,0 21 1,1-25-11,1 0 0,1 0 1,0-1-1,0 1 0,1-1 0,0 1 0,0-1 1,1 0-1,0 1 0,0-1 0,1-1 1,0 1-1,1 0 0,-1-1 0,9 9 1,-3-5-171,1-1 0,1 0 0,-1-1 0,1 0 0,1-1 1,0 0-1,0-1 0,0 0 0,1-1 0,0-1 0,0 0 1,25 5-1,-13-6-690,0-1 0,1-1-1,-1-1 1,0-1 0,0-2 0,39-7 0,9-7-869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41:37.79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360 3 6353,'0'0'558,"-7"-1"234,-1 0-659,1 1-1,-1 0 0,1 0 0,-1 0 1,0 1-1,1 1 0,-1-1 0,1 1 1,0 0-1,0 1 0,0-1 0,0 1 0,0 1 1,-12 8-1,-9 6 257,2 2 0,-29 28 0,40-34-279,1 1 0,0 0 0,0 1 0,-16 26 0,26-34-90,-1 0-1,1 0 0,0 0 1,1 1-1,-1 0 0,2-1 1,-1 1-1,1 0 0,1 0 1,0 0-1,0 0 0,1 16 1,0-21-17,1 0 0,0 0 1,-1 0-1,1 0 0,1-1 0,-1 1 1,0 0-1,1-1 0,0 1 0,0-1 1,0 0-1,0 0 0,1 1 0,-1-1 1,1-1-1,0 1 0,3 2 0,-1-1-2,1 0 0,0-1 0,0 0 0,0 0 0,1 0 0,-1-1-1,1 0 1,-1 0 0,8 1 0,9-1-13,0 0 1,0-1-1,0-2 0,38-4 0,-33 1-65,0-2-1,-1 0 0,0-2 0,28-11 0,-40 13-13,-1-1 0,0 0 0,0-1 0,-1-1 0,0 0 0,0 0 0,-1-1 0,17-19 0,-24 23 35,0-1 0,0 0 0,-1 0 0,1-1 0,-1 1 0,-1-1 0,0 0 0,0 0 1,0 0-1,-1 0 0,0 0 0,-1-1 0,0 1 0,0 0 0,-1-1 0,0 1 0,-1-1 0,1 1 0,-1-1 0,-1 1 0,0 0 0,-4-12 0,-16-18 39,9 24 95,3 7-37,1 0 0,-1 1 1,0 1-1,0 0 1,-1 0-1,0 1 1,1 0-1,-2 0 0,1 2 1,0-1-1,0 1 1,-1 1-1,-16 0 1,2 3-15,1 2 1,0 1-1,0 0 1,0 2 0,1 1-1,0 1 1,0 1 0,-23 14-1,40-20-607,2 3-843,-12 30-767,15-33 1770,1 1 0,1-1 0,-1 0 0,0 1-1,1 8 1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41:38.19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0 221 7361,'0'0'3327,"5"7"-2753,2 8-429,0 1 0,0-1 0,-1 1 1,-1 0-1,4 25 0,-2 3 345,2 47 1,-4-50-230,2-1 1,2 0 0,14 41-1,-7-24-182,-16-55-74,0 0-1,1-1 1,-1 1 0,1 0-1,0 0 1,0 0-1,0 0 1,0-1 0,0 1-1,0 0 1,0-1-1,2 3 1,1 1 28,0 0 810,-6-66-826,1 28-184,5-65-1,6 31-42,32-118 0,-30 149-37,1 0 0,2 1 0,1 1 0,36-57 1,-29 57-587,-10 22-505,60-42-3492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41:38.79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1 590 3196,'0'0'8083,"6"-3"-7751,25-14-133,0-2 0,41-31-1,-57 38-183,-1-1 0,0 0 0,-1-1 0,0 0-1,-1-1 1,17-29 0,-13 16-18,-2-1 1,-2-1-1,-1 0 0,-1-1 0,-1 0 1,-2 0-1,7-64 0,-14 59 20,-4 7-1,3 23-35,-25 10 23,19-2-3,6-1 1,0-1-1,0 0 0,0 0 1,0 1-1,0-1 0,0 0 0,0 1 1,0-1-1,0 1 0,1-1 1,-1 1-1,0 0 0,0-1 1,-1 2-1,-6 5 14,-1 1 0,1 0 0,0 1 0,1 0 0,-7 11 0,10-14 13,0 0 0,0 0 0,1 1 0,0 0 0,0 0 0,1 0 0,0 0 0,0 0 0,1 0 0,-1 0 0,1 8 0,3 3 46,0 0 0,1 0 1,1 0-1,0-1 0,2 0 0,0 0 1,1 0-1,0-1 0,13 20 1,-18-33-67,-1 1 1,1-1 0,0 0-1,0 0 1,0 0-1,1 0 1,-1-1 0,1 1-1,0-1 1,3 3 0,4 3 1,0 1-12,1-1 0,0 0 0,0-1 0,0 0 0,1-1-1,0-1 1,0 0 0,21 6 0,-31-10-16,0-1 0,0 1 0,0-1 0,0 1 0,0-1 0,0 0 0,0 0 0,0 0 0,0 0 0,0 0 0,4-1 0,0 0-88,-1 1-510,24-20-5213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41:39.13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0 238 3280,'0'-7'512,"0"-25"1255,7 27-1345,1-1-318,27-14 338,-26 15-365,-5 2-28,0 1-1,0 0 1,0 0-1,0 0 1,1 0-1,7-1 1,20-7 126,-29 9-146,-1 1 0,0-1 1,1 0-1,-1 0 1,0 0-1,1 0 0,-1 0 1,0 0-1,0 0 1,0-1-1,0 1 0,3-4 1,0 1 83,1 0 273,23-25 195,-29 29-575,1-1-1,-1 1 0,1-1 0,-1 1 0,1 0 0,-1-1 1,0 1-1,1-1 0,-1 1 0,0-1 0,1 0 0,-1 1 1,0-1-1,1 1 0,-1-1 0,0 1 0,0-1 0,0 0 1,0 0-1,2-5 41,-1 4-18,0 0-1,-1 1 0,1-1 0,-1 0 1,0 0-1,0 0 0,1 0 0,-1 0 1,0 0-1,-1 0 0,1 0 0,0 1 1,-1-4-1,-4-24 1581,0 28-1380,-18-4-83,17 4-51,0 4-58,-17 10-9,17-10-45,4 3-163,-7 17-707,7-17-1153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41:39.91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32 294 4404,'0'0'3181,"3"-6"-3195,5-12 24,2 1 1,0 0 0,1 1-1,15-19 1,-13 19-9,1 1 0,0 1 0,1 0 0,0 1 1,23-15-1,-19 18 11,1 2 1,0 0-1,0 1 1,1 1-1,27-5 0,107-8-9,-148 18-4,58-2 8,-59 3 394,9-4 293,-12 3-14,-7 0-409,0 0-216,-1-1 0,0 1 0,1 1 0,-1-1 0,1 0 0,-1 1 0,0 0 0,1 0 0,-1 1 1,0-1-1,1 1 0,-1 0 0,1 0 0,-1 1 0,1-1 0,-1 1 0,1 0 0,0 0 0,0 1 0,0-1 0,0 1 0,0 0 0,-4 4 0,-12 14 166,1 0-1,1 1 0,0 0 0,2 2 1,1 0-1,1 1 0,1 0 0,1 1 0,2 0 1,-11 40-1,12-34-72,-22 83 383,-51 123-1,52-163-286,15-36-183,-32 62 0,45-97-79,-27-23-4248,16 6 2403,-18-34-498,2-7-203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14:16.83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 1 5288,'40'58'1501,"-5"10"15,-14 13-252,-16 6-308,3 12-412,-8 7-256,0 13-136,-8 10-112,-5 4-40,0 1-128,-14-5-704,-8-6-1348,3-6-1241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41:40.14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0 161 3312,'8'-3'1260,"60"-23"1258,112-26-1,-91 33-1900,169-15 0,-131 26-603,145-2-2739,-241 11 1191,-1-2-1,39-6 1,-62 6 171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42:26.87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5851 24 952,'0'0'33,"-8"-3"-99,-24-10 76,24 10 2477,-1 2-2096,-27-2-40,27 2 282,0 2-182,-47 3 309,-11-1-171,6 2-49,-15-3-245,38-2-214,1 1 0,0 2 0,-1 1 1,-45 13-1,-2 12 420,-81 40-1,-252 98 60,340-139-465,1 2-1,-103 57 1,76-26 246,-102 77-1,163-104-303,2 1-1,1 2 1,2 2-1,-36 48 1,-31 46 232,7 5 0,5 4 0,-96 200-1,50-24 171,9 72-259,104-295-189,5 1-1,-10 117 0,3 201 30,22-331-19,-1 29 13,0 108-27,2-99 6,10 136-1,7-139 8,-6 1 0,-10 124 0,-3-127-21,2-47 11,1-29 25,3-28-9,0 11-17,-1 0 1,-5 24 0,6-45 15,1 0-1,-1-1 1,1 1 0,-1 0 0,1 0-1,0 0 1,0 0 0,0 0 0,0 0 0,0 0-1,1 3 1,0 0 16,-1 0 192,-2 2-125,0 2-73,1-5-13,0 0 1,0 0-1,-1 0 0,1 0 0,-1-1 0,-3 7 0,-45 96 46,28-70-69,-3 1 27,4-1-9,-37 64-16,55-92 21,-1 0 0,-1 0 0,-9 13 0,-13 23-31,-32 92 53,53-120-32,-35 79-52,30-64 54,-11 37 39,18-54-41,0 0-1,-9 17 1,7-19 11,1 1 1,-4 17-1,4-13-4,0-1-1,-1 0 0,-1 0 1,0-1-1,-1 0 0,-1 0 1,0 0-1,-13 13 0,21-27 3,1 0-1,-1 0 0,0-1 0,0 1 0,1 0 0,-1 0 0,0 0 0,1 0 0,-1 0 0,1 0 0,-1 0 0,1 0 0,0 0 1,-1 1-1,1-1 0,0 0 0,0 2 0,0-2-1,0 0 0,0 0 0,-1 0 1,1 0-1,0 0 0,0 0 0,-1 0 0,1 0 0,-1 0 0,1 0 1,-1 0-1,1 0 0,-1 0 0,0-1 0,1 1 0,-1 0 1,0 0-1,0-1 0,-1 2 0,-12 13 4,10-11 3,1 0-10,-9 11 12,9-12-12,-1 1-12,-10 11 14,10-11 14,0 1-13,-23 27-11,6-6 17,-48 60 1,10-7-29,52-69 25,-34 59 25,10-18-59,3 1-1,-31 77 1,43-90 74,4-7-15,-6 7-29,-27 43-29,9-14 32,-35 53-27,15-28-9,31-47 8,11-22 54,-17 41 0,-26 117-48,40-125 7,9-21-12,-7 63 1,10-66 21,0 25-4,-4 20-42,0-17-108,3 1 0,2 71-1,6-100 149,1 1 0,2-1 0,9 35-1,-7-35 3,7 8 15,-7-25 3,2 6-19,-4-16 8,-1 1 0,0-1 0,-1 1 0,1 0 0,4 13 0,67 119-9,-60-110-19,29 41-1,-24-39-23,2 1 6,-1-5 39,-11-13 0,0-1 0,-1 2 1,-1-1-1,0 1 1,-1 0-1,8 24 1,21 65-22,-32-89 25,-1-1 0,-1 1 0,0 0 0,-1-1 0,-1 25 0,-16 63 17,16-98-9,-7 32-10,3 5 26,1 73 0,3-92-40,-1-12 21,0 1 1,0 0-1,-1-1 1,-1 1-1,1-1 0,-2 0 1,-8 19-1,-40 63 5,30-57 1,-55 83 7,60-93-15,-2-1 0,-39 42 0,-52 34 12,12-10 179,-39 46-35,113-113-118,-34 26 0,34-30-33,12-10 0,1 0 1,-1-1-1,0 0 1,-1-1-1,0 0 0,-19 7 1,27-12-5,-34 14-3,-73 19 1,43-16-4,0 2-1,-81 38 1,21-9 236,51-20 19,73-28-232,-1-1 8,-13 2-17,0-1-1,-1 0 1,-26-3 0,19 1-30,23 0 33,-4-52-2828,8 51 2810,0-1 0,0 1 0,0 0 0,0-1 0,0 1-1,0 0 1,1 0 0,-1-1 0,1 1 0,-1 0 0,1-1 0,-1 1 0,1 0 0,-1 0 0,1 0 0,0 0 0,0 0 0,1-1 0,0-1-11,0-2-7,0 0 26,23-46 47,-22 46-78,0 0-7,9-15 34,-9 15 19,4 0-24,31-24-7,-33 23 4,-3 4 14,1 0-1,-1 0 0,1 0 1,0 0-1,-1 0 0,1 0 1,5-2-1,24-15 8,31-23 34,-2 3 122,-55 36 239,-1 2-81,18-4 34,-17 4 611,-13 14-867,-1 0 0,-1 0 0,0-1 0,-1 0-1,0 0 1,-1-1 0,0-1 0,-16 12 0,-15 8 31,-51 27 1,52-33-38,-145 72 107,181-93-173,2-1-40,-10 5 1,10-5 71,10 2-20,6 4-42,0-1 1,0-1 0,1 0 0,0-1-1,0 0 1,1-1 0,-1-1-1,18 2 1,99 3 16,-125-8-28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42:28.42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27 512 4912,'-5'-5'1346,"-17"-17"2260,28 17-3438,98-63 354,-31 22-418,-20 11-33,16-9 9,-3-3 1,103-94-1,-96 66 1028,-70 71-746,2-10 94,-3 11-389,-1 0 193,-3 10-164,-29 79 262,4 1-1,-22 126 1,34-125 276,-5 175 0,20-234-492,0 27 66,2 0 1,11 69 0,-7-87-183,-1-2-30,-4-29 26,2-1-43,12 19 2,-12-19 18,-3 0-1190,0 17 550,0-17 27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42:29.17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22 552 5444,'-4'-5'1340,"-11"-20"2454,15 25-3788,0-1 0,1 1 1,-1-1-1,0 1 0,0 0 1,0-1-1,0 1 0,1-1 0,-1 1 1,0-1-1,0 1 0,0-1 1,0 1-1,0-1 0,0 1 1,0-1-1,0 1 0,0-1 1,-1 1-1,1-1 0,0 1 1,0 0-1,0-1 0,0 1 1,-1-1-1,1 0 0,-1 0-4,1 1-1,0-1 0,-1 0 1,1 0-1,0 0 0,0 1 1,0-1-1,-1 0 0,1 0 1,0 0-1,0 0 0,0 1 1,0-1-1,1 0 1,-1 0-1,0 0 0,0 0 1,0 1-1,1-1 0,-1 0 1,0 0-1,1 1 0,-1-1 1,1 0-1,-1 0 1,1 1-1,-1-1 0,1 0 1,-1 1-1,2-2 0,19-23-1,1 1-1,1 0 0,35-26 0,15-16 17,-19 16 9,32-34-45,-76 73 20,-1-1-1,0 0 1,-1 0-1,0-1 1,11-26 0,0-11 17,-18 43-3,1 2 685,-7 13-495,-21 38 112,3 0-1,2 1 1,2 2-1,2 0 1,2 0-1,-15 95 1,11 50 335,18-155-529,2-1-1,1 1 1,9 40-1,43 177 1233,-52-245-1318,-1-4-15,1 0-1,0-1 1,0 1 0,4 10 0,-1-6-13,10 33 36,-6-13-24,-7-23 407,1-1-489,10 23 61,-10-22 21,-3 29-59,0-29-16,-2 1 10,-7 27-30,7-27-56,-1-2-160,-6 24-119,7-23-85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42:35.04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0 384 4860,'3'2'111,"0"0"-2,0-1 0,0 0-1,-1 1 1,1-1 0,0-1-1,0 1 1,0 0 0,0-1 0,0 1-1,0-1 1,0 0 0,0 0 0,5-1-1,13-3 405,0-1 0,0-1 0,33-14 0,-17 6-170,-8 3-224,-1-2-1,-1-1 1,0-1-1,-1-1 0,0-1 1,-2-1-1,0-2 1,27-27-1,-40 34-72,-1 1 0,0-1 0,-1-1 0,-1 0 0,0 0 0,0 0 0,-2-1 0,7-21 0,-12 35-21,-1-1 0,1 1 0,-1 0 0,0-1 0,1 1 1,-1 0-1,0-1 0,0 1 0,0 0 0,0-1 0,0 1 0,0 0 1,-1-3-1,1 0 30,0-1 170,-3 12-247,-14 36 197,-18 79-1,-3 56 836,23-97-709,-40 335 960,47-336-1117,4-33 48,3 53-1,1-63-114,0-32 137,0 0-230,0 15-111,0-15-336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42:35.69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14 142 5164,'-4'-13'-56,"2"6"1000,0 0 0,0 1 0,1-1 0,-1-10 0,8 10-886,-5 6-55,4-5 6,0 0 1,1 1-1,0 0 0,0 0 1,0 0-1,0 1 0,1-1 1,8-3-1,0 2 15,-1 1 0,1 1 0,0 0 1,1 1-1,-1 0 0,0 2 0,1 0 0,-1 0 0,1 1 0,21 4 1,-17-1 68,0 1 1,-1 1-1,1 1 1,-2 0 0,1 2-1,0 0 1,21 14 0,-35-19-29,0 0 0,0 1 0,-1 0 0,1 0 0,-1 0 1,0 0-1,0 1 0,0-1 0,-1 1 0,0 0 0,1 0 0,-2 0 1,4 8-1,-5-10-25,1 0-23,-1 1-1,1 0 1,-1-1 0,0 1 0,0 0-1,-1 0 1,1 0 0,-1 0 0,0 0-1,0-1 1,0 1 0,0 0 0,-1 0-1,0 0 1,0 0 0,0-1 0,0 1 0,0 0-1,-1-1 1,1 1 0,-1-1 0,0 1-1,0-1 1,-1 0 0,1 0 0,0 0-1,-1 0 1,-5 4 0,-8 7-11,0-1-1,-1-1 1,0-1 0,-23 12-1,28-16 9,-201 101-9,171-91-28,14-7-57,22-9-67,13 0-60,57 5 174,-21-3 26,0 3 1,78 18-1,-92-15 83,-1 2 1,0 0-1,-1 2 0,0 1 0,-1 1 0,-1 1 1,0 1-1,-1 1 0,-1 2 0,-1 0 0,-1 1 1,37 48-1,-53-62 48,0 0 1,-1 1-1,0-1 0,0 1 1,-1 0-1,0 0 1,0 1-1,-1-1 0,0 1 1,2 16-1,-4-20-62,0 0 0,0 0 0,-1 0 0,1 1 0,-1-1 0,-1-1 0,1 1 0,-1 0 0,1 0 0,-1 0 0,-1-1 0,1 1 0,-1-1 1,0 0-1,1 0 0,-2 0 0,1 0 0,0 0 0,-1 0 0,-4 2 0,-17 13 136,0-2 1,-2-1-1,1-1 1,-2-1-1,-29 10 1,-150 44 59,192-63-264,-139 28 57,32-9-184,117-23-31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42:37.76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162 691 3192,'0'0'3025,"-5"-1"-2005,-12-4-172,12 4 507,8-2-1306,16-14-40,1 1 0,1 1 0,34-20 0,-21 14 6,82-45-8,31-20-14,-127 72-2,0-1 1,0-1-1,-1-1 1,28-32-1,-37 34 21,0 0 0,0 0 0,-1-1 1,-1 0-1,-1 0 0,0-1 0,-1 0 0,-1 0 1,4-25-1,-8 38 0,0 0 1,-1 0 0,1 0-1,-1 0 1,0 0 0,0 0-1,0 0 1,-1 0-1,1 0 1,-1 0 0,0 0-1,0 0 1,0 0-1,-1 1 1,1-1 0,-1 0-1,0 1 1,0-1-1,0 1 1,-1 0 0,1-1-1,-1 1 1,0 0-1,0 1 1,0-1 0,0 0-1,0 1 1,0 0 0,-1 0-1,1 0 1,-1 0-1,0 0 1,-4-1 0,-7-1-11,0 1 1,0 0 0,0 1 0,-1 1 0,1 0-1,-1 1 1,1 0 0,-29 6 0,-8 4 0,-60 21 0,94-26-1,-35 11-5,-80 35 0,120-45 3,0 0 0,0 2 0,0-1 0,1 2 1,0-1-1,1 2 0,0-1 0,1 2 0,-1-1 1,2 1-1,-10 15 0,17-23 1,0 0 0,0 1 1,1-1-1,-1 1 0,1-1 1,0 1-1,0 0 0,0 0 0,1-1 1,-1 1-1,1 0 0,0 0 0,0 0 1,1 7-1,1-5 1,-1 0 0,1-1 0,0 1 0,1-1 0,-1 1 0,1-1 0,0 0-1,7 9 1,3 1 2,0-1 0,2 0-1,0-1 1,31 22 0,9-2 36,76 35 0,-29-17 421,33 19 196,-62-35-119,-2 4 1,104 74-1,-141-86-356,-21-13-5,10 21-27,-15-18 10,-6-10-131,-1 0 1,1 0-1,-1-1 1,0 1-1,-1 1 1,0-1-1,0 0 1,0 0-1,-1 0 1,0 0-1,0 0 1,-3 7-1,3-13-24,1 0-1,-1 0 1,1 0-1,-1 0 1,1 0-1,-1-1 1,0 1-1,1 0 1,-1 0-1,0-1 1,0 1-1,0-1 1,1 1-1,-3 0 1,-28 20 8,0-2 0,-2-1 0,0-2 0,-1-1 0,-1-1 0,0-2 0,-70 13 0,77-19-12,-60 8 29,78-13-32,0-1 0,-1 0 0,1-1 0,0 0 0,0 0 0,-16-5 0,21 5 0,0-1 0,0 0 0,0-1 0,0 1 0,0-1 0,-6-4 0,3 0 2,0-1-1,0 0 1,0 0-1,1 0 1,1-1 0,0 0-1,0 0 1,0-1 0,1 1-1,1-1 1,0 0-1,0-1 1,1 1 0,0-1-1,-2-18 1,3 18-1,1 1 1,0-1-1,1 0 0,1 0 1,0 0-1,0 0 1,1 0-1,0 1 0,1-1 1,0 1-1,0-1 0,1 1 1,1 0-1,0 0 1,0 1-1,9-12 0,13-9-33,0 4-819,52-39 0,-20 21-838,-54 40 490,2 0-402,23-13-360,-22 12-118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42:39.88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0 354 1992,'0'0'3600,"6"-2"-3559,8-4 56,1 2 1,0-1 0,0 2 0,0 0 0,21-1-1,86 2 755,-60 2-708,1067-89 1192,-397 10-1250,-225 57-136,-346 24 51,186 28-1,359 57-25,-633-83 125,108-8 1,-104 0 397,-56 4-429,0-1 0,-1-1-1,1-1 1,-1-1 0,0-1-1,0-1 1,24-9 0,52-28-12,-72 31-62,-19 9 21,-12-1-30,-170-73 11,47 22-58,124 53 77,1-1-22,-16-9-12,15 9 122,8 3-95,0 1 1,0-1 0,0 1 0,0-1 0,0 1 0,-1 0 0,1-1 0,0 1 0,0 0-1,-1 0 1,3 2 0,5 3 15,13 6 47,-1 2-1,0 0 1,28 26-1,28 19 214,-47-39-172,1-1-1,1-2 0,58 22 1,-30-15-67,17 5 406,-73-27 897,-11 1-1293,-1 2-49,-40 25 51,-44 42-15,82-63-46,0 0-1,1 1 1,-12 15-1,18-20 8,-1-1-110,-10 13-286,11-13-363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42:41.05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1 215 3296,'0'0'3288,"6"3"-2713,1 1-535,1-1 0,-1 0 0,0-1 0,1 0 1,0 0-1,-1-1 0,1 0 0,0 0 0,0 0 0,0-1 0,0-1 0,0 1 0,-1-1 0,1 0 0,0-1 0,-1 0 0,12-4 0,-3 0-13,0-1 0,-1 0 0,0-1 0,0 0 0,-1-1 0,0-1 0,-1 0 0,0-1 0,0-1 0,17-20 0,-20 22 46,-7 8-25,-1 0-1,0 0 0,1-1 0,-1 1 1,0-1-1,-1 0 0,1 0 0,2-5 0,1 1 33,10-24 261,-6 8 11,-6 17 684,-8 13-970,-4 9 6,1 1 0,0 0 0,1 1 0,1-1-1,1 1 1,-4 24 0,-10 124 873,12 219 1114,7-293-1844,8 42-91,-8-132-124,0-1 1,0 1-1,0 0 0,0 0 1,0 0-1,0 0 0,0-1 0,-1 1 1,1 0-1,-1 0 0,0 1 1,-5 18-366,2 0-245,4-16-273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42:42.30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245 167 2540,'0'0'3845,"-8"0"-3606,2-1-200,1 1 0,0 1 1,0-1-1,-1 1 0,1 0 0,0 0 1,0 1-1,0-1 0,0 1 0,0 0 1,1 0-1,-1 1 0,1 0 0,-1-1 1,1 2-1,0-1 0,0 0 0,0 1 1,0 0-1,-3 4 0,-5 12 219,0 0 0,2 0 1,0 1-1,1 0 0,2 1 0,-9 35 0,4-17 13,0-1-71,2 1-1,1 0 1,3 1-1,1 0 1,1 0-1,4 47 1,1-74-137,2 1 0,0-1 0,7 20 0,-9-33-61,-1 0 0,0 0-1,0-1 1,1 1 0,-1 0 0,0-1 0,1 1 0,-1 0-1,1-1 1,-1 1 0,1-1 0,-1 1 0,1-1-1,-1 1 1,1-1 0,0 1 0,0 0 0,4 3 3,1 0 0,-1 0 0,1-1-1,0 0 1,0 0 0,0 0 0,0-1 0,0 0 0,1 0 0,-1 0 0,1-1 0,-1 0 0,1 0 0,0-1 0,-1 0 0,13-1 0,-7-2-2,1 0 0,0-1 1,-1-1-1,0 0 1,0-1-1,-1 0 0,1 0 1,19-17-1,-14 10-1,-1-1 0,-1-1 0,0 0 0,23-32 0,-8 2-11,-2-2 0,-2 0 1,-2-1-1,19-56 0,-30 65 9,-1-1 1,-2 0 0,-1-1 0,-3 0 0,3-78-1,-9 112 21,0-1-1,-1 0 1,0 0 0,0 1-1,0-1 1,-1 0-1,-1 1 1,1 0-1,-5-8 1,7 14-9,0 0 1,-1 1 0,1-1-1,0 0 1,-1 1 0,1-1-1,-1 1 1,1-1-1,-1 1 1,1-1 0,-1 1-1,1-1 1,-1 1 0,1-1-1,-1 1 1,0 0 0,1-1-1,-1 1 1,-1-1-1,-3-1 19,-1-1 0,1 1-1,-1 0 1,1 0 0,-1 1-1,0-1 1,1 1 0,-1 1-1,0-1 1,0 1 0,0 0-1,0 0 1,-6 1 0,0 3-7,1 0 1,-1 1-1,1 0 0,0 0 1,0 1-1,1 1 1,-16 12-1,1 2-10,-38 41 0,19-11-72,2 1 1,-37 61-1,45-53-2780,31-54 1150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14:17.75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1118 119 6993,'0'0'1796,"8"-7"-1117,22-19-154,-23 20 609,-14 1-2999,-23-15 1520,22 15 133,3-4 112,-14-24 34,14 25 196,6 17 104,6 147 616,-6-137-803,0-15-22,-1 1 0,0-1 0,0 1 0,0-1 0,0 1-1,-1-1 1,0 0 0,-1 7 0,-7 28 47,8-37-72,1-1 0,0 0-1,-1 1 1,1-1 0,-1 1-1,1-1 1,-1 0 0,1 0-1,-1 1 1,0-1 0,0 0 0,-1 2-1,-25 32-11,26-34 15,0 1 1,0-1-1,0 0 0,0 0 0,0 0 1,0 1-1,-1-1 0,1 0 0,0 0 0,-3 1 1,-28 18 34,32-20-42,-1 1 0,1-1 0,-1 0 0,0 1 0,1-1 0,-1 0 0,0 1 0,1-1 0,-1 0 0,0 1 0,1-1 0,-1 0 0,0 0-1,0 0 1,1 0 0,-1 0 0,0 0 0,0 0 0,1 0 0,-1 0 0,0 0 0,0-1 0,-35-4-369,35 5 354,1 0 1,-1 0 0,0 0-1,1 0 1,-1 0 0,0 0 0,1 0-1,-1 0 1,1-1 0,-1 1 0,0 0-1,1-1 1,-1 1 0,1 0-1,-1-1 1,1 1 0,-1 0 0,1-1-1,-1 1 1,1-1 0,-1 1 0,1-1-1,0 1 1,-1-1 0,1 0-1,-1 0 1,-13-21-144,2-1-1,0 0 1,-11-30-1,23 52 158,-1 0 0,1 0 0,0 1 0,0-1 0,0 0 0,-1 1 0,1-1 0,0 0 0,0 0 0,0 1 0,0-1-1,0 0 1,1 0 0,-1 1 0,0-1 0,0 0 0,0 0 0,1 0 0,8-30-100,-7 23 107,5 11 68,19 10 97,-25-12-154,0-1 0,-1 0-1,1 0 1,-1 1 0,1-1-1,0 1 1,-1-1 0,1 0 0,-1 1-1,1-1 1,-1 1 0,0-1-1,1 1 1,-1-1 0,1 1 0,-1 0-1,0-1 1,0 1 0,1-1 0,-1 1-1,0 0 1,0-1 0,0 1-1,0 0 1,1 0 0,0 3 14,4 9 45,-1 1 1,-1 0-1,0-1 0,0 2 1,0 23-1,-5-20-26,0-1 1,-2 0-1,0 0 0,0-1 0,-2 1 0,0-1 0,-1 0 1,-1-1-1,0 1 0,-14 19 0,-55 46 37,66-70-75,-2-1-17,-14 2 20,27-12-8,-1 0 0,0 1-1,1-1 1,-1 0 0,0 0 0,1 1 0,-1-1 0,0 0-1,0 0 1,1 0 0,-1 0 0,0 0 0,0 0 0,1 0 0,-1 0-1,0 0 1,0 0 0,0-1 0,-31-4-8,31 5 0,0 0 1,1 0 0,-1 0 0,0 0-1,1 0 1,-1-1 0,0 1 0,0 0-1,1 0 1,-1-1 0,1 1 0,-1 0-1,0-1 1,1 1 0,-1-1 0,1 1-1,-1-1 1,1 1 0,-1-1 0,1 1-1,-1-1 1,1 0 0,-1 0 0,-14-20-226,-21-37 0,32 42 163,0-20 48,3 27-4,6 16-28,1 1 54,-1-2 3,-1 0 1,1 0-1,-2 0 0,1 1 1,-1 0-1,0-1 0,0 1 1,0 0-1,2 14 0,-1 4 57,-6-12 20,-7 12-27,7-19-33,-5 0 11,-19 17 8,24-21-40,0 0 0,0 0 0,0-1 0,0 1 1,-1 0-1,1-1 0,0 0 0,-1 1 0,1-1 0,-1 0 1,1 0-1,-6 1 0,1 0 1,-7 1 27,-13-3 74,20 0 502,1 10-574,-23 32 115,-38 78 1,48-79-70,-116 226 71,89-189-195,-3 6-1646,-99 129-1,101-154-1138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42:43.97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14 385 2256,'-3'-10'159,"0"0"-1,1 1 0,0-1 1,0 0-1,1-1 1,1 1-1,0 0 1,0 0-1,1 0 0,0 0 1,5-20-1,3 1 365,1 0 0,23-47 1,-26 62-351,2-1 0,0 2 0,0 0 0,1 0 1,23-22-1,-33 34-152,1 1 1,0-1-1,0 0 0,0 1 0,0-1 1,0 0-1,0 1 0,0-1 1,0 1-1,0-1 0,0 1 1,0 0-1,0 0 0,0-1 1,0 1-1,1 0 0,-1 0 1,0 0-1,0 0 0,0 0 0,0 0 1,0 1-1,0-1 0,1 0 1,0 1-1,1 0 70,0 0-41,0 0-1,0 0 1,0 1-1,0-1 1,0 1-1,0 0 0,0-1 1,-1 2-1,1-1 1,-1 0-1,1 0 1,-1 1-1,0-1 1,0 1-1,0 0 0,0 0 1,-1-1-1,3 7 1,2 4 88,-1 0 0,0 0 0,3 17 0,2 18 201,-2 1 0,2 84 0,-12 105 442,0-136-618,0-33-74,0 226 380,6-197-298,16 98 1,-4-103-63,43 144-1,-40-181-85,3 1-1,2-2 1,51 84-1,-42-88-4,2-1 0,3-2-1,1-1 1,3-3 0,54 47-1,-60-62 11,1 0-1,2-3 1,0-1-1,2-2 1,1-2-1,0-1 1,59 18-1,-77-31-5,1-1 0,-1-1-1,1-1 1,48 1-1,-63-5-15,0 0 0,1-1-1,-1 0 1,0-1 0,0 0 0,0 0-1,0-1 1,0-1 0,-1 0 0,1 0-1,-1 0 1,0-2 0,15-10-1,-17 6 17,11-47 273,-17 51 7,-7 3-124,2 0-171,0 1 1,0 0-1,-1 0 1,1 1-1,-1-1 1,1 1 0,-1 0-1,0 0 1,1 1-1,-1-1 1,0 1-1,0 0 1,1 0 0,-1 1-1,0-1 1,1 1-1,-1 0 1,0 0-1,1 1 1,-1 0 0,1-1-1,0 1 1,0 1-1,-6 2 1,-20 14 99,1 1-1,1 1 1,0 2 0,-36 39 0,-85 116 923,105-116-701,3 3 0,3 1 1,2 2-1,4 1 0,3 2 0,-36 131 0,34-69 472,5 2 0,-14 260 0,36-264-228,6 0 0,30 211 1,-13-248-463,5-2 0,46 120 0,-51-158-84,79 185 32,24 74-8,-27-25 87,-22-74-160,-65-195 39,-5-13-16,-1-1-1,1 1 1,-1 0-1,-1-1 1,2 9-1,-1-3 1,-1-5 0,0 1 1,0-1-1,1 0 1,0 0-1,3 7 1,8 20 29,-10-24-10,-2-1 7,2 1-16,-2-4 4,0-1 0,0 1-1,0-1 1,-1 1 0,0-1 0,0 9-1,0 20-33,0-24 22,-2-2-651,-7 23 79,7-22-275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43:20.48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27 0 4688,'0'0'5225,"-26"3"-5065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43:23.05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4966 46 2000,'0'0'6202,"-8"-5"-5989,-5-2-168,-1 1 0,0 1 0,0 0 0,-1 0 0,1 1 0,-30-3 0,-40 5 153,-153 17 1,102-4-112,-548 14-1,-5-25-71,106 0 365,328 0-163,-419 14 240,625-10-421,-97 5 26,-152 32-1,259-32-70,-47 19-1,19-5 33,33-13-50,-34 12 28,-2-2 0,-93 12 0,5-17 607,151-15-548,5 0-60,0 0-1,0 1 1,0-1-1,0 0 1,0 0-1,-1 1 0,1-1 1,0 0-1,0 1 1,0-1-1,0 1 1,0 0-1,0-1 1,-1 2-1,2-2 1,-1 1 0,0 0 0,0-1 0,1 1 0,-1-1 0,0 1 0,0-1 0,0 0 0,0 1 1,0-1-1,0 0 0,0 0 0,1 0 0,-1 0 0,0 0 0,0 1 0,0-2 0,-1 1 0,-4 9 9,0-1-5,0 1 0,1 0 1,0 1-1,1 0 0,0-1 1,0 1-1,-3 17 0,-20 261 400,17-143-146,9-133-241,-71 966 1055,-7-181-506,60-665-564,-4 254 0,23-332 20,1-53-21,-1 0 0,0 1 0,0-1 0,0 0 1,0 0-1,0 1 0,-1-1 0,1 0 0,0 1 0,0-1 0,-1 0 0,1 0 0,-1 1 0,-1 1 0,2-2-2,-1 0-1,1 0 1,-1 1-1,1-1 1,-1 0 0,1 0-1,-1 1 1,1-1-1,0 0 1,0 1 0,0-1-1,0 0 1,0 1-1,0 1 1,0 20-16,0-22 16,0-1 0,0 1 0,0 0 0,0-1 0,0 1 0,0-1 0,0 1 0,1-1 0,-1 1 1,0-1-1,0 1 0,0-1 0,1 1 0,-1-1 0,0 1 0,0-1 0,1 1 0,-1-1 0,1 1 1,2 5-4,-2-4 4,0 1 0,0-1 0,1 0 1,-1 0-1,1 0 0,-1 0 1,1-1-1,0 1 0,0 0 0,-1-1 1,3 2-1,5 4 4,-1-1 0,1 0 0,0-1 0,1 0 1,-1 0-1,1-1 0,15 5 0,-3-3 5,0-1 0,45 4-1,-2-6-9,82-6-1,66-17 1,-70 5 7,-136 15-3,668-45 31,218 69-3,-366 27 9,-187-16-64,306 3 4,-367-42 29,-217-1-7,0-3-1,89-23 1,-133 26 1,-12 4 1,1 0 0,0-1 0,-1 0-1,0-1 1,1 1 0,-1-1 0,0 0 0,0-1 0,-1 1 0,1-1 0,9-9 0,-1-1 2,-1-1 0,0-1 1,-1 1-1,-1-2 0,16-29 0,37-112-34,-19 44 63,-2 15-30,105-267-7,-117 277-1,-4 0 0,18-116 0,-36 139-13,-4-1 0,-3-1-1,-10-119 1,2 141 23,-2 1 0,-15-49-1,-36-86-2,21 69-19,10 21 1,3-1 0,-18-141 0,36 179-2,0 12-12,2 10 25,4 25 32,-45-23-6223,4 11 3603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43:25.69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3783 80 1056,'0'0'5296,"-9"-2"-4817,-56-10 108,-89-6 0,-78 7-124,135 8-308,-187-9 1,-287-10-130,482 22-20,-106 15 1,-87 27-35,-41 4 62,291-43 22,-118 9-45,118-11-25,0-1 0,-54-9 0,55 5 38,15 2-6,-1 0 0,-22-7-1,-7-4 2,-107-24-55,134 35 59,-31 2-47,-6 1 32,39-1-11,11 0 2,0 0-1,0 0 1,-1 1-1,1 0 1,-9 3 0,-38 7-15,5-3 6,2 2 28,19-5 48,19-3 117,-1-1-1,0 0 1,1-1-1,-1 0 1,-12-1-1,-2-1-256,19 9 90,-16 21-40,19-27 24,1 0 1,-1 0-1,1-1 1,-1 1-1,1 0 1,-1 0-1,1 0 1,0 0-1,-1 0 1,1-1 0,0 1-1,0 0 1,-1 0-1,1 0 1,0 2-1,-18 125 22,-2 7 2,-21 106 646,3-31-299,-78 248 0,34-176-304,65-206-59,2 1-1,-7 155 1,24-59 1,1-56 0,-3-86-4,1 1 1,1 0 0,14 61-1,-14-78 9,-3-5-13,3 28-48,2-10 60,-4-21 9,0-1-11,0 19-43,0-18 42,3 0-32,14 35 48,-15-34-28,-2-6 2,1 1 0,0 0 0,0-1 0,0 1 0,0-1 1,0 1-1,1-1 0,-1 0 0,1 1 0,0-1 0,-1 0 1,4 3-1,0 3 10,-2-4-5,-1 0 0,0-1 0,1 0 0,0 1 0,0-1 0,0 0 0,0-1 0,0 1 0,6 3 0,11 10-3,1-1 0,0-1 0,1-1 1,1 0-1,37 14 0,-24-17 5,1-1-1,0-2 1,0-2-1,68 1 1,151-17 47,213-48-43,-262 30 15,130-20-30,293-34 5,-38 67 2,-466 16-10,50 8-1,28 18 11,-43-3 15,-154-23-25,0 1 1,22 2 76,-22-2 262,-2-9-224,5-9-91,-1 0 0,-1 0 0,-1-1 0,0 0 0,-1 0 0,-2-1 1,1 1-1,1-26 0,5-55-37,51-360-2,33-27-30,-76 362 54,3-129 0,-26 119-38,0 86 25,-5-7 19,6 46-5,1-1 0,1 1 0,-1-11-1,2 19-2,0 0-1,0 0 1,0 0-1,0 0 0,0 0 1,0-1-1,0 1 0,0 0 1,0 0-1,-1 0 0,1 0 1,0 0-1,-1 0 0,1 0 1,-1 1-1,1-1 1,-1 0-1,1 0 0,-2-1 1,1 1-1,0-1 0,0 1 0,0 0 0,0-1 0,1 1 0,-1-1 0,0 1 0,1 0 0,-1-1 0,1 0 0,-1-2 0,-19-87-73,14 69 65,1 0-1,1-1 0,-2-38 0,6 51 16,-1-18-15,-3 2 25,-9-31-40,12 48-5,0 0 0,0-1 0,1 1 0,1-10 0,0 11 2,-1-3-4,2-10 9,3 3-38,5-24 42,-6 34 9,-1 1 3,0 2 6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43:27.50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5410 453 3716,'0'0'514,"3"-6"154,6-21 92,-9 26-741,0 1 0,0-1 0,0 1 0,0-1 0,0 1 0,1 0 0,-1-1 0,0 1 0,0-1 0,0 1-1,0-1 1,0 1 0,0-1 0,0 1 0,-1 0 0,1-1 0,0 1 0,0-1 0,0 1 0,0-1 0,0 1 0,-1 0 0,1-1 0,0 1 0,0-1 0,-1 1 0,1 0 0,0-1 0,-1 1 0,1 0 0,0 0 0,-1-1 0,1 1 0,0 0 0,-1 0 0,1-1 0,-1 1 0,-16-15 257,0 0 1,-1 1 0,-1 1 0,0 0 0,-1 2 0,-33-15 0,-1 7 42,-109-22 1,-65 5-150,201 33-145,-696-57 357,569 52-348,-1077-38 79,137 8-107,994 33-18,-748-30 44,724 33-57,73 2 48,-55-4-29,100 3 18,-1 4-18,-26 12-2,26-11 14,0 0 9,0 1 0,1-1 1,0 2-1,-7 5 0,1-1-53,-78 74-4,76-69 45,0 0 0,2 1 1,0 1-1,0 0 0,2 1 0,0 0 0,1 0 0,1 1 0,-7 26 1,2 10 93,3 0 0,2 1 0,-1 108 0,24 172 391,-11-285-484,31 340 104,-1-4 64,-32-365-154,28 626 557,-27-465-521,-12 240 33,1-323-99,4-70 34,-3 7-40,7-26 22,10 15-18,-7-21 16,0 0 1,1 0-1,0 0 1,0-1-1,1 0 1,-1 1-1,1-2 0,0 1 1,0 0-1,0-1 1,1 0-1,-1 0 1,1-1-1,-1 1 1,1-1-1,11 2 1,11 2-16,0-1 1,42 1 0,-49-4 13,375 5 12,5-27-21,-234 10 24,1921-27-30,-1583 38 17,-7-30 15,-206-12-34,-265 36 25,0 0-1,0-2 1,-1-1 0,1-1 0,44-23-1,-61 22 26,-4 1-35,-1 0 0,0 1 0,0-2 0,-1 1-1,0 0 1,-1-1 0,0 0 0,-1 0 0,0 0 0,0 0 0,0-13 0,-23-222 88,8 141-34,-32-393-12,29 221 86,32-477 0,49 273-107,-58 442-307,-5 32-52,0-2-88,7-29-739,5-58 0,-12 58 383,5-34-1238,5 9 145,-5-2-39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45:44.98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2222 35 6157,'0'-5'1482,"0"-12"-535,0 5 2753,6 15-3092,10 7-421,-1 0 1,0 1-1,0 1 0,-1 0 1,-1 1-1,14 16 1,69 96 23,-67-87-163,-2 2 0,-1 1 1,24 55-1,-48-92-46,0 1-1,-1-1 1,1 1 0,-1-1 0,0 1-1,0 0 1,-1 0 0,1-1-1,-1 1 1,0 0 0,0 0 0,-1 0-1,1-1 1,-1 1 0,0 0-1,-1-1 1,1 1 0,-1-1 0,0 1-1,0-1 1,0 0 0,0 1-1,-1-1 1,0 0 0,0-1 0,0 1-1,0 0 1,-1-1 0,1 0-1,-1 0 1,-6 4 0,-2 1-15,-2 0 1,1-1-1,-1 0 1,0-2-1,-1 1 1,1-2-1,-1 0 1,-26 4-1,30-7-75,0 1-1,0-2 1,0 0-1,0 0 1,0-1-1,0 0 1,0-1-1,0 0 1,1-1-1,-1 0 1,1-1-1,-1 0 1,1-1-1,1 0 1,-12-7 0,6-3-260,-4-8 245,0 0 1,2-2-1,0 0 0,2-2 1,-15-33-1,20 41 67,10 59 73,-2-29-33,-1 1 0,-1-1 0,-6 13 0,4-8 10,5-15-13,1-1 0,0 1 1,0 0-1,0-1 0,-1 1 1,1-1-1,0 1 0,-1-1 1,1 1-1,0-1 0,-1 1 0,1-1 1,-1 1-1,1-1 0,-1 0 1,1 1-1,-1-1 0,1 0 1,-1 1-1,1-1 0,-1 0 0,-1 1 1,-3 2 1,-26 14-32,-41 18 1,59-34-116,-49-15-631,61 14 751,1 0-1,-1 0 1,1 0-1,-1-1 1,0 1-1,1 0 1,-1 0-1,1-1 1,-1 1-1,1-1 1,-1 1-1,1 0 1,0-1-1,-1 1 1,1-1-1,-1 1 1,1-1-1,0 1 1,-1-1-1,1 1 1,0-2-1,-7-10-96,0-1-1,2 0 0,0 0 1,0-1-1,1 1 0,1-1 1,0 0-1,1 0 0,0-1 1,1-17-1,1-3 32,0 32 88,0 0 1,0 0 0,0 0 0,0 0-1,0 0 1,1 1 0,0-1 0,-1 0 0,2-3-1,1-1-6,-2 0 81,1 14 91,7 19 176,-8-25-311,-1-1 0,0 1 0,0 0-1,1 0 1,-1 0 0,0-1 0,0 1 0,0 0-1,0 0 1,0 0 0,0-1 0,0 1 0,0 0-1,0 0 1,-1 1 0,-2 14 208,1 1 11,-1-1 0,-6 16-1,8-27-202,-1 0-1,0 1 1,-1-1-1,1-1 1,-1 1-1,0 0 1,-1-1 0,1 1-1,-1-1 1,-7 7-1,3-5-15,-1 1-1,0-1 1,-1-1 0,0 0 0,1 0-1,-16 4 1,-65 13 1,77-19-22,-47 7 6,0-2 0,0-4 0,-1-2 1,1-2-1,-116-17 0,101 2 20,-101-34-1,125 33 21,45 14 27,12 6-115,42 28 255,-1 1 0,52 50 0,-83-69-6,-2 1 1,0 1-1,0 0 1,-2 0-1,0 2 1,-1-1-1,0 2 1,-2-1-1,15 40 1,-21-48-110,-1 1 0,0-1 0,0 1 0,-1-1 0,-1 1-1,0-1 1,0 1 0,-1 0 0,0-1 0,-1 1 0,0-1 0,-6 15 0,2-10-15,0-1 1,-1 1-1,-1-1 0,0-1 0,-1 0 0,-1 0 1,-17 18-1,-5-1-21,-1-1 0,-2-1 1,-1-2-1,-1-2 0,-43 22 1,15-13-474,0-3 1,-121 38 0,130-52-962,0-3 0,-1-2 1,-110 6-1,43-21-2533,123 4 3865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45:45.72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3633 122 8737,'0'0'1453,"-6"1"-849,-20 3-401,1 1-1,-1 1 1,2 2-1,-1 0 1,-28 15-1,14-4-77,1 3-1,-49 34 0,75-47-107,0 0 0,1 0-1,0 1 1,0 0-1,1 1 1,1 1-1,0-1 1,-10 18 0,17-24-8,-1-1 0,1 1 0,1 0 0,-1-1 1,1 1-1,0 0 0,0 0 0,0 0 1,0 0-1,1 1 0,0-1 0,0 0 0,1 0 1,-1 0-1,1 0 0,0 0 0,1 0 1,-1 0-1,1 0 0,0-1 0,0 1 0,0-1 1,1 1-1,-1-1 0,1 0 0,0 0 1,4 5-1,0-2 5,1 0 0,-1 0 1,1-1-1,0 1 0,1-2 0,12 8 0,61 24 1,-59-27-14,187 72 91,-205-80-16,-16 2-50,-14 4-13,-1-2 0,-1 0 0,1-2 0,-1-1 0,0-1 0,-48-3 1,20-6-87,0-2 0,1-3 0,0-2 0,1-2 1,1-3-1,0-2 0,2-2 0,0-2 0,2-3 1,1-1-1,-57-47 0,-101-94-32,198 164 153,13 15 8,44 84 189,17 29 184,-55-102-309,-1 0-1,15 38 1,-11-23 8,-13-30-9,0 1 1,0 0 0,-1-1 0,0 1 0,0 0 0,0 0-1,0 0 1,-2 11 0,1-13-46,0-3-50,0 0 0,0-1 1,0 1-1,0-1 0,0 1 1,0-1-1,0 1 0,0-1 1,0 1-1,0 0 0,-1-1 1,1 1-1,0-1 0,0 1 1,-1-1-1,1 1 0,0-1 1,-1 1-1,1-1 0,0 0 1,-1 1-1,1-1 0,-2 1 1,-6 9 160,-3 2 46,0 0 0,-1 0 0,0-1-1,-1-1 1,0 0 0,-27 15 0,1-8 169,0-3 1,-2-1 0,-51 10 0,-129 9 248,34-15-453,-2-8 1,1-9-1,-216-27 1,291 10-170,1-4 0,-135-45 0,164 38 171,2-4-1,1-4 1,-114-69 0,167 89-125,1-2-1,0 0 1,2-2 0,-34-33 0,52 46-81,0-1 0,0 0 1,1 1-1,0-2 0,0 1 0,1-1 1,0 1-1,-4-13 0,7 15-19,-1 0 0,1-1 0,1 1 0,-1 0-1,1-1 1,0 1 0,0-1 0,1 1 0,0 0 0,0-1-1,1 1 1,-1 0 0,5-10 0,1 1-350,1 1-1,1 0 1,0 0 0,0 1 0,1 0-1,1 0 1,0 1 0,21-16 0,13-8-2535,52-31 0,-71 50 1483,49-33-3196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45:45.89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0 188 11153,'62'-4'1316,"31"-8"-296,16-3-328,27-3-348,19-2-188,8-7-124,-6-3-936,-16 0-1524,-13-1-2428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45:46.55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775 162 6289,'0'-12'1075,"2"-1"0,0 1 0,0 0 0,1-1 1,8-20-1,-10 29-238,-2 1-269,-1 0-531,1 0 0,0 0-1,-1 0 1,0 1 0,1-1-1,-1 0 1,0 1-1,0-1 1,-1 1 0,1 0-1,0 0 1,-1 0 0,1 0-1,-4-2 1,0 1-20,0 1-1,0-1 1,0 1-1,0 0 1,-1 0 0,-10-1-1,3 1-21,1 1-1,-1 1 0,1 0 0,-1 1 0,1 1 0,-23 4 1,12 2 8,0 0 0,1 2 0,0 0 0,-23 15 0,-81 62 8,93-61-4,1 2-1,2 2 1,1 0-1,2 2 1,-41 59-1,56-71 18,0 1 0,2 1 0,0 0 0,1 0-1,2 1 1,0 1 0,1-1 0,2 1 0,0 0-1,2 0 1,-2 32 0,6-43 4,-1 0 1,2 0-1,-1 0 1,2 0-1,0 0 0,0-1 1,2 1-1,-1-1 1,1 0-1,1 0 0,11 17 1,-7-14 18,2-1 0,-1 0 0,2-1 0,0-1 0,0 0 0,1 0 0,24 15 0,-1-7 12,1 0 0,0-3-1,1-1 1,1-2 0,1-2 0,58 11 0,-34-14-290,-1-2 0,1-2 0,0-4-1,0-3 1,0-2 0,0-3 0,116-29 0,-134 24-1046,55-23 0,36-29-2433,-127 59 3417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45:47.06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117 267 8945,'0'0'521,"-6"2"78,1 0-468,0 1-1,1-1 1,-1 1 0,1 0-1,0 0 1,-1 0 0,1 1 0,1 0-1,-1 0 1,0 0 0,1 0-1,0 0 1,0 1 0,0-1 0,1 1-1,0 0 1,-4 9 0,0 5 213,0 1 0,1-1 0,-4 39 0,3 29 162,3 0 0,4 0 0,16 117 0,62 255 904,-79-459-1410,139 510 922,-137-503-887,0 0 59,7 21 161,-7-21 253,-6-20-419,-48-142-408,8-3-1,-44-291 1,20-540-194,68 963 477,-1 11 26,1 0-1,0 0 0,1 0 1,5-24-1,-5 36 10,0 1 1,0-1-1,0 0 0,0 0 0,0 1 0,0-1 0,1 0 1,-1 1-1,1-1 0,0 1 0,0 0 0,0 0 1,0 0-1,0 0 0,0 0 0,1 0 0,-1 0 1,1 1-1,-1-1 0,1 1 0,-1-1 0,1 1 0,0 0 1,0 0-1,0 1 0,-1-1 0,1 0 0,5 1 1,7 0-1,-1 0 1,0 2-1,0 0 1,0 0-1,0 1 1,-1 1 0,1 0-1,-1 1 1,21 11-1,2 3 0,-1 2 1,37 27-1,-22-10 19,81 80 1,-105-91 2,-2 1-1,0 1 1,-3 1-1,25 44 1,-40-64-9,-2 0 0,1 0 0,-1 1-1,-1-1 1,0 1 0,0 0 0,-1-1 0,-1 1 0,0 0 0,0 0-1,-1 0 1,0 0 0,-1 0 0,-1 0 0,1 0 0,-2 0 0,1 0 0,-2-1-1,1 1 1,-1-1 0,-1 0 0,0 0 0,0 0 0,-13 16 0,-1-2-1,-1 0 1,-1-1 0,-41 34-1,18-23-60,-57 35 0,75-55-566,0 0-1,0-2 1,-1-1 0,-36 9 0,62-19 487,0-1 0,1 0 0,-1 1 1,0-1-1,0 0 0,1 0 0,-1 0 0,0 0 0,0 0 1,0 0-1,1 0 0,-1 0 0,0 0 0,0 0 0,0 0 0,1-1 1,-1 1-1,0 0 0,0 0 0,0-1 0,-39-16-3748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14:18.03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76 6349,'19'-6'253,"-6"2"233,0 0-1,-1-1 1,0 0-1,20-12 0,-11 4 270,-15 10-284,0 1-240,17-5-107,-18 5-82,0 1-13,13-5-19,-8 6-15,13 6 40,-17-5-6,0 3-9,20 19 13,-22-17-78,-1 0 1,1 0-1,-1 0 1,0 0-1,-1 0 0,0 1 1,0-1-1,0 1 0,-1 0 1,1 0-1,-2-1 1,1 14-1,-1-14-990,-1 0-692,-5 17-388,5-17 105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45:47.60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0 123 8365,'15'46'1972,"11"72"0,-19-77-1175,2-1 1,26 70-1,-22-82-629,0-1 0,3 0-1,0-1 1,1-1-1,1 0 1,2-1-1,22 20 1,-27-28-148,2-1 0,0-1 0,0-1 0,1-1 0,1 0 0,0-1 1,1-1-1,0-1 0,0-1 0,34 9 0,-46-15-18,1-1 1,-1 0 0,1 0-1,-1-1 1,1 0-1,-1 0 1,1-1-1,-1-1 1,1 1-1,10-5 1,-7 2-5,0-1 1,-1 0-1,1-1 0,-1 0 0,-1-1 1,14-11-1,0-3-86,0-2-1,-2-1 1,-1-1 0,30-45-1,9-27-237,69-153 0,-90 170 283,48-107 110,-84 179 515,-4 19-34,-5 41 84,3 0-1,2 0 1,3 1 0,1-1-1,3 0 1,22 87 0,-14-89 85,2 0 0,2-2 0,2 0 0,53 89 0,-53-105-580,2 0 1,1-1-1,2-1 0,1-2 1,1 0-1,2-2 1,0-1-1,2-1 1,55 32-1,-29-24-34,-27-14-47,-23-13-1,1-2 9,2 1-300,5 1 284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45:48.88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 63 4220,'0'0'4064,"-1"7"-3485,-3 19-61,4-26-504,0 1-1,0-1 1,0 0 0,0 1 0,0-1 0,0 0 0,0 1-1,0-1 1,0 0 0,0 1 0,0-1 0,0 0-1,0 1 1,0-1 0,0 0 0,0 1 0,0-1-1,0 0 1,0 1 0,1-1 0,-1 0 0,0 1 0,0-1-1,0 0 1,1 0 0,-1 1 0,0-1 0,0 0-1,1 0 1,-1 1 0,0-1 0,0 0 0,1 0-1,0 1 1,5 3 51,0 0-1,0 0 0,0-1 0,1 0 1,-1 0-1,1 0 0,0-1 1,0 0-1,11 2 0,-4-2-23,0-1 0,0 0 0,0-1 0,21-3 0,-1-2-25,0-3 1,0 0-1,42-17 1,-52 15 118,28-15 0,-47 22 23,-1-3-21,10-17-58,-10 17 23,-12 3-105,0-1 6,0 1-1,0 1 1,0-1-1,0 1 1,-1 1-1,1 0 1,0 0-1,-1 0 1,1 1-1,-1 0 1,1 1-1,-14 2 1,5 3-6,0 1 0,0 0 0,1 1 0,-27 18 0,36-21-22,4 1 20,-9 17-88,11-22 70,1-1 0,0 0 0,0 1 0,-1-1-1,1 1 1,0-1 0,0 1 0,0-1 0,-1 1 0,1-1-1,0 1 1,0 0 0,0-1 0,0 1 0,0-1 0,0 1-1,0-1 1,0 1 0,0-1 0,1 2 0,0 4-319,2 16-2795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45:49.36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203 222 4840,'0'0'3597,"6"6"-3338,2 0-195,1-1 0,-1 1 0,1-1 0,0-1 0,0 0 1,0 0-1,1 0 0,-1-2 0,18 4 0,3-7 188,-19-4-17,11-10-107,-13 4-72,-4 3-38,0-1 0,-1 0 0,-1 0 0,0 0 1,4-17-1,-6 21 5,0 0-1,0 0 1,-1 0 0,0 0 0,0 0 0,0 0 0,-1-1 0,0 1 0,0 0 0,0 0 0,0 0 0,-1 0 0,0 0 0,-3-6 0,3 7 16,-1 1 0,1-1-1,-1 0 1,0 1 0,0-1 0,-1 1 0,1 0 0,-1 0-1,1 0 1,-1 0 0,0 1 0,0 0 0,0 0 0,-7-3-1,4 3-10,0 0 0,0 1 0,0 0 0,0 0-1,0 0 1,0 1 0,0 0 0,-12 2 0,2 1 29,-1 2 1,1-1 0,0 2 0,0 0-1,0 1 1,-19 12 0,31-16 46,1 3-11,-14 20 4,17-25-91,1-1-1,0 1 0,-1-1 1,1 1-1,-1-1 0,1 1 1,0 0-1,0-1 0,-1 1 0,1-1 1,0 1-1,0 0 0,0-1 1,-1 1-1,1 0 0,0-1 1,0 1-1,0 1 0,0 21 108,0-23-109,0 0-1,0 1 0,0-1 0,0 1 0,0-1 0,0 0 0,0 1 1,0-1-1,1 0 0,-1 1 0,0-1 0,0 0 0,0 1 0,0-1 1,0 0-1,1 1 0,-1-1 0,0 0 0,0 1 0,0-1 0,1 0 0,-1 1 1,0-1-1,1 0 0,-1 0 0,0 0 0,0 1 0,1-1 0,-1 0 1,0 0-1,1 0 0,-1 0 0,1 1 0,10 5 31,1 1-1,0-2 1,0 1-1,1-2 1,-1 0-1,26 5 1,-28-7-22,0-1 0,0 0 1,0-1-1,0 0 1,0 0-1,0-1 1,0-1-1,0 1 1,0-2-1,12-3 0,-11-1-4,-4 1-7,0-1-1,-1 1 0,1-1 0,-2 0 1,1-1-1,-1 1 0,0-1 0,0 0 1,-1 0-1,6-15 0,-3-3 49,-6 26-47,-1 0 0,0-1 0,0 1 0,0 0 0,0-1 0,0 1 0,0-1 0,0 1 1,0 0-1,0-1 0,0 1 0,0-1 0,0 1 0,0-1 0,0 1 0,0 0 0,0-1 0,0 1 0,-1 0 0,1-1 1,0 1-1,0 0 0,0-1 0,-1 0 0,-10-19 52,2 11-33,2 5-29,0 0 1,0 0-1,0 0 0,0 1 0,-1 1 0,0-1 0,1 1 1,-1 0-1,0 1 0,0 0 0,0 0 0,0 1 0,0 0 1,0 0-1,-13 3 0,-7 4-685,0 1 0,0 1 0,1 2 0,0 1 0,-29 17 0,53-27 575,-69 36-3392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45:52.39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30 6805,'0'-5'1134,"0"-15"-100,0 15 958,2 17-1443,4 18-148,35 200 1125,0 5-788,-10-70-397,4 33-315,9-3-1,70 189 1,-93-330-1976,-18-45-203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45:52.73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6641,'0'0'2239,"2"10"-1297,15 96 760,7 144 0,-11-82-929,-2-62-314,4-1 0,5-1 0,5-1 0,53 142-1,-36-137-245,-33-91-150,14 13-60,-17-23 85,-4 0-248,2 8 711,-2-7-2095,-23-48-9631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45:52.95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0 260 5945,'0'0'5240,"27"-39"-4868,29 9-152,11 0-124,15 3 0,-2 5-116,3-5 20,-3 0-624,-13 0-1004,-11-3-1544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45:53.61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260 283 9385,'0'0'1078,"5"-5"-273,32-21-613,1 1 0,1 3 0,2 0 0,64-23 0,183-49-77,-164 64 90,-100 22-126,-18 5-51,-1 1 340,-6 9-355,1 0-1,-1 0 1,0 0 0,-1 0-1,0 0 1,0-1 0,0 1-1,-1 0 1,-4 8 0,-5 4 8,-22 29 0,15-22 20,-484 610 702,211-318-462,237-266-231,27-27-6,21-19 41,8-12-95,2-4 4,0 1-1,0-1 1,1 1-1,0 0 1,0 0-1,1 0 1,0 1-1,1 0 1,7-9-1,-3 5 2,1 1 0,1 0 0,0 1 0,0 1 0,21-14 0,-17 14 9,0 1-1,0 0 1,0 1 0,1 1-1,0 0 1,0 2 0,1 0-1,-1 1 1,1 0 0,0 1 0,21 1-1,-19 4 48,0-1-1,0 2 1,0 1-1,-1 0 1,1 2 0,-1 0-1,-1 1 1,31 18-1,5 8 519,68 58 0,-62-46-87,26 23 132,28 18-117,-58-52-382,-38-26-108,17 3 26,-17-8-1,27-4-24,-33 0-5,-7-1-3,1 1 1,-1-1-1,0 0 0,-1 0 0,1-1 1,0 1-1,0-1 0,6-4 1,19-7-28,-22 10-199,1-1-359,29-14-398,-29 13-415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45:55.53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0 456 3360,'0'0'9513,"5"-3"-9316,5-3-154,1 0 1,1 0-1,-1 1 0,1 1 1,0 0-1,0 1 0,14-3 1,96-8 180,-95 11-138,475-22 395,-307 19-414,281-14-15,622-21 191,-608 43-136,16-1-77,-464-4-15,0-2-1,59-15 1,-96 19 93,-3-4-121,3-15-44,-6 8-41,-1 7 64,1 1 14,0-1 0,-1 1 0,0 0 1,1 0-1,-2 1 0,1-1 0,0 0 1,-1 1-1,1-1 0,-1 1 0,0 0 1,0 0-1,-1 0 0,1 0 0,-6-3 1,-10-7-60,-5-5-31,-1 2 0,-36-18 0,-12 3 52,-110-31-1,176 60 53,15 9-132,51 35 295,1-2 0,98 48-1,-108-64-83,1-3 0,2-3-1,75 18 1,-70-24 140,-53-10 982,-11 4-1160,-21 20-10,0-1 1,-62 43-1,-77 37-17,109-71 15,23-14-117,-56 23 0,75-36-12,-65 28-2239,73-32-474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45:56.68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1440 1 5192,'0'0'720,"-6"4"84,-2 4-572,0 0 0,0 0 0,1 1 0,0 0 0,0 0 0,1 1 0,0 0 0,1 0 0,0 0 0,0 0 0,-4 17 0,4-4-64,-2-1-1,0 0 0,-1-1 1,-21 40-1,24-54-147,0 0 0,0 0 0,-1-1 0,0 1 0,0-1 0,0-1 0,-15 11 0,13-11-21,0 0 1,-1 0 0,0-1-1,1 0 1,-1-1-1,-1 1 1,1-2-1,0 1 1,-1-2-1,1 1 1,-1-1-1,0 0 1,-11-2-1,16 1-123,-3-10 8,0 0 84,0 0 0,1-1 0,0 0 1,1 0-1,0 0 0,0-1 0,-3-14 1,3 4 29,0-1 0,2 0 0,1 0 1,-1-23-1,4 43 30,0 1-1,0-1 1,0 1 0,1-1 0,-1 1-1,0-1 1,1 1 0,0-1-1,-1 1 1,3-4 0,-1-4 1246,-1 46-894,-1 57 593,1-71-740,0-18-130,-1 1 1,0-1-1,0 0 1,0 1-1,0-1 0,-1 1 1,0-1-1,-2 8 1,-15 54 670,13-53-406,-13 13-65,5-12-90,-2-3-165,0-1-1,0 0 1,-1-1-1,0-1 1,-28 11-1,12-8-9,-1-1 1,-51 8-1,10-9-4,1-3 1,-1-3 0,0-3-1,0-3 1,0-4-1,-98-22 1,168 29-23,-1-1 1,1 0-1,0 0 1,-1-1-1,1 1 1,0-1-1,-5-3 1,0 0 3,1 2 13,5-3-183,1 1 16,0 0 0,0 0 0,0 0 0,1-1 1,0 1-1,0 0 0,0-1 0,1 1 0,0-1 0,0 1 0,0-1 0,1 1 0,0 0 0,0-1 0,0 1 0,0 0 1,1-1-1,0 1 0,0 0 0,0 0 0,1 1 0,0-1 0,0 0 0,0 1 0,0 0 0,1-1 0,4-3 0,10-6-705,0 1 0,0 1 1,1 1-1,1 0 0,0 2 0,22-8 0,-24 9 124,48-19-1854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45:56.90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0 139 6445,'0'0'1680,"48"37"-396,0-14-348,11-16-288,2-10-284,14-9-232,7-3-44,6-7-28,0-5-524,0-8-524,0-7-1092,6-7-769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14:18.33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585 0 6569,'0'0'4748,"-43"69"-3820,11 18-252,-3 21-208,1 2-152,-6 4-172,0 1-52,0 2-64,-8-1-16,8-7-104,-8-10-660,-8-7-952,-3-8-1152,-10-12-349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45:57.13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1227 1 8029,'0'0'3052,"-48"22"-2136,-13 8-300,-19 8-60,-8 8-228,-21-1-160,-11 2-64,-16 2-104,0 4-192,-14 1-724,1 7-1176,0-1-1536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45:57.51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198 686 8165,'0'0'2959,"-2"6"-2227,-69 151 1395,63-146-2009,-20 21 3450,22-41-3389,-3-7-161,0-1-1,2 0 0,0 0 0,0-1 1,2 0-1,0 0 0,2 0 0,-4-35 1,13-361 31,5 145-378,-11 262-368,-40 49-8949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45:57.69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7365,'0'0'6400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45:57.91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617 28 10401,'0'0'2516,"-35"-27"-384,-10 66-1668,2 6-204,3 4-128,-13 8-56,-9 5-76,-12-5-560,-9 0-968,-10-3-1204,5-17-1544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45:58.19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339 2 10393,'0'0'1255,"8"-1"-648,0 1-416,-1 0-1,1 0 0,0 0 1,-1 1-1,1 1 1,-1-1-1,9 4 1,-4 4 483,-3 1-480,0 0 0,-1 1 1,-1 0-1,1 0 0,-2 1 1,11 24-1,-14-28-117,0 0 1,-1 1-1,0-1 0,0 0 0,-1 1 0,0 0 1,-1-1-1,0 1 0,0 0 0,0-1 1,-2 1-1,1-1 0,-4 12 0,0-6-39,0-1-1,-1 0 0,-1 0 1,-1 0-1,0-1 1,0 0-1,-1 0 1,-14 14-1,-5 1-118,-58 45 1,49-45-1231,-2-1 0,0-2 0,-80 34 0,48-32-2446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45:58.38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286 1 7473,'0'0'3764,"22"33"-2576,-9 1-276,-13 1-292,-13 7-284,-17-5-172,-10 10-92,-8-2-280,-5 1-956,-14-8-1432,-2-7-1448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45:58.69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333 709 8125,'27'10'867,"-22"-8"58,-7 3-138,-7 18-109,0-11-37,-6 1-412,-1 0 1,0-2-1,-1 0 0,-1 0 0,1-2 1,-31 12-1,37-16-110,8-4-48,1 0-1,-1 0 1,1 0-1,-1 0 0,0 0 1,1-1-1,-1 1 1,0-1-1,1 0 1,-4 0-1,-26 2 469,31-2-521,1 1-1,-1-1 0,0 0 1,1 0-1,-1 0 1,1 0-1,-1 0 0,1 0 1,-1 0-1,0 0 0,1-1 1,-1 1-1,1 0 0,-1 0 1,1 0-1,-1-1 1,1 1-1,-1 0 0,1 0 1,-1-1-1,1 1 0,-1 0 1,0-2-1,-6-4 27,0 0 1,1-1-1,0 0 0,0-1 0,0 1 0,1-1 1,0 0-1,1-1 0,-1 1 0,2-1 1,-1 0-1,1 0 0,-3-14 0,0-13-38,1 1-1,0-49 1,5 77 1,-12-525-1197,12 525-454,-8-27-4982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45:58.89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68 17 9785,'0'0'944,"42"-17"820,-10 56-1824,-32 6-408,-26 17-992,-14 7-1372,-35 10-465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45:59.24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845 11 5448,'6'-2'829,"17"-6"-189,-12 7-286,10 6-132,-15-4 222,-3 8-37,0-1-289,0-1-1,-1 1 1,0 0-1,-1 0 1,0 0 0,0-1-1,0 16 1,-2-23-104,1 1 1,0 0 0,0 0-1,0 0 1,-1-1 0,1 1-1,0 0 1,-1 0 0,1-1-1,0 1 1,-1 0-1,1-1 1,-1 1 0,1 0-1,-1-1 1,0 1 0,1-1-1,-1 1 1,0 0 0,-11 11 56,-1-1 0,1-1 1,-2 0-1,0 0 1,0-1-1,0-1 1,-1 0-1,0-2 1,-19 7-1,-17-1 204,-1-3-1,0-2 1,-103 1-1,-46 4 574,186-10-760,1 1-1,-1 0 0,1 1 0,-1 0 0,1 2 0,0-1 0,1 2 0,0 0 0,0 0 1,-18 14-1,24-15-51,0 0 0,0 1 1,1 0-1,0 0 0,0 0 1,1 1-1,0 0 0,0 0 1,1 0-1,0 1 0,0-1 1,1 1-1,0 0 0,1 0 1,0 0-1,0 0 0,0 16 1,1-16-89,1 0 0,1 0 0,0 0 0,0 0 0,0 0 0,1 0 0,1 0 0,0-1 0,0 1 0,0-1 0,1 0 0,0 0 0,1 0 0,0 0 0,0-1 0,0 0 0,1 0 0,0 0 0,1-1 0,0 0 0,0 0 0,0 0 0,0-1 0,1 0 0,0-1 0,0 0 0,0 0 0,1 0 0,-1-1 0,1-1 0,15 4 0,-16-4-377,0-1 0,1 0 1,-1-1-1,15-1 0,42-10-2677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45:59.41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 42 11637,'-13'-42'884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12:52.0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1286 0 10713,'0'0'1240,"0"75"44,-40 41-152,-29 35-24,-19 37-23,-14 20-309,-12 14-224,-1 3-336,0-9-72,-7-1-68,12-14-76,4-3-1068,10-18-541,16-21-339,10-18-832,12-27-1088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14:18.53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0 671 9685,'104'-57'932,"3"-5"-100,2 2-332,-8-13-184,14-2-132,0-6-176,-1-3-764,9-6-1720,0 1-1677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45:59.59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0 104 10957,'40'18'936,"13"-9"-276,9-13-240,12-11-232,9-5-52,5 1-168,0-7-840,-13 2-1336,-9 2-1816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46:01.18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 15 7529,'6'-3'750,"17"-7"89,-23 10-821,0 0 1,0 0-1,1 0 1,-1-1 0,0 1-1,0 0 1,0 0-1,0 0 1,0 0 0,1 0-1,-1 0 1,0 0 0,0 0-1,0 0 1,1-1-1,-1 1 1,0 0 0,0 0-1,0 0 1,1 0 0,-1 0-1,0 0 1,0 0-1,0 0 1,1 0 0,-1 1-1,0-1 1,0 0 0,0 0-1,0 0 1,1 0-1,-1 0 1,0 0 0,0 0-1,0 0 1,0 0 0,1 1-1,-1-1 1,0 0-1,0 0 1,0 0 0,0 0-1,0 0 1,0 1 0,1-1-1,-1 0 1,0 0-1,0 0 1,0 1 0,0-1-1,0 0 1,0 0 0,0 0-1,0 1 1,0-1-1,0 0 1,0 0 0,0 0-1,0 1 1,4 15 342,-1 1 0,-1-1 0,0 1 0,-1 0 0,-1-1 0,0 1 0,-5 22 0,3-11-42,-4 61 399,-9 183 812,15 203-210,-12 468-446,4-840-859,7-95-62,0 17-340,-3-88-10129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46:01.59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846 0 8677,'0'0'672,"-9"11"-81,-37 40-200,-3-2 0,-1-2 0,-65 46-1,-190 113-156,244-167-219,-142 78 363,195-113 542,21-2-519,185 49 747,-151-36-692,-1 1 1,62 33-1,-57-20 82,-3 2-1,0 2 0,65 60 1,109 135 182,-175-177-707,49 41-1755,-90-88 406,34 7-6320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46:01.90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 16 11785,'0'0'1139,"-1"-5"-230,1-5 964,10 40 156,-6-16-2200,20 55 1034,35 123 993,-34-89-1060,65 299 396,-74-324-1146,13 87-23,0 116-1006,-21-182-2872,-8-92 1148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46:02.20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11177,'0'0'4929,"4"9"-3504,8 31-221,-1 1 1,10 82-1,-5-24-339,153 647 1170,-68-431-2445,-78-250-935,-16-37-661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46:02.40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1 354 10353,'0'0'3956,"53"-57"-3444,30 15-196,10 5-120,17 2-160,4 1-52,14 4-172,-5 3-740,5-5-740,-13 2-860,2 0-1000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46:02.81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198 134 7593,'9'-4'1392,"46"-17"84,99-26 1,-47 25-795,0 5 0,192-5 0,-294 22-317,-11 10 6,-20 25-210,-1 0-1,-1-2 1,-55 50-1,-298 289 64,291-279-211,-196 218 1098,280-304 863,17-5-1531,20 2-358,0-2 0,1-1-1,-1-1 1,57-8 0,138-33-461,-182 32 103,327-60-7783,-281 49 3923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46:03.38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1 104 8949,'0'0'5656,"14"-3"-4976,49-6-257,104-2 0,81 14-283,-238-3-128,820 30 391,360 5-171,-1164-38-680,-20 2 229,0 0-739,-5-4-1410,4-17 887,-5 10-331,-5-14-277,5 25 1970,0 0 1,0 0-1,-1 1 0,1-1 1,0 0-1,0 0 1,-1 1-1,1-1 1,0 0-1,-1 1 1,1-1-1,-1 0 0,1 1 1,-1-1-1,1 1 1,-2-2-1,0-1-144,-8-7-711,0 0 0,-22-17 1,4 11-202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46:04.09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67 0 4504,'13'2'499,"-10"-2"-297,0 0 0,0 1 0,-1-1 0,1 1 0,0 0 0,-1 0 0,1 0 0,0 0 0,-1 0 0,1 0 0,2 3 0,2-1 231,19 15 1459,-12-7-1386,59 42 1266,-62-45-1578,1-1 0,-1-1-1,2 0 1,-1-1 0,15 4 0,513 102 1445,-196-46-1258,-213-43-34,-125-21 1009,-15-5-1378,-21-8 19,0 2 0,-1 1 0,0 1 0,0 1 0,-1 2 0,1 1 0,-1 2 0,-57 2 1,51 5 3,0 1 1,1 2-1,0 2 1,0 1-1,1 2 1,1 2 0,0 1-1,-47 29 1,-15 19 203,-126 109 1,215-166-181,-165 121-263,98-83-2271,31-27-6974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46:04.99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 20 4400,'0'0'2887,"-2"-6"-1324,-6-7 2232,13 39 1189,0 0-5495,93 420 4507,-68-338-4611,5-1 0,53 111-1,-80-200-63,-5-10-81,0-1 1,0 0-1,1 0 1,8 10-1,11 18-2001,-23-34 2585,0-1 0,1 1 0,-1 0 1,1 0-1,-1 0 0,1-1 0,0 1 0,-1 0 0,1-1 0,0 1 0,-1-1 0,1 1 0,0-1 0,0 1 0,-1-1 0,1 1 0,0-1 0,1 1 0,38 15-3455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3T06:48:31.447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4532 588 1797 0,'0'0'415'0,"0"0"-73"0,0 0-81 15,0 0-72-15,0 0-78 16,0 0-22-16,0 0-46 15,0 0-2-15,0 0-6 16,0 0-29-16,0 0 21 0,53 30 36 16,0-10-19-16,9-5-2 15,9-1-12-15,17 1-7 16,-8 0-15-16,9 0 9 0,-1 6-17 16,1-6 2-16,-19 0 3 15,-8 0-11-15,-62-15 15 0,54 10-16 16,-54-10-44-16,0 0-71 15,0 0-119-15,0 0-155 16,0 0-321-16,0 0-188 0</inkml:trace>
  <inkml:trace contextRef="#ctx0" brushRef="#br0" timeOffset="639">5125 548 1430 0,'0'0'373'16,"0"0"-22"-16,-35-65-54 0,35 65-72 15,0 0-38-15,0 0-34 16,0 0-33-16,0 0-36 16,0 0-33-16,0 0-21 15,0 0-8-15,0 0 15 0,-80 40 10 16,18 20-16-16,0 5-9 15,9 10 0-15,0 5-16 16,0-10 7-16,0 4-13 0,8-8 0 16,10-11 7-16,35-55-15 15,-44 54 15-15,44-54-18 16,0 0-28-16,0 0-5 0,0 0-16 16,0 0-51-16,0 0-22 15,0 0 4-15,-18-59-15 0,18-11 12 16,0-11 33-16,18-3 30 15,-18-6 23-15,0 5 33 16,8 10 45-16,-8 5 25 0,0 5 27 16,0 65 15-16,0-70 20 15,0 70-5-15,0 0-12 16,0-55-30-16,0 55-24 16,0 0-27-16,0 0-5 0,0 0-12 15,0 0-7-15,0 0 3 16,0 0 21-16,0 0 28 0,0 0 25 15,27 55 29-15,0 0-6 16,-1 5 8-16,1 0 6 16,-1 5-10-16,10 4-9 0,-1-3 5 15,-8-1-14-15,-27-65-13 16,53 79-2-16,-9-14-1 16,-44-65-26-16,53 66-1 15,-53-66-33-15,0 0-11 0,53 60 32 16,-53-60-12-16,0 0-23 15,0 0 23-15,0 0-24 0,0 0-46 16,0 0-172-16,0 0-154 16,0 0-159-16,0 0-553 15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46:05.34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41 60 7849,'0'0'3239,"2"7"-2743,3 9-378,2-1 0,-1 1 0,2-1 0,0-1 0,1 0 0,12 17 0,-13-24-109,-1 0 0,1-1-1,0 0 1,0 0 0,1-1-1,0 0 1,-1 0 0,2-1-1,-1 0 1,0-1 0,1 0-1,0-1 1,0 0 0,0 0-1,0-1 1,0 0 0,0-1-1,0 0 1,0 0 0,0-1-1,0-1 1,0 1 0,17-7-1,-14 1 22,-2 0-25,-2 0 0,1-1 0,-1-1 0,0 1 0,0-1 0,-1-1 0,11-16 0,-17 23 4,0 0 1,0 0 0,-1 0 0,1-1-1,-1 1 1,1-1 0,-1 1 0,0-1-1,0 1 1,-1-1 0,1 0 0,-1 1 0,0-1-1,0 0 1,0 0 0,0 1 0,-1-1-1,1 0 1,-1 1 0,0-1 0,0 1-1,0-1 1,-1 1 0,1-1 0,-1 1-1,0 0 1,0 0 0,0 0 0,0 0 0,-1 0-1,1 0 1,-5-3 0,2 1 19,0 1 1,-1 0-1,0 1 1,0-1-1,0 1 0,0 0 1,-1 1-1,1-1 1,-1 1-1,0 1 0,1-1 1,-1 1-1,0 0 1,0 1-1,0-1 1,0 2-1,0-1 0,0 1 1,-7 1-1,-15 4 79,1 1-1,0 2 1,-33 13 0,41-14-84,-69 27-4,83-31-46,0 2-140,0 0-138,-6 6 116,4 1-4790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46:05.73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0 171 8133,'40'-8'2612,"-36"12"-1705,1 1-679,20 15 630,14 9-473,49 32 42,-76-54-403,1 0 0,0-1 0,1-1 0,-1 0 0,27 6 1,-27-9-27,1 0 1,0-1 0,0-1 0,-1 0 0,1-1 0,0-1 0,-1 0 0,1 0 0,-1-1-1,1-1 1,20-9 0,-26 9 2,0 1 0,-1-1 0,1-1 0,-1 1 0,0-1-1,-1-1 1,1 1 0,-1-1 0,0 0 0,0-1 0,-1 1 0,0-1 0,0 0-1,0 0 1,-1-1 0,0 1 0,-1-1 0,1 0 0,3-17 0,-6 18 3,-1 1 0,1-1 0,-1 0 0,-1 0 0,1 0 1,-1 0-1,-1 0 0,1 1 0,-1-1 0,0 0 1,0 1-1,-1-1 0,0 1 0,-5-8 0,7 13-3,1 0 0,-1 0 0,1 1 0,-1-1 0,0 0 1,1 0-1,-1 1 0,0-1 0,1 0 0,-1 1 0,0-1 0,0 1 0,0-1 0,0 1 0,-1-1 0,-10-6-2,0 1-1,0 1 1,-1-1-1,0 2 1,0 0 0,0 1-1,-1 0 1,1 0-1,-1 2 1,-16-1 0,11 3 6,0 1 0,0 1 1,1 0-1,-1 1 1,1 1-1,-1 1 1,2 0-1,-1 2 1,1 0-1,0 1 0,-22 15 1,38-24-5,1 1 0,-1-1 0,0 1 0,1-1 0,-1 1 0,1-1-1,0 1 1,-1-1 0,1 1 0,-1-1 0,1 1 0,0-1 0,-1 1 0,1 0 0,0-1 0,-1 1 0,1 0 0,0-1 0,0 2 0,-4 11-7,2 0 1,-3 25 0,5-38 2,0 1 0,0-1 0,0 1-1,0-1 1,0 1 0,0-1 0,0 1-1,0-1 1,0 1 0,0-1 0,1 1-1,-1-1 1,0 0 0,0 1 0,0-1 0,1 1-1,-1-1 1,0 0 0,1 1 0,-1-1-1,0 0 1,1 1 0,-1-1 0,1 0-1,-1 1 1,8 6-205,0-1 0,0 0 0,0-1 0,1 1 0,0-2 0,0 1 1,0-1-1,0 0 0,1-1 0,0 0 0,10 1 0,-3-1-894,0-1-1,1 0 1,18-2 0,4-5-1597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46:06.11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96 1 10173,'0'0'1694,"-2"5"-1115,2-1-431,0-2-115,0-1 1,0 0-1,0 1 1,0-1-1,-1 1 1,1-1-1,0 1 0,-1-1 1,1 0-1,-1 1 1,1-1-1,-1 0 1,0 1-1,0-1 0,0 0 1,1 0-1,-1 0 1,0 0-1,-2 2 1,-20 26 218,-25 43 0,46-70-246,1 0 0,0 0 0,0 0 0,0 0 0,0 0-1,1 0 1,-1 1 0,0-1 0,1 0 0,0 1 0,-1-1-1,1 0 1,0 3 0,0 3 8,1 6 36,8 17-26,-9-30-23,0 0 0,0-1-1,0 1 1,1 0 0,-1-1 0,0 1-1,0 0 1,1-1 0,-1 1 0,1 0-1,-1-1 1,0 1 0,1-1-1,-1 1 1,1-1 0,-1 1 0,1-1-1,0 1 1,-1-1 0,1 0-1,-1 1 1,1-1 0,1 1 0,11 6 3,0 0 1,0 0-1,1-1 0,0-1 1,0 0-1,1-1 1,-1-1-1,1 0 1,0-1-1,-1 0 1,1-1-1,0-1 1,0-1-1,0 0 1,0 0-1,19-6 1,-13 0 7,0-1 0,0 0 0,-1-2 0,32-20 0,-39 17 32,-4-1 2,0 1 0,-1-1 0,10-25 0,-16 24 105,-6-15-74,4 30-76,0-1 0,0 1 1,0-1-1,0 1 1,0-1-1,0 1 0,0 0 1,0-1-1,0 1 0,0-1 1,-1 1-1,1-1 0,0 1 1,0 0-1,-1-1 1,1 1-1,0 0 0,0-1 1,-1 1-1,1 0 0,0-1 1,-1 1-1,1 0 1,0 0-1,-1-1 0,1 1 1,-1 0-1,1 0 0,0 0 1,-1-1-1,1 1 1,-1 0-1,1 0 0,-1 0 1,0 0-1,-12-5-16,0 0 0,0 1 0,-1 0 0,1 1 0,-1 1 0,0 0 0,0 1 0,0 0 0,-19 2 0,-164 32-5257,124-17 1338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46:06.72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238 11 3908,'0'0'1370,"7"-2"-27,-2 1-890,-1-1-246,-1 1 1,1 0-1,0 0 1,0 0-1,0 0 1,0 1-1,0-1 0,-1 1 1,1 0-1,0 1 1,0-1-1,0 0 1,0 1-1,0 0 0,-1 0 1,5 2-1,17 11 605,0 1-1,-1 2 0,40 35 1,56 66 1026,-116-114-1734,-1 0 0,1 0 0,0 1 0,-1-1 0,0 1 1,0 0-1,3 7 0,1 3 45,-4-11-108,-1 1 0,0-1 0,0 0 0,0 1 0,0-1 0,-1 1 0,0 0 0,0 0 1,0-1-1,0 1 0,-1 0 0,0 9 0,-1-8-16,-1 0 0,1-1 1,-1 1-1,0-1 0,-1 1 0,1-1 0,-1 0 0,0 0 1,0 0-1,-6 7 0,-4 2-63,0 0-1,-1-1 1,0 0 0,-1-1 0,0 0-1,-1-1 1,-1-1 0,-31 14 0,-1-3-1326,-100 27 1,118-39-22,0-2-1,-1-1 1,-43 2-1,7-9-2326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46:06.91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496 0 10281,'0'42'1416,"-21"0"-200,-14 0-228,-13 3-408,-5 5-264,-8-4-160,-1-1-280,-4-3-888,-9-3-1680,0-16-1944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46:07.20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473 957 9841,'0'25'1227,"0"-24"-1187,0-1 0,0 1 1,0-1-1,-1 1 0,1-1 1,0 1-1,0 0 0,0-1 1,0 1-1,-1-1 1,1 1-1,0-1 0,0 1 1,-1-1-1,1 0 0,0 1 1,-1-1-1,1 1 0,-1-1 1,1 0-1,0 1 0,-1-1 1,1 0-1,-2 1 0,-15 15 363,0-1 0,-2-1 0,1-1 0,-39 20 0,38-25-165,0 0 1,-1-2-1,0 0 0,0-1 0,-1-1 0,0-1 1,-29 0-1,49-3-210,0 0 1,0 0-1,0 0 1,0 0-1,0 0 0,0 0 1,0-1-1,-1 1 1,1 0-1,0-1 1,0 1-1,0 0 0,-1-2 1,-6-2 52,-1-1 0,1-1 0,0 1 0,0-1 0,1-1 0,0 1 0,0-1 0,0-1 0,1 1 0,0-1 0,0 0 0,1 0 1,-6-13-1,5 2 6,1 0 1,1 0-1,1 0 1,0 0-1,1-21 1,1 24-27,-2-56 246,8-107 0,23-73-301,-15 150-66,8-25-1069,5 33-4930,-13 53 1888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46:07.39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43 10345,'56'-20'1148,"2"10"-72,-10-2-200,-8 12-64,3 19-680,-16 11-28,-27 15-408,-22 17-832,-26 10-1192,-18 12-1576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46:07.72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606 45 8673,'16'-10'661,"2"2"1,-1 0-1,33-10 0,-50 18-636,1 0 0,-1-1 0,1 1-1,-1 0 1,1 0 0,0 0-1,-1 0 1,1 0 0,-1 0 0,1 0-1,-1 0 1,1 0 0,-1 0 0,1 1-1,-1-1 1,1 0 0,-1 0 0,1 0-1,-1 1 1,1-1 0,22 10 302,-22-10-315,-1 0-1,1 1 1,-1-1 0,1 0-1,0 1 1,-1-1 0,1 0-1,-1 1 1,1-1 0,-1 0-1,0 1 1,1-1 0,-1 1-1,1-1 1,-1 1 0,0-1-1,1 1 1,-1-1 0,1 1-1,3 6 58,0 1 0,0-1-1,-1 1 1,4 11 0,-6-16-55,0 1 1,0 0 0,-1 0 0,1-1 0,-1 1 0,0 0-1,0 0 1,0 0 0,-1-1 0,1 1 0,-1 0 0,0 0-1,-2 6 1,-2-1-6,0 0 0,-1-1-1,0 0 1,0 0 0,-1 0-1,1-1 1,-2 0 0,1 0 0,-1-1-1,0 0 1,0 0 0,-18 9 0,-5 0 14,0-2 0,-50 16 0,-101 16 639,108-29-120,-74 27 0,132-37-409,0 1 0,1 0 0,-15 11 0,20-8 58,6-5-176,0 1 0,1-1-1,0 1 1,0 0 0,1-1 0,-1 1 0,1 0 0,1 0 0,-1 1 0,1-1 0,0 0-1,0 0 1,1 1 0,0-1 0,0 0 0,0 1 0,3 9 0,-1-9-39,0 0 1,1-1-1,-1 1 1,1-1-1,1 0 1,-1 1-1,1-2 1,7 9-1,1 0-631,27 22-1,-34-31 212,1 0 1,-1-1-1,1 1 1,0-1-1,0-1 0,1 1 1,-1-1-1,1 0 0,0 0 1,9 2-1,29 1-3545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46:07.89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 35 13005,'-6'-35'1832,"12"112"-10164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46:08.06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26 12425,'61'35'1196,"-2"-20"-368,16-11-400,7-11-196,-2-1-196,3-11-872,-3-1-1392,-5-5-2388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3T06:48:36.676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0 14 331 0,'35'-12'-57'15,"45"18"-15"-15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46:11.61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1 218 7505,'5'-1'1460,"4"-1"-787,-2 0-175,1 0-1,-1 0 0,1 1 0,-1 0 0,1 1 0,-1 0 0,9 0 0,243 22 1073,3-23-1601,-153-1 122,66 1-83,910 9 52,-1022-5-53,258 6-17,-315-9-323,-12-2-1047,-37-7-228,-58-7 0,21 4 32,-187-51-1142,202 42 3237,-123-60-1,140 57 1315,21 11-1066,20 10 1418,13 6-1544,42 24-287,3-2 1,0-2 0,95 28-1,174 28-117,-263-66-161,-48-11-47,5 0 136,0 1 1,-1 1 0,1 0 0,18 10 0,-32-14-159,1 0 0,-1 0 0,0 0 0,0 0 0,0 0 1,1 0-1,-1 1 0,0-1 0,0 0 0,0 0 0,0 0 0,0 0 1,1 0-1,-1 1 0,0-1 0,0 0 0,0 0 0,0 0 1,0 0-1,0 1 0,0-1 0,0 0 0,0 0 0,0 0 0,0 0 1,0 1-1,0-1 0,0 0 0,0 0 0,0 0 0,0 1 0,0-1 1,0 0-1,0 0 0,0 0 0,0 0 0,0 1 0,0-1 0,0 0 1,0 0-1,0 0 0,0 1 0,0-1 0,0 0 0,-1 0 0,1 0 1,0 0-1,0 0 0,0 1 0,-5 10 141,-1 0-1,0-1 1,0 0-1,-1 0 1,0 0-1,-1-1 1,0 0-1,-18 15 1,-9 5 122,-42 25 0,37-27-200,-268 205-1074,271-201 324,-68 61-2671,49-31-383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46:17.07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326 19 5264,'0'0'245,"5"-3"322,16-10 460,-21 13-992,1 0 0,-1-1 0,0 1 0,1 0 0,-1 0 0,0 0 0,1-1 0,-1 1-1,1 0 1,-1 0 0,0 0 0,1 0 0,-1 0 0,1 0 0,-1 0 0,0 0 0,1 0 0,-1 0 0,1 0-1,-1 0 1,0 0 0,1 0 0,-1 0 0,1 0 0,-1 0 0,0 0 0,1 1 0,57 24 1373,-47-14-843,-2 2-292,0 0 1,-1 1-1,6 15 1,-11-22-161,-1-1 0,0 1 0,0-1 0,-1 1 1,0 0-1,0 0 0,0 0 0,-1 0 0,0 0 0,0-1 0,-3 12 0,1-9-20,-1 0 0,0 0 0,0 0 0,-1 0 0,0-1 0,-1 0 1,0 0-1,-10 12 0,-6 5 78,-29 26 0,21-23-95,1 1-13,-2-1 0,-48 35 0,62-53-506,0 0-1,-32 13 1,35-18-504,-1 0-1,-1-1 0,1-1 1,-19 3-1,0-5-1962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46:17.29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686 0 5773,'0'0'5352,"-42"47"-4728,2-2-172,-8 1-228,-6 4-128,-12-5-32,-4 0-64,-4-3-156,-6 4-524,5-8-816,6-4-1080,2-11-517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46:17.67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433 781 7053,'0'0'2213,"-7"-1"-1743,-4 0-392,0 0-1,0 1 0,0 0 1,0 1-1,-1 0 1,2 0-1,-1 2 1,-14 3-1,-65 26 404,39-13 593,-61 15 0,106-33-257,1-7-671,-1-3-130,1 0 0,-1 0-1,1 0 1,1 0 0,-1-1 0,2 0 0,-1 0 0,2 0 0,-1 0 0,1 0 0,-1-13 0,3-37 4,8-88 0,21-60-88,-27 196 57,5-55-1756,0-102 0,-8 127-517,-3 6-671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46:17.90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69 6469,'48'-12'816,"-3"-7"132,-2 8-8,-3-4-112,-6 6-276,-2 6-132,8 15-336,-5 18-84,-22 12-140,-26 0-576,-6 3-700,-29 9-716,-8 3-237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46:18.33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826 0 2744,'0'0'3563,"-3"7"-3158,-9 18-145,11-25-245,1 1 0,0 0 1,-1 0-1,1-1 0,0 1 0,-1 0 0,1-1 1,-1 1-1,0 0 0,1-1 0,-1 1 1,1-1-1,-1 1 0,0-1 0,1 0 0,-2 1 1,-8 5 8,-1 0 0,1-1 1,-1-1-1,0 0 0,0-1 0,0 0 1,0 0-1,0-1 0,-1 0 1,1-1-1,-1-1 0,0 0 0,-14-2 1,-95-22-93,92 16 360,-1 2 0,0 1 0,-55-3 1,75 8-191,1 1 1,-1 0-1,0 0 1,0 1 0,1 1-1,-1-1 1,1 1 0,0 1-1,-1 0 1,2 0-1,-1 1 1,0 0 0,1 1-1,0-1 1,-14 15 0,2 2 163,0 1 1,2 1 0,0 0-1,2 2 1,1 0 0,0 1-1,-16 45 1,26-55-134,0-1 0,-3 23 1,4-16-23,5-11 97,1-5-175,1-1-1,1 1 1,-1 0 0,1-1 0,0 0 0,0 0-1,1 0 1,-1 0 0,1-1 0,1 0-1,-1 0 1,1 0 0,0-1 0,0 0 0,0 0-1,1 0 1,-1-1 0,8 3 0,19 6-24,-1-2 0,42 8 0,-58-15-541,-1-1 1,1-1-1,0 0 1,-1-1 0,1-1-1,0 0 1,19-5-1,5-5-2659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46:18.98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96 4660,'0'0'8285,"7"-2"-7861,42-13-115,0 3 1,102-13 0,-9 3-261,-16 3-311,-122 18-412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46:09.75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 1329 4228,'0'0'2072,"-3"6"46,-15 20 2415,19-34-3917,3-22-383,2 0 0,2 0 0,17-47-1,48-89-68,-14 33-97,171-582 54,-198 608-116,-30 99 27,0 18 201,34 156 220,25 104-280,-43-205-135,3-1 0,32 67 0,-39-102-33,2-1 0,0 0 0,2-1 0,1-1 0,1-1 1,1 0-1,1-2 0,1 0 0,30 22 0,-44-39-5,1 1 1,0-2-1,0 1 1,16 5 0,-23-9-1,0-1 0,1 0 0,-1 0 0,1-1 0,-1 1 0,1-1 0,-1 1 0,1-1 0,-1 0 0,1 0 0,-1-1 0,1 1 0,0-1 0,-1 0 0,0 0-1,1 0 1,-1 0 0,4-2 0,-1-2 2,1-1-1,-1 0 1,0 0 0,0 0-1,-1-1 1,0 0-1,0 0 1,-1 0-1,0-1 1,4-8-1,3-12 4,0-1-1,-2 0 1,-2 0 0,0-1-1,2-35 1,-2 17 6,-1 14-2,29-215 509,-29 193 51,2-33 654,-8 83-509,4 18-520,21 54-83,53 102 1,-65-146-174,0 0 0,1-1 0,1-1-1,1 0 1,1-1 0,1-1 0,0-1 0,34 25 0,-30-28-379,0-1 0,1-1 0,1-1 0,0-1 0,0-1-1,32 7 1,-39-12-12,-1-1 0,1 0 0,0-2 0,0 0 0,0 0 0,0-2 0,0 0 0,0-1 0,-1-1-1,28-8 1,-37 8 179,1 0 0,-1-1 0,0 0 0,0 0 0,0 0 0,0-1 0,-1 0 0,0-1 0,0 1 0,0-1 0,-1 0 0,0-1 0,0 1 0,0-1 0,-1 0 0,0 0 0,0-1 0,-1 1 0,4-14 0,-2 4 353,-1 1-1,-1-1 1,0 0 0,-2 0 0,0-1-1,0 1 1,-2 0 0,-3-24 0,-3-9 2534,6 42-2167,-7-25 1596,-1 7-1065,7 20 1699,1 14-2694,0 5 15,0 0 1,1 0-1,0-1 0,1 1 1,1 0-1,0-1 1,1 1-1,0-1 1,1 0-1,0 0 1,1 0-1,1 0 1,0-1-1,0 0 0,1 0 1,15 18-1,-16-21-5,0-1-1,1 0 1,0 0 0,0-1-1,0 0 1,1 0-1,0-1 1,0 0-1,1 0 1,-1-1-1,1 0 1,0 0-1,0-1 1,0-1 0,1 1-1,-1-1 1,1-1-1,-1 0 1,1 0-1,-1-1 1,1 0-1,0-1 1,-1 0-1,12-2 1,-11 0-2,-1 1 0,1-2 0,0 1 0,-1-2 0,0 1-1,1-1 1,-2 0 0,1-1 0,-1 0 0,0-1 0,12-12 0,-11 9 4,-1 0-1,0-1 1,0 0 0,-2-1 0,1 0-1,-2 0 1,1 0 0,3-15 0,-1-5 10,-1 0 0,-2 0 0,-1-1 0,-2 1 1,-1-1-1,-5-53 0,-21-158 760,24 236-684,2 21-49,53 351 1247,-5-64-145,-30-87-146,-9 0 1,-10 0 0,-9 0 0,-49 289 0,12-264-46,37-205-837,-1-1 1,-1 0 0,-2-1-1,-1 0 1,-18 29 0,26-51-84,0 0-1,-1 0 1,1-1-1,-2 1 1,1-2 0,-1 1-1,0-1 1,-11 7 0,15-11-14,0-1 0,0 0 1,0 0-1,-1 0 1,1-1-1,0 0 0,-1 1 1,1-1-1,-1-1 0,1 1 1,-1-1-1,1 0 0,-1 0 1,0 0-1,1 0 0,-1-1 1,1 0-1,-1 0 1,1 0-1,0-1 0,-7-2 1,2 0-3,0-2 0,0 1 1,0-1-1,1 0 1,0-1-1,0 0 0,1 0 1,0-1-1,-7-9 0,-6-9-35,-25-49-1,21 29-8,3-1 1,1 0-1,3-1 1,-20-92 0,23 68-61,4-1 0,-2-131 1,13 142-435,3 1 0,2 0 1,4 1-1,28-103 0,-24 118-277,3 0 1,1 1-1,3 0 0,1 2 1,2 1-1,46-61 0,-27 50-1932,90-84-1,-34 53-1124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46:10.01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10777,'0'0'2534,"4"14"-1410,78 288 2205,-53-191-2709,84 470 168,-58-263-1984,-22-168-3993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46:10.24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38 11309,'0'-31'1013,"0"25"1496,4 16-1273,5 20-513,-1 1 1,5 40-1,5 76 341,-7-45-712,18 130 43,42 319-1369,-17-100-7172,-48-404 4855,-5-39-230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3T06:48:43.812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0 0 2207 0,'0'0'233'0,"0"0"39"16,0 0-78-16,0 0-98 0,0 0-75 15,0 0-240-15,0 0-560 16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46:10.44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27 312 11677,'0'0'2392,"-26"-34"-1136,39-8-644,48-8-468,9 10-80,10 8-64,2 5-28,12 9-384,7-6-592,-5 6-692,-3 3-804,9 3-1200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46:10.83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311 164 10585,'0'0'2358,"9"-6"-2229,24-12-110,0 1 1,1 1 0,1 2-1,0 1 1,1 2-1,58-10 1,238-19-10,-127 32 104,-198 8-21,-18 11-2,-84 68 391,-108 67 0,97-72-196,-460 347 1314,527-392-1544,14-10 37,0 1 1,1 1-1,1 1 1,-20 26-1,42-48-86,1 0-1,0 1 1,0-1-1,-1 0 1,1 0-1,0 0 1,0 1-1,0-1 1,-1 0-1,1 0 0,0 1 1,0-1-1,0 0 1,0 0-1,0 1 1,-1-1-1,1 0 1,0 0-1,0 1 1,0-1-1,0 0 1,0 1-1,0-1 1,0 0-1,0 0 1,0 1-1,0-1 1,0 0-1,0 1 1,0-1-1,0 0 0,1 0 1,-1 1-1,0-1 1,0 0-1,0 0 1,0 1-1,0-1 1,1 0-1,-1 0 1,0 1-1,2 2 7,1 0 0,-1 0-1,0-1 1,1 1 0,0-1 0,-1 1-1,1-1 1,0 0 0,0 0 0,1 0-1,-1-1 1,0 1 0,0-1 0,1 0-1,-1 0 1,1 0 0,6 1 0,7 0-37,1-1 0,31-1 0,47-7-1193,117-24 1,96-38-4298,-173 33 1762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46:40.79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56 381 632,'0'0'1185,"-5"5"-713,-19 20 2315,21-32-2711,-1-2-49,0 2-11,1 1-1,1-1 1,-1 1 0,1-1 0,1 0 0,-1 0 0,1 0 0,-1-14 0,2-7 22,0 21-27,18-34-46,-14 33 72,1-1-54,2-2 18,-4 4 8,1 1 0,1-1 1,0 1-1,8-10 0,25-27 44,-26 30-54,-7 8-1,-1 0 0,1 0 0,0 1 0,0 0 0,1 0 0,9-5 0,20-14 32,-26 17 10,0 1-49,29-15 0,-29 15 17,-7 5-98,0 0 88,1-1 1,-1 1-1,0-1 1,0 1-1,0-1 0,0 0 1,0 0-1,0 0 1,0 0-1,3-1 1,0-2-31,2 2 48,1 1 37,40-3-104,-7 2 102,13 3-7,14-3-34,-36 2 0,-24 0 1048,-16 1-1091,-2-1 34,-28 4 60,6 1-80,24-4 21,-1 0 24,-2-1-21,-30 5-18,-2 3 10,13 0-10,15-4-2,11-3 11,0-1 1,0 2-1,1-1 1,-1 0-1,0 1 1,-3 2-1,-19 9 67,-4 2-35,22-11-38,0 1 5,-31 19 39,5-3-40,27-17 19,0 2 13,-22 17 9,18-11-16,-7 15-15,17-26-6,1 0 1,-1 0-1,1-1 0,-1 1 1,1 0-1,0 0 0,-1 0 1,1 0-1,0 0 1,-1 0-1,1 0 0,0 0 1,0 0-1,0 1 0,-3 18-5,-7 84 14,9-90-13,1-10-41,0 0 1,0 0-1,0 0 0,0 0 0,1 0 1,1 6-1,3 27-1176,-4 5-680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46:42.48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 75 1640,'0'0'1578,"-1"-8"-524,-3-31 5547,4 33-5881,0-16 2592,2 53-2796,1 0 1,10 39-1,-3-17-148,0 4 1,101 495 2654,22-7-2030,-104-422-930,14 22-342,-34-110-591,-7-26-981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46:43.17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189 38 3104,'-1'-6'1159,"0"-1"-656,-2-5 46,3 0 3522,-9 17-3368,-6 4-528,0 1 1,1 1-1,0 0 0,1 1 1,1 1-1,-1 0 0,-11 17 1,16-20-110,1 2 0,-1-1-1,2 1 1,0 0 0,-6 16 0,10-22-49,0 0 0,1 0 0,0 0-1,0 1 1,1-1 0,0 0 0,0 0 0,0 0-1,1 1 1,-1-1 0,2 0 0,-1 0 0,5 12-1,-3-11-11,1-1-1,-1 1 0,1-1 1,1 0-1,-1 0 0,1 0 1,0 0-1,1-1 0,-1 0 1,1 0-1,0 0 0,1-1 1,-1 0-1,1 0 0,-1-1 1,1 0-1,10 4 0,3 0 8,1-1 0,1-1 0,-1-1-1,42 3 1,-44-5-5,0-2-1,0 0 0,0-2 1,0 0-1,-1 0 0,1-2 1,-1-1-1,0 0 1,0-1-1,0-1 0,27-15 1,-39 19-4,0-1 0,0-1 1,0 1-1,0-1 0,6-7 1,-6 6-4,-1 0 0,0 0 0,-1-1-1,1 0 1,-1 0 0,-1 0 0,1 0 0,-1-1 0,0 1 0,-1-1 0,0 0 0,0 1 0,-1-1 0,1 0 0,-2 0-1,1 0 1,-1 0 0,-1 0 0,1 0 0,-1 0 0,-1 0 0,1 0 0,-4-8 0,-6-16 56,11 31-54,0 1-1,-1-1 0,1 1 0,0-1 1,0 0-1,-1 1 0,1-1 0,0 1 1,-1-1-1,1 1 0,0-1 0,-1 1 1,1-1-1,-1 1 0,1 0 0,-1-1 1,1 1-1,-1 0 0,1-1 0,-1 1 1,1 0-1,-1-1 0,0 1 0,-10-5 0,1 0 0,-1 1 0,0 0 0,0 1 0,0 0-1,0 1 1,-1 0 0,1 1 0,0 0 0,-1 1 0,-21 1-1,2 6 10,1 0-1,-1 2 0,-28 12 0,55-20-11,-12 9-40,-16 16-25,20-13-161,-6 15-671,14-21-990,8 0-836,18 24-170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46:43.54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1 137 5573,'0'0'3312,"0"9"-3039,1 10-189,1 0 0,6 25 0,1-27-30,-1-4-31,1-2 0,0 1 0,1-2 0,1 1 0,0-1 0,0-1 0,1 0 0,0 0 0,17 8 0,-13-10-28,1-1 1,0-1 0,25 4-1,-40-9 6,-1 1-1,0-1 1,1 0-1,-1 0 1,0 0-1,1 0 1,-1 0-1,1 0 1,-1-1-1,0 1 1,3-1-1,87-28 103,-90 29-100,0-1 0,0 1-1,0-1 1,0 1 0,0-1 0,0 1 0,0-1 0,0 0 0,0 1-1,0-1 1,-1 0 0,1 0 0,1-2 0,4-4-4,0 0 0,-1-1 0,0 0 1,0 0-1,-1 0 0,0-1 0,-1 1 0,1-1 1,-2 0-1,1 0 0,-1 0 0,-1 0 0,1-16 1,-3 8 168,-1 1 1,-1 0-1,-1 0 1,0-1 0,-1 2-1,-1-1 1,-1 1-1,0 0 1,-9-14 0,6 18 263,6 8-405,-1 0 0,0 0 0,1 0 1,-1 1-1,0 0 0,0 0 0,-1 0 0,1 1 0,0 0 0,0 0 0,-1 0 0,1 0 0,-1 1 0,1 0 0,0 0 0,-1 1 0,1-1 0,-1 1 0,1 0 0,-8 3 0,-67 33 150,64-27-165,8-3-21,1-2 2,0 1 0,1-1 0,0 1 0,0 1 0,1-1 1,0 1-1,0-1 0,0 2 0,-5 10 0,-2 10-300,9-21-817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46:43.90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114 39 7509,'0'0'3369,"-6"10"-2879,-11 18-278,-15 34 0,31-61-205,1 0 1,-1 0-1,1 0 1,0 0-1,-1 0 1,1 0-1,0 0 1,0 0-1,0 1 1,0-1-1,0 0 1,0 0-1,0 0 1,0 1-1,4 36 101,-4-36-103,0-1-1,0 0 1,0 0-1,0 0 1,1 0-1,-1 0 1,0 0-1,1 0 1,-1 0-1,0 0 0,1 0 1,-1 0-1,1 0 1,0 0-1,1 1 1,3 6 3,0-1 0,1 0 1,12 10-1,-9-10-4,-1 0 0,2-1 1,-1 0-1,1-1 0,0 0 0,0-1 0,0 0 0,1 0 0,-1-1 1,1-1-1,0 1 0,0-2 0,0 0 0,0 0 0,0-1 0,0 0 0,0-1 1,21-4-1,3-8 5,-22 3-26,-7 6 21,-1-1 0,0-1 1,0 1-1,-1-1 0,0 1 0,0-1 1,0-1-1,0 1 0,-1 0 0,0-1 1,-1 0-1,1 0 0,-1 1 0,-1-1 1,2-15-1,-3 10 16,-2 0 0,0-1 0,0 1 0,-6-16 0,8 27-2,-1 0 0,1 1 1,0-1-1,-1 0 0,1 0 1,-1 0-1,1 0 0,-1 0 1,0 0-1,1 0 0,-1 1 1,0-1-1,1 0 0,-3-1 0,-6-7 110,-2 0-1,0 0 1,0 0-1,-17-9 1,20 14-84,1 1 0,-1 0 0,0 0 0,0 0 1,1 1-1,-2 0 0,1 1 0,0-1 0,0 2 1,-13-1-1,6 2-24,1 0 0,-1 1 0,1 1 0,0 0 0,0 1 0,0 0-1,1 1 1,-1 1 0,-15 8 0,-3 4-26,24-13-198,2 3-763,-21 23-1411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46:44.43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339 0 7597,'0'0'3612,"5"54"-2712,-10 6-200,-11 9-128,-11 0-208,-5 3-128,-2 0-96,-6 0-88,-3 2-52,3-2 12,5-3-88,9-12-680,-1-12-980,8-11-1388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46:44.89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163 126 4452,'0'0'866,"-9"1"130,-28 2-59,36-3-904,0 0 1,0 0-1,0 0 0,0 0 0,1 0 0,-1 0 0,0 0 0,0 1 0,1-1 0,-1 0 1,0 1-1,0-1 0,1 0 0,-1 1 0,0-1 0,1 1 0,-1-1 0,0 1 1,1-1-1,-1 1 0,1 0 0,-1-1 0,0 2 0,-15 16 312,1 1 0,-16 26 0,24-27 4,5-5-265,0-1 1,1 1-1,1 0 1,1 22-1,-1-34-75,0 0-1,0 0 1,0 0-1,0-1 1,1 1-1,-1 0 1,0 0-1,1 0 1,-1-1-1,0 1 1,1 0-1,-1 0 1,1-1-1,-1 1 1,1 0-1,1 0 1,19 24 62,-21-24-70,1 0 1,-1-1 0,1 1 0,0-1 0,-1 1 0,1 0-1,0-1 1,-1 1 0,1-1 0,0 1 0,-1-1 0,1 0-1,0 1 1,0-1 0,0 0 0,-1 0 0,1 1 0,0-1-1,1 0 1,14 4-2,0-1-1,0 0 0,1-2 1,-1 1-1,0-2 0,0 0 1,31-5-1,-6-7 46,-40 11-43,1 1 0,0-1 1,-1 0-1,1 0 0,-1 1 0,1-1 1,-1 0-1,0 0 0,1-1 1,1-1-1,13-10 0,-2-1 1,1-1-1,-2 0 1,0-1-1,-1 0 1,0-1-1,10-20 1,-16 23 99,0 0 1,0 0-1,-2 0 1,0-1-1,0 1 1,-2-1-1,1 0 0,-2 0 1,0 0-1,-2-16 1,1 24 335,-10 2-142,0 1-265,-1-1-1,1 2 1,-1-1-1,0 1 1,0 1-1,0 0 0,-1 1 1,1 0-1,0 0 1,-1 1-1,1 1 1,0 0-1,-13 3 0,0 2-24,0 1-1,0 1 0,1 1 0,0 2 0,0 0 0,-39 27 0,48-25 5,5-2-35,1 1 0,1 0 0,-13 25 0,18-31-343,6 2-696,14 23-978,-14-23-965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46:45.28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158 13 6045,'0'0'2838,"-3"9"-2148,-4 10-402,1 1 1,-4 26-1,12-29-78,24 70-61,-16-73-99,17 14-28,-26-27-21,0 0 0,-1 0 0,1 0 0,0 0 0,0 0 0,1 0 0,-1 0 0,0-1 0,0 1 0,0-1 0,0 1 0,3 0 0,20 8 12,38 7 0,-60-16-15,-1 1 1,0-1 0,0 0 0,0 0 0,0 0-1,1 0 1,-1 0 0,0 0 0,0 0-1,0-1 1,0 1 0,2-1 0,33-9 17,-27 7 0,-1-7-18,-5 6 2,10-12 10,15-28-1,-23 37-10,-2 0 0,1-1-1,-1 0 1,0 0 0,-1 0 0,0 0-1,0 0 1,1-11 0,-2-17 4,-1 36-1,0-1-1,0 0 1,0 0 0,0 0-1,0 0 1,-1 0-1,1 0 1,0 1 0,0-1-1,-1 0 1,1 0 0,0 0-1,-1 1 1,1-1-1,-2-1 1,0-3-3,-1 0 1,0 1-1,0 0 1,-1-1-1,1 1 1,-7-5-1,4 5 6,0 0-1,-1 0 1,1 1-1,-1-1 1,0 1-1,0 1 1,-1-1 0,1 1-1,0 1 1,-1-1-1,1 1 1,-1 1 0,1-1-1,-1 1 1,1 0-1,-1 1 1,-7 1-1,-2 1 21,1 1-1,0 0 0,0 1 1,1 1-1,0 0 0,0 1 0,-16 10 1,-9 8 59,24-11-31,-52 75-14,67-88-40,0 0 0,1-1 0,-1 1 0,1 0 0,-1 0 0,1-1 0,-1 1 0,1 0 0,0 0 0,0 0 0,-1 0 0,1-1 0,0 1 0,0 0 0,0 0 0,0 0 0,0 0 0,0 0 0,0 1 0,0 36-27,0-37 15,0 0-1,0 1 0,0-1 0,0 0 0,0 0 0,0 0 0,0 1 1,1-1-1,-1 0 0,1 0 0,-1 0 0,1 0 0,0 2 0,17 33-806,-18-35 742,1 0 0,-1 0 0,0 0 1,1 0-1,-1-1 0,1 1 0,-1 0 1,1 0-1,0-1 0,-1 1 0,1 0 1,0-1-1,-1 1 0,1-1 0,0 1 1,0-1-1,-1 1 0,1-1 0,0 1 1,2-1-1,48 22-2278,10-7-293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3T06:48:47.596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19959 1754 2086 0,'0'0'352'15,"0"0"-57"-15,0 0-92 16,0 0-46-16,0 0-68 0,0 0-47 15,0 0-19-15,0 0-38 16,46 39-84-16,-46-39-89 16,0 0-192-16,0 0-294 0,0 0-153 15</inkml:trace>
  <inkml:trace contextRef="#ctx0" brushRef="#br0" timeOffset="-533">20888 2307 267 0,'0'0'81'16,"0"0"72"-16,0 0 40 0,0 0 1 15,0 0 36-15,0 0 15 16,0 0-26-16,0 0-40 16,0 0-34-16,0 0-21 0,-54-30-2 15,54 30-11-15,0 0-13 16,0 0-37-16,-23-39-46 15,23 39-1-15,0 0-25 0,-8-48 33 16,8 48-22-16,0-44 0 16,0 44 14-16,0 0-7 15,0 0 9-15,0 0-11 16,0 0-17-16,0 0 28 0,0 0-13 16,0 0 11-16,54-13-4 15,-8 17-10-15,9 10 21 0,-1-1-11 16,0 8 21-16,8 1 38 15,0 4-26-15,-8 0 28 16,0 5 7-16,1 4-2 0,-9-5 2 16,1 9-34-16,-47-39-12 15,62 48-6-15,0-9-26 16,-62-39 6-16,61 31 11 16,-61-31-21-16,47 26 4 0,-47-26 8 15,0 0-20-15,0 0-1 16,54 0 2-16,-54 0-9 15,0 0 4-15,0 0 19 0,0 0-15 16,0 0 6-16,0 0 19 16,0 0-13-16,0 0 13 0,0 0 11 15,0 0-27-15,0 0 6 16,-54-26 0-16,-16 9-14 16,-7 3 21-16,-1 6-5 0,-7-1 0 15,-8 9 5-15,0 4-22 16,-7 1 21-16,-1-1-5 15,0-4-1-15,1 4 6 16,-1-4-14-16,8-4 12 0,15 0-7 16,9-5-6-16,7 0 3 15,62 9 3-15,-62-17 21 16,62 17-13-16,-54-13 6 0,54 13-5 16,0 0-12-16,0 0-1 15,0 0 12-15,0 0-1 0,0 0-7 16,0 0-3-16,0 0 3 15,0 0 0-15,0 0-9 16,0 0 1-16,0 0-3 16,0 0-5-16,0 0 4 0,62 13 14 15,-8 4-8-15,0 5 17 16,8 0 1-16,-8 4 8 16,8 4 29-16,-8 1 1 0,1-1 38 15,-55-30-14-15,62 53-3 16,-62-53-12-16,46 61-3 15,-46-61-25-15,23 52 15 0,-23-52-6 16,0 0 6-16,-23 57-15 16,23-57 3-16,-62 39-12 0,-8-13-28 15,1-9 13-15,-1-12-7 16,-7-5-33-16,-9-5-10 16,9-12-13-16,7-5 8 15,-7-8-21-15,15-10-32 0,8 1-19 16,54 39 0-16,-55-65-65 15,55 65-113-15,-38-61-206 16,38 61-285-16</inkml:trace>
  <inkml:trace contextRef="#ctx0" brushRef="#br0" timeOffset="-256">21151 3017 2289 0,'0'0'397'16,"0"0"-79"-16,47 35-101 16,-47-35-66-16,0 0-30 0,54 30-41 15,-54-30-30-15,0 0-34 16,0 0 3-16,54 22-16 0,-54-22-11 15,0 0-48 1,0 0-54-16,0 0-74 0,0 0-120 16,0 0-301-16,0 0-333 15</inkml:trace>
  <inkml:trace contextRef="#ctx0" brushRef="#br0" timeOffset="450">19703 2407 2372 0,'0'0'397'16,"23"57"-93"-16,-23-57-85 15,0 0-52-15,0 0-28 0,8 57-45 16,-8-57-40-16,0 0-24 15,0 0-78-15,0 0-29 0,-62 4 7 16,8-13-25-16,7-4-23 16,1-17-49-16,46 30 4 15,-54-57 43-15,23 5 29 16,15 4 25-16,24 9 4 16,-8 39 8-16,31-44-15 0,-31 44 36 15,54-39 36-15,-7 26 22 16,-47 13 1-16,62 9 14 0,-24 17 44 15,-38-26 39-15,39 52-20 16,-8 5-11-16,-16-5-7 16,-7 0 32-16,0 5 3 0,-16-1 1 15,-7 5-8-15,-8 0-15 16,-8-4-55-16,-16 4-14 16,-7-9-8-16,-16-8-8 15,-15-1-90-15,-8-12-82 0,-15-5-102 16,-9-13-120-16,9-13-241 15,0-13-225-15</inkml:trace>
  <inkml:trace contextRef="#ctx0" brushRef="#br0" timeOffset="2303">18301 1928 847 0,'0'0'190'16,"0"0"88"-16,0 0-12 15,0 0-54-15,0 0-61 16,0 0-46-16,0 0-20 0,0 0 22 15,0 0 53-15,0 0-12 16,54 18-25-16,-7 4 2 16,-1 13-22-16,-7-1-45 15,8 1-23-15,-47-35-1 0,46 39-15 16,-46-39-14-16,0 0-10 16,0 0 5-16,0 0-10 15,0 0-85-15,0 0-31 0,-54 22 4 16,0-22 11-16,-1-13-1 15,9-17-36-15,46 30-6 0,-47-70 17 16,24 0 47-16,15 9 47 16,8 13 10-16,0 48 6 15,8-43 45-15,-8 43 37 0,0 0 34 16,0 0 2-16,0 0 17 16,0 0-1-16,47 48-12 15,-24-5-22-15,-23-43-23 16,15 57 13-16,-15-57 20 0,16 52-2 15,-16-52 0-15,0 0 9 16,0 0-14-16,-39 44-31 16,39-44-30-16,-70 26-10 0,-7-17 4 15,7-14 2-15,-7-4-18 16,-1-8-21-16,-7-5 0 0,0-8 10 16,0-1-16-16,15 1 26 15,8 4-3-15,16 4 11 16,46 22 8-16,0 0-16 15,0 0 0-15,0 0-6 0,0 0 5 16,0 0 3-16,0 0 14 16,0 0-4-16,69 30 27 15,-7 5 9-15,0 0-7 0,0 9-14 16,-7-10 3-16,-1 1 6 16,-16-4-3-16,-38-31-14 0,0 0-5 15,39 48 14-15,-39-48-4 16,0 0-8-16,0 0-5 15,-54 43-9-15,-16-12 16 16,1-18 2-16,-1-9-21 0,0-4-2 16,0-9-1-16,9-8 3 0,-1-9-17 15,7-13-23 1,17-9-20-16,14-9-10 0,1-8 18 16,8 0-7-16,7-9-13 15,8 4-36-15,8 5 35 16,7 8-13-16,8 0-1 0,-7 18 63 15,-16 39 18-15,0 0-12 16,0 0 10-16,0 0 6 0,0 0 36 16,54-17-13-16,-7 25 5 15,-47-8 3-15,54 44 18 16,-8-5 10-16,-46-39-13 0,47 61-8 16,-32-13-2-16,-15-48 32 15,8 48 12-15,-8-48-3 16,-23 52-17-16,23-52 3 15,-70 44-25-15,0-18-19 0,1-9 7 16,-1-4-24-16,0-4 12 16,-7-9-3-16,-8-4-9 0,-8-5-41 15,-8-8-31-15,-15-1 12 16,0-4 7-16,-8 5 13 16,0 0 13-16,8-1 36 0,7 1 0 15,16 4 0-15,24 4-11 16,14 5 18-16,24 4-15 15,31 0-5-15,0 0 24 16,0 0 18-16,0 0-13 0,39 39 10 16,8 0 7-16,14-4-21 15,9 0 11-15,8-9-1 16,-1 0-25-16,-7-4 3 0,-1-9 9 16,-22-5-22-16,-47-8 27 15,54-4-41-15,-54 4-31 0,0 0 15 16,0 0-20-16,16-48-10 15,-16 0-12-15,0 48 20 0,-24-52 16 16,24 52 59-16,-31-44 15 16,31 44 21-16,0 0 1 15,-54-17 6-15,15 21 18 16,39-4-2-16,-46 31 26 0,0 8-19 16,7-4-26-16,-8 0 11 15,9 0-15-15,-9-5-29 16,-7 1-8-16,-8-5 5 0,8-5-6 15,-8-3-12-15,0-9 4 16,8-9-15-16,7-5-30 0,47 5-17 16,-62-30-2-16,62 30-20 15,-38-66 10-15,22 1-1 16,1-5 39-16,7 9 13 16,8 5-4-16,0 4 31 0,0 12 9 15,0 40 23-15,0 0 14 16,0 0-2-16,-16-39-11 15,16 39-34-15,0 0-10 0,0 0 30 16,0 0-1-16,0 0 13 16,0 0 25-16,-31 44-25 0,24-14 22 15,7-30 11-15,-8 52 24 16,0-17-32-16,8-35 6 16,0 44-32-16,0-44 3 0,-8 35-7 15,8-35 2-15,0 0-6 16,0 0-9-16,0 0 3 15,0 0 8-15,0 0-13 16,0 0 8-16,0 0-1 0,0 0 0 16,0 0-6-16,0 0-10 15,0 0-1-15,0 0-2 0,0 0 7 16,0 0 10-16,0 0 0 16,0 0-5-16,0 0 10 0,-46 26-15 15,-1-4 0-15,9-1-2 16,-9 6-1-16,1 7 12 15,-1 6-5-15,1 12 33 0,-8 0 8 16,7 9-12-16,1 0 1 16,-1 9-3-16,-7-9-21 15,8-5-8-15,46-56-8 0,-62 65-4 16,7-25-91-16,1-14-77 16,0-9-70-16,-8-8-119 15,62-9-212-15,-77-13-237 0</inkml:trace>
  <inkml:trace contextRef="#ctx0" brushRef="#br0" timeOffset="2508">15436 1079 2023 0,'93'-39'72'0,"7"-4"49"15,1 3 57-15,0 6-48 0,23-1-50 16,-8 4-35-16,0 10-80 16,-15-1-118-16,-16 4-189 15,-31 10-210-15,-54 8-152 0</inkml:trace>
  <inkml:trace contextRef="#ctx0" brushRef="#br0" timeOffset="3058">15103 1393 1248 0,'-24'57'324'0,"24"-57"-4"16,-15 65-58-16,7-13-34 0,-7-4-46 15,15-48-73-15,-39 65-25 16,0-12-59-16,-15-14-10 15,0-4 5-15,7-9-7 16,1-9-13-16,46-17 23 0,-62 4 8 16,62-4 16-16,-47-26-6 0,47 26-22 15,-38-52-12-15,30 13 16 16,8 39 13-16,-8-44 4 16,8 44 12-16,8-34-24 15,-8 34-6-15,0 0 3 0,0 0 4 16,0 0 4-16,23 65-1 15,8 4 3-15,-8-3-8 0,8 3 4 16,-7 1 4-16,-17 0 26 16,1-9-4-16,-16 0-4 0,-7 0-14 15,-24 0-7-15,-23-5-5 16,-15 1-7-16,-16-14-12 16,-16-8 9-16,1-13 14 15,-16-13 3-15,8-14 19 0,-8-12-6 16,8-9 19-16,7-18-25 15,9-8 10-15,-1-22 1 0,16-13-28 16,23-5 15-16,8-8 9 16,23-4-19-16,15 4-13 15,24 4-21-15,23 9-17 0,15 0 5 16,32 8-93-16,15 5-74 16,15 9-84-16,1 13-84 0,15 4-157 15,-8 17-265-15,-8 18-99 16</inkml:trace>
  <inkml:trace contextRef="#ctx0" brushRef="#br0" timeOffset="3239">14243 3235 2499 0,'46'56'267'0,"1"-21"-24"15,15-22-58-15,8-21-77 16,-1-10-133-16,24-21-183 16,-8-5-253-16,1-17-431 15</inkml:trace>
  <inkml:trace contextRef="#ctx0" brushRef="#br0" timeOffset="3752">14235 801 1696 0,'0'0'201'0,"0"0"-8"15,-46 21-50 1,46-21 59-16,0 0-12 0,-31 44-50 15,31-44-60-15,0 0-29 16,0 0-17-16,0 0 1 0,0 0-5 16,0 0-4-16,0 0-4 15,0 0 1-15,0 0 1 16,39-35-11-16,-39 35-10 0,23-43-1 16,-15 8 42-16,-8 35 20 15,0 0-5-15,0 0-16 0,0 0-15 16,-47-26-18-16,47 26-10 15,-39 0-6-15,39 0 6 0,0 0 0 16,0 0-38 0,0 39-94-16,0-39-158 0,0 0-402 15,0 0-292-15</inkml:trace>
  <inkml:trace contextRef="#ctx0" brushRef="#br0" timeOffset="4526">12098 1188 1030 0,'0'0'152'0,"0"0"129"16,0 0 133-16,7 61-59 15,17 0-67-15,14 0-27 0,9-4-88 16,-1-9-71-16,9-5-37 16,-17-8-47-16,-38-35-1 15,39 30 2-15,-39-30-5 0,0 0-14 16,0 0-6-16,0 0 17 16,0 0-5-16,0 0-13 15,0 0 28-15,0 0-8 0,-15 48 7 16,15-48-10-16,-55 53 4 15,-7-5 6-15,-7 4 15 16,-1-4-20-16,0 4 3 0,8-9-18 16,8 1 19-16,8-9-25 15,46-35-40-15,-62 30-138 0,15-12-199 16,47-18-262-16,-39 0-156 16</inkml:trace>
  <inkml:trace contextRef="#ctx0" brushRef="#br0" timeOffset="4744">11819 1741 1606 0,'0'0'319'0,"0"0"8"16,0 0 51-16,0 0-35 0,15 35-62 15,-15 4-42-15,-23 5-62 16,-8-1-76-16,-23 10-51 15,-8-1-30-15,-8-4-9 0,-15-5-111 16,-8-8-94-16,8-4-144 16,0-5-278-16,7-13-293 15</inkml:trace>
  <inkml:trace contextRef="#ctx0" brushRef="#br0" timeOffset="5135">11315 1663 1663 0,'16'48'267'0,"-16"-48"-22"15,0 0-58-15,0 0-89 0,-46 35-42 16,-1-18-28-16,1-8-28 15,7-14 16-15,39 5-74 0,0 0-70 16,0 0 13-16,-31-52-40 16,31 4 5-16,0 48 9 0,31-52 123 15,-31 52-15-15,54-31 35 16,-54 31 72-16,47 9 27 16,-47-9 53-16,46 44 29 0,-23-1-42 15,0 10 10-15,-7-1-11 16,-1-9 3-16,-15 5 5 0,0-4-3 15,-23-9-48-15,-16-1-57 16,-22 6-37-16,-17-10-77 16,-23-4-63-16,1-8-98 15,-1-5-147-15,0-9-139 0,16-17-115 16</inkml:trace>
  <inkml:trace contextRef="#ctx0" brushRef="#br0" timeOffset="5690">10874 975 1270 0,'0'0'242'16,"31"61"6"-16,-23-5 8 16,0 5-7-16,-16-4-17 0,-8-5-65 15,-7 1-49-15,-8-1-45 16,-8-4-26-16,-15-9-30 0,-8 0-13 15,0-8-4-15,0-14 2 16,0-4 6-16,0-9-22 16,8-12-9-16,8-10-24 0,46 18-18 15,-47-61 11-15,16 9 21 16,16 8 33-16,15 44 23 0,-8-43 0 16,8 43-7-16,0 0-8 15,0 0 5-15,0 0 32 16,0 0 0-16,0 39-2 15,0 13 31-15,8 5 27 0,-1 13 11 16,9 4-13-16,-1 4 3 16,1 9 14-16,-8 0 24 0,-1 5-11 15,1-5-7-15,-23 0-8 16,-9 0-14-16,-14-4-8 0,-24 4-3 16,-16-5-6-16,-7-12 18 15,-23-13-23-15,-16-5-24 0,0-22-5 16,0-16 46-1,8-19 57-15,0-12 20 0,23-18-17 16,0-17-107-16,15-22-9 16,16-18-35-16,16-12-8 0,15-5 4 15,8-4 10-15,15 13-5 16,16 8-15-16,-1 9 2 0,17 1-150 16,7 12-154-16,15 0-115 15,8 5-53-15,0 8-94 0,-7 5-270 16,-8 9-270-16</inkml:trace>
  <inkml:trace contextRef="#ctx0" brushRef="#br0" timeOffset="6175">7838 1606 1135 0,'0'0'392'16,"0"0"48"-16,39 0-41 0,-39 0-53 15,0 0-79-15,0 0-57 16,-31 53 52-16,8-1-26 16,-8 4-69-16,0 1-44 15,-8 4-29-15,0 0-41 0,-15 0-19 16,0-5-95-16,-8 1-158 16,-16-9-89-16,9-4-146 0,-9-14-218 15,16-13-213-15</inkml:trace>
  <inkml:trace contextRef="#ctx0" brushRef="#br0" timeOffset="6550">7544 1036 1574 0,'0'0'258'16,"8"48"66"-16,-16 13-22 0,-8-9-41 15,1 5-40-15,-8-10-62 16,-1 1-18-16,-7 0-23 16,-7 5 10-16,-17-1-11 0,-14-4-18 15,-24-5-32-15,-23 1-7 16,-16-9-11-16,-15-5 8 0,-8-8-28 16,-15-9-4-16,-9-9-16 15,1 1 10-15,0-5 30 16,16 0 16-16,14-5-11 15,32 5-14-15,16 5-8 0,22-1-19 16,24 5-6-16,7 12-4 16,47-21-3-16,-46 53 22 0,15 3-19 15,15 5 18-15,9-4-36 16,7-1-42-16,15-3-141 0,1-10-95 16,-16-43-131-16,0 0-233 15,62 53-259-15</inkml:trace>
  <inkml:trace contextRef="#ctx0" brushRef="#br0" timeOffset="6771">6289 788 2460 0,'16'-48'254'0,"-16"48"47"15,31-48-51-15,0 4-71 16,-31 44-56-16,62-43-23 0,0 12-41 15,-1 14-22-15,-6 8-3 16,-9 14-34-16,-46-5 4 16,47 30-30-16,-47-30-52 15,7 48-42-15,-14 4-90 0,-32 0-130 16,-15 5-250-16,-16 0-222 16</inkml:trace>
  <inkml:trace contextRef="#ctx0" brushRef="#br0" timeOffset="6963">4926 1097 2150 0,'0'0'274'0,"0"0"43"16,0 0-71-16,0 0-58 0,47-35-33 15,15 9-71-15,23 4-39 16,8 5-55-16,0-1-140 0,0 5-225 15,-32 9-373-15,-6-1-248 16</inkml:trace>
  <inkml:trace contextRef="#ctx0" brushRef="#br0" timeOffset="7491">3594 1937 1928 0,'0'0'411'0,"0"0"-32"0,0 0-77 15,-39 31-77-15,39-31-80 16,0 0-38-16,0 0-54 0,0 0-61 15,-15-31-5-15,23-4-10 16,-1-8-13-16,16-1-23 0,16-4 6 16,0-4 14-1,7 13 6-15,-7 4 8 0,8 13 19 16,-47 22-6-16,54 0-4 16,-54 0 16-16,0 0 12 0,0 0 0 15,31 48 3-15,-31-48-2 16,0 52 3-16,-16-4 6 0,16-48-2 15,-69 57-10-15,7-18-10 16,7-8 23-16,1-5 14 16,15-9 6-16,39-17 23 0,-54 0 18 15,54 0 17-15,-46-22-11 16,46 22-51-16,-31-65-22 0,15-13-17 16,9-9 0-1,-1-14-7-15,8-12-18 0,0 4 2 16,0 9-8-16,0 13-27 15,0 9-63-15,0 8-52 0,-8 14-78 16,0 16-100-16,8 40-161 16,-15-48-196-16,15 48-24 0</inkml:trace>
  <inkml:trace contextRef="#ctx0" brushRef="#br0" timeOffset="7723">4291 0 1735 0,'0'0'335'0,"0"0"-65"0,0 0 3 16,0 0-12-16,0 69-46 16,-15 10-75-16,-9 12-14 0,-22 14-26 15,-1-1-44-15,1 1-29 16,-16 12-20-16,8 5-1 0,-24 4-108 15,1 1-172-15,-8-1-290 16,-8-4-301-16</inkml:trace>
  <inkml:trace contextRef="#ctx0" brushRef="#br0" timeOffset="8659">2572 1432 1929 0,'54'-17'359'0,"-54"17"-52"16,46 21-93-16,-46-21-81 16,39 48-45-16,-16 0-17 15,1-4-20-15,-9-1-24 0,-7-8-10 16,-8-35-11-16,0 39-12 15,0-39 9-15,0 0-7 0,0 0-28 16,0 0-4-16,0 0 3 16,0 0-64-16,0 0-67 15,0 0 24-15,-39-74 30 0,24-4 44 16,15 4 29-16,0 9 12 16,15 12 36-16,-15 53 5 0,0 0 21 15,0 0-4-15,0 0-19 16,0 0 35-16,0 0 23 15,0 0 2-15,0 0-40 16,-39 66 0-16,8-14 4 0,-7 0 6 16,-1-4-22-16,-8-9-6 15,1-8-24-15,46-31 8 0,-62 26 9 16,62-26 6-16,-46 4-27 16,46-4-30-16,0 0-6 0,-55-56 15 15,32 8 12-15,8 0 4 16,15 48 9-16,0-44 12 15,0 44 35-15,0 0 5 0,0 0-28 16,0 0 1-16,0 0 17 16,0 0 12-16,0 0-22 15,-47 57-1-15,16-5-6 16,8 0 13-16,-16-8-6 0,39-44-12 16,-54 52-12-16,8-13 4 15,46-39-13-15,-62 26 5 0,62-26-38 16,-55 0-46-16,55 0-8 15,-46-34-11-15,46 34 27 0,-31-74 7 16,15 17 46-16,16 57 8 16,-7-52 35-16,7 52-9 15,0 0-14-15,0 0 34 0,0 0 11 16,0 0 18-16,-24 56 1 16,9 1-7-16,-1-5-6 15,16-52-22-15,-38 70 5 0,-1-13 5 16,39-57-12-16,-62 60-11 15,8-25-9-15,54-35 3 16,-54 18 4-16,54-18-33 0,-55-9-53 16,55 9-21-16,0 0 34 15,-38-70 11-15,30 9-27 0,8 13 20 16,0 48 19-16,0 0 39 16,0 0 4-16,0 0-12 0,0 0 19 15,0 0 52 1,0 0 42-16,0 0-31 0,31 53 27 15,-31 3-18-15,-23 1-2 16,-16 4-20-16,-15-4-31 0,-8-5-20 16,0-9-6-16,-8-3 12 15,0-6-21-15,1-3-108 0,7-14-105 16,62-17-195-16,-70 13-269 16,70-13-81-16</inkml:trace>
  <inkml:trace contextRef="#ctx0" brushRef="#br0" timeOffset="8888">1851 2416 1907 0,'0'0'372'0,"0"0"-51"0,55-52-85 16,-55 52-106-16,0 0-35 15,69-35-33-15,-14 22-7 16,-55 13-23-16,54 13-23 0,-54-13 0 16,0 0-40-16,0 0-125 15,38 61-148-15,-38-61-193 0,-7 70-255 16</inkml:trace>
  <inkml:trace contextRef="#ctx0" brushRef="#br0" timeOffset="9047">1449 2956 1987 0,'0'0'218'16,"0"0"15"-16,0 0 62 15,0 0-56-15,0 0-92 0,0 0-67 16,62-17-69-16,-62 17-134 16,69-40-233-16,-69 40-363 15,47-65-184-15</inkml:trace>
  <inkml:trace contextRef="#ctx0" brushRef="#br0" timeOffset="9330">1000 1371 961 0,'0'0'185'0,"0"0"80"16,-62 31 51-16,31 21 17 0,0 4-37 16,0 14-48-16,0 0-24 15,-8-1-32-15,-8 5-41 16,1-4-39-16,-16-9-45 0,0-4-37 16,0-9-15-16,-8-5-5 15,1-4-20-15,-1-4-137 16,-7-9-159-16,-1-4-217 0,8-4-229 15,8-10-31-15</inkml:trace>
  <inkml:trace contextRef="#ctx0" brushRef="#br0" timeOffset="9535">512 731 1787 0,'0'0'352'16,"0"0"1"-16,46-30-97 16,-46 30-72-16,62-31-66 0,-8 9-49 15,8 5-32-15,0-5-25 16,16-4-115-16,-9 4-193 0,9 0-241 16,-1 5-267-16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46:45.65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335 69 6425,'-29'7'473,"1"2"1,0 1 0,1 1-1,0 2 1,0 0 0,2 2-1,-1 0 1,-29 26 0,53-40-442,1 1 0,-1-1 0,1 1 0,-1-1 1,1 1-1,0 0 0,-1-1 0,1 1 0,-1 2 1,-1 2 10,-5 5 12,2 0-1,0 0 0,0 1 0,1-1 0,0 1 0,-4 20 0,10 8 71,-1-39-121,0 0 0,0-1-1,0 1 1,0 0 0,0 0 0,0-1 0,1 1-1,-1 0 1,0 0 0,1-1 0,-1 1 0,0 0-1,1-1 1,-1 1 0,1-1 0,-1 1 0,1 0-1,-1-1 1,1 1 0,-1-1 0,1 1 0,0-1-1,10 9 3,1 0-1,0-1 1,0-1-1,0 0 1,1-1-1,0 0 1,0-1-1,1 0 0,-1-1 1,1-1-1,0 0 1,0-1-1,0 0 1,0-1-1,0-1 1,21-2-1,-10 0-2,0-1 0,-1-2 0,0 0 0,0-2 0,0-1 0,-1 0 0,0-2 0,0-1 0,-2 0 0,1-2 0,-1-1 0,-1 0 0,0-1-1,-2-1 1,30-32 0,-26 23 167,-1 0 0,-2-2 0,0 0 0,-2-2 0,24-50 0,-38 64 406,-3-10-182,0 25-388,0 0 1,0-1-1,0 1 1,0 0-1,0-1 0,0 1 1,0 0-1,0-1 1,0 1-1,0 0 0,0-1 1,0 1-1,0 0 1,0 0-1,-1-1 0,1 1 1,0 0-1,0-1 1,0 1-1,0 0 0,-1 0 1,1-1-1,0 1 1,0 0-1,-1 0 0,1 0 1,0-1-1,0 1 1,-1 0-1,1 0 0,0 0 1,-1 0-1,1 0 1,0 0-1,0-1 0,-1 1 1,1 0-1,0 0 1,-1 0-1,1 0 0,0 0 1,-1 0-1,1 0 1,-1 0-1,-12-2 20,1 1 0,-1-1 0,0 2 0,0 0 0,0 1 0,0 0 0,0 0 0,0 2 0,1 0 0,-1 0 0,-12 6 0,-25 12-79,-81 47 0,109-56-22,-10 7-1340,-45 34-1,36-19-2357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46:48.22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201 1138 1404,'0'0'6773,"7"-4"-6712,10-6-4,0 1 0,0 1-1,1 1 1,0 0 0,1 1 0,-1 1 0,1 1-1,0 1 1,20-2 0,187 1 545,-194 5-617,12 0 176,1 2-1,-1 2 1,-1 2 0,65 19-1,-103-25-142,0 1-1,-1 0 0,1 0 1,-1 0-1,1 0 0,-1 1 1,0 0-1,0 0 0,0 0 1,-1 0-1,1 1 0,-1-1 1,1 1-1,-1 0 0,0 0 0,2 5 1,-2-4-2,-1 1 1,0 0-1,0 0 1,-1-1-1,0 1 1,0 0-1,0 0 1,0 0 0,-1 0-1,0 1 1,-1-1-1,-1 10 1,-1-3-3,0 0 0,-1 0 0,0-1 0,-1 1 0,-1-1 0,0 0 0,0 0 0,-1-1 0,-1 0 1,-12 15-1,-3-1-8,-2 0 1,-49 38-1,32-30 37,-3-3 1,0-2-1,-2-1 0,-1-3 0,-1-1 0,0-3 0,-2-2 0,-71 15 0,107-30 9,0 0 1,0-2-1,0 0 0,0 0 0,0-2 0,-1 0 0,1 0 0,-19-6 0,26 5-40,0 0-1,0-1 0,0 0 0,0-1 0,1 0 1,-1 0-1,1-1 0,0 0 0,0 0 0,0 0 1,1-1-1,0 0 0,0 0 0,1-1 0,-1 0 1,-4-9-1,2 2-7,0-2 1,2 1 0,-1-1 0,2 0-1,0-1 1,-2-17 0,0-13 6,-1-47 0,8-13-24,21-174 1,-16 235 13,9-73-8,5 1 0,5 1-1,5 0 1,59-150 0,-73 231-6,28-50 0,-38 77 11,0 0 0,1 1 0,0 0 0,0 0 0,1 1 0,0-1 0,1 1 0,-1 1 0,1 0 0,13-8 0,-21 14 2,0-1-1,1 1 1,-1 0 0,0 0-1,0 0 1,1 0-1,-1-1 1,0 1 0,1 0-1,-1 0 1,0 0 0,0 0-1,1 0 1,-1 0-1,0 0 1,1 0 0,-1 0-1,0 0 1,1 0 0,-1 0-1,0 0 1,1 0-1,-1 0 1,0 0 0,0 0-1,1 0 1,-1 1-1,0-1 1,1 0 0,-1 0-1,0 0 1,0 0 0,0 1-1,1-1 1,-1 0-1,0 0 1,0 0 0,1 1-1,-1-1 1,0 0 0,0 1-1,0-1 1,1 1-1,7 9 4,1 1-1,-1 0 0,-1 0 1,0 1-1,0 0 0,-1 1 1,-1-1-1,0 1 0,4 17 0,24 133 26,-30-143-28,10 60-2,22 116 3,-29-169-65,1 5-104,0-13-2959,14 11-2034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46:48.52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89 83 5388,'3'-14'529,"-2"11"-262,0 0 0,-1 0 0,1 0 1,-1 0-1,0-1 0,0 1 0,0 0 0,0 0 1,-2-6-1,-2-22 4955,-2 40-4858,-4 11-293,0 1 0,1 0 1,1 0-1,1 0 1,1 1-1,1 0 0,-2 26 1,-9 174 142,13-140-192,2 26-38,1-59-7035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46:48.71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 61 7349,'0'0'2548,"-16"-30"252,38 0-11857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46:49.33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729 14 4936,'0'0'2701,"-6"0"-1405,-24-1-564,-1 1 0,1 1 0,-52 9 1,34 0-546,-77 26 1,96-26-170,2 1 0,0 2 0,0 1-1,1 1 1,1 1 0,0 1 0,-27 25 0,38-30-6,2 1 0,-1 1 0,2 0 0,-1 0 0,2 1 0,0 1 1,1 0-1,1 0 0,0 0 0,1 1 0,1 0 0,-8 36 0,12-39 4,0-1 0,2 1 0,0 0 0,1 16 0,-1-29-13,1 0-1,-1 0 1,0 0-1,0 0 1,0-1-1,1 1 1,-1 0 0,0 0-1,1 0 1,-1 0-1,1-1 1,-1 1-1,1 0 1,-1-1-1,1 1 1,-1 0 0,2 0-1,5 7 2,1 0 0,0-1 0,0 0 0,0 0 0,0-1 0,1 0 0,0 0 0,1-1 0,-1-1 0,1 1 0,0-2 0,0 1 0,13 2 0,-9-4-4,1-1-1,0-1 1,-1 0-1,1 0 1,0-2-1,-1 0 1,1 0-1,-1-2 1,0 1-1,0-2 1,18-8 0,-16 6 1,-1-1 1,0-1 0,-1 0-1,0-1 1,0 0 0,-1-2-1,-1 1 1,0-1 0,15-20 0,5-14-6,-3 0 0,-1-2 1,-3-1-1,-1-1 0,-3-1 1,19-71-1,-22 59-25,-20 149 106,1 88 243,12-72 101,5 0 0,49 168-1,92 187 742,-98-306-869,-19-58-80,-6 2-1,28 117 1,-56-172-121,-5-39-88,-1-1 0,0 1-1,0 0 1,0-1 0,0 1-1,0-1 1,0 1 0,0-1-1,0 1 1,0-1 0,0 1-1,0-1 1,0 1 0,-1-1-1,1 1 1,0-1 0,0 1-1,0-1 1,-1 1 0,1-1-1,0 1 1,-1-1 0,1 1-1,0-1 1,-1 1 0,-2 3-3,0-1 0,0 1 0,0-1 1,0 0-1,-1 0 0,1 0 0,-1 0 1,0 0-1,0-1 0,0 0 0,0 0 1,0 0-1,0 0 0,-1-1 0,1 1 1,-1-1-1,1 0 0,-1-1 0,1 1 1,-1-1-1,0 0 0,1 0 0,-1 0 1,-5-1-1,-5-3-6,1 0 0,0-1 0,0-1 0,0 0 1,1-1-1,0 0 0,0-1 0,0 0 0,1-1 0,1-1 0,-21-20 1,-2-8-11,2-1 1,-33-50 0,27 30-2,3-3 1,2 0 0,3-2 0,3-2-1,2 0 1,4-2 0,-13-72 0,25 97-18,3 0 1,-1-67-1,7 85-263,1 0-1,2 0 0,0 0 0,1 0 1,16-46-1,-15 57-375,1 1 0,1 0 0,0 0 0,1 1 0,0 0 0,1 0 0,0 1 0,1 0 0,22-19 0,19-5-2606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46:49.78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412 70 5837,'0'0'3645,"-8"0"-2949,-18 2-483,0 2 1,0 0 0,0 2 0,0 0-1,1 2 1,0 1 0,-45 23 0,59-26-169,0 0 1,1 1 0,0 1 0,0-1-1,0 2 1,1-1 0,0 1 0,1 1-1,-1-1 1,2 2 0,0-1 0,0 1-1,1 0 1,0 0 0,1 0 0,0 1-1,1 0 1,0 0 0,-2 14 0,6-19-20,0 1 0,0-1 1,1 1-1,0-1 0,0 0 1,1 1-1,0-1 0,0 0 1,0 0-1,7 12 1,-6-13-3,-3-5-22,0 0 1,1 0 0,-1 0-1,1-1 1,-1 1 0,0 0-1,1-1 1,0 1 0,-1 0 0,1-1-1,-1 1 1,1-1 0,0 1-1,-1-1 1,1 1 0,1-1 0,8 8 5,1-2 0,0 1 1,0-2-1,13 6 1,-17-9-7,0 1 1,0-2-1,0 1 1,0-1-1,0 0 1,1 0-1,-1-1 1,0 0-1,0 0 0,10-2 1,-6 0 1,0-2 0,0 1 0,0-1 0,0-1 0,0 0 0,-1 0 0,0-1 0,0-1-1,0 0 1,-1 0 0,0 0 0,-1-1 0,10-11 0,7-12 5,-2-1-1,31-53 1,-44 68 8,5-11-7,-2-1 0,-1-1 1,15-56-1,-20 61 26,-6 22 0,1-1-1,-1 0 0,0 0 1,-1 1-1,1-1 0,-1 0 1,0-4-1,1 0 28,0 1 867,0 18-544,5 89 118,-4-51-330,10 66 0,0-55-65,36 105-1,-34-129-740,2 0 0,1-1 0,43 65 1,-35-64-1491,-12-24-783,25 14-391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46:50.03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7577,'0'0'2443,"6"4"-1021,0 1-1212,-1 0 0,1 0 0,-1 0 0,-1 1-1,1 0 1,-1 0 0,0 0 0,0 1 0,-1-1-1,0 1 1,0 0 0,0 0 0,1 9 0,5 19 405,6 56 0,-7-32-112,18 75-96,6-2 0,6 0-1,83 192 1,-92-262-492,3-1 0,71 101 0,-18-59-2867,-84-102 2846,-1 0 0,1 0 0,-1-1 0,1 1 0,0-1 0,-1 1 0,1-1 0,0 1 0,0-1-1,-1 1 1,1-1 0,0 1 0,0-1 0,0 0 0,0 0 0,0 1 0,2-1-47,1 2-191,1 0 1,0-1 0,0 0 0,0 0-1,0 0 1,0 0 0,0-1 0,0 0 0,0 0-1,0-1 1,0 1 0,0-1 0,9-3-1,28-21-2491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46:50.28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88 80 7849,'-24'-75'2809,"21"70"-1031,-1 12-753,-4 7-757,1-1 0,0 1 0,1 1 0,1-1 0,1 1 0,0 0 0,0 0 0,-1 27 0,0 10 415,4 71-1,6-32-206,23 116 1,33 85-368,-47-235-385,2 0 0,3-1 0,3-1-1,2-1 1,46 77 0,-66-124-1052,9-54-10343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46:50.47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217 305 4488,'-210'-74'6130,"204"72"-3524,9-5-2446,0 2-149,0-1 0,0 2 1,0-1-1,1 0 0,0 1 1,0-1-1,0 1 0,0 0 0,1 0 1,-1 1-1,1-1 0,0 1 1,6-3-1,22-8 5,1 1-1,67-17 1,77-6-11,-128 28-34,169-29-1100,-74 20-2598,-64 13 751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46:51.22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110 374 1872,'-16'2'232,"-23"0"913,6-2 3742,38-6-4731,6-5-86,0 0-1,0 1 1,1 1-1,0 0 1,1 0 0,0 1-1,0 1 1,1 0-1,14-5 1,145-43 777,-142 46-736,291-72 701,167-51-311,-484 130 5,-6 12-420,0-1 0,0 0 1,-1 0-1,0 0 0,0 0 0,-1 0 0,0-1 1,-1 1-1,0-1 0,0 0 0,-1 0 0,-9 13 0,-7 4-12,-1 0-1,-31 27 1,30-30 27,-15 15-24,-219 194 293,-425 256 635,646-463-877,30-19 334,16-14-410,32-22-47,2 2-1,1 1 1,95-41 0,-63 37-6,159-41 1,-176 61-95,0 2 1,1 3-1,-1 2 0,1 3 1,81 8-1,47 23-5796,-136-17 2904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3T06:48:58.759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5027 893 1700 0,'-24'-57'241'16,"24"57"33"-16,0 0-98 15,0 0-84-15,0 0-31 16,0 0-26-16,0 0 8 0,0 0 2 16,24 70-18-16,-1 4-1 15,8 4-11-15,-8 0 11 16,0 5-13-16,-7-9 5 0,-8 0-7 16,-8-4 0-16,-8-9-7 15,-15-5-8-15,-8-3-11 16,31-53-49-16,-70 48-28 15,16-27-29-15,0-8 15 0,7-17-36 16,47 4 1-16,-54-30 24 16,54 30-64-16,-47-70 38 0,9 0 61 15,14 9 41-15,9 13 47 16,15 48 22-16,-23-52 19 0,23 52-8 16,0 0-25-16,0 0-28 15,0 0 10-15,0 0 14 16,0 0 13-16,0 0 19 15,0 0 17-15,-39 57 8 0,39-57 11 16,-23 52-16-16,23-52 25 16,-24 44-33-16,24-44-31 15,0 0-20-15,0 0 9 0,-46 39 7 16,46-39-10-16,-46 17-4 16,46-17-14-16,0 0 1 0,-47-35-32 15,24-4-21-15,0-13-57 16,15-9 43-16,-8 4 52 0,16 1-1 15,0 56 3-15,0-61 21 16,0 61-8-16,0 0 3 16,0 0 22-16,0 0-22 15,0 0 5-15,0 0 13 0,0 0-29 16,0 0 12-16,0 0 8 16,0 0 3-16,0 0 24 15,0 0 18-15,0 0 7 0,0 0-5 16,16 48 0-16,-16-48 12 15,15 61 3-15,-7-9-27 0,-8-52-22 16,8 56 13-16,0-8 3 16,-8-8-2-16,0-1 5 0,0-39-11 15,-8 39 7-15,8-39 13 16,-16 35-6-16,16-35-33 16,0 0 22-16,-54 39-28 15,0-17 12-15,-8-9-2 0,8-9-6 16,-8-8-11-16,0-1-2 15,8-8-16-15,7-8-6 0,47 21-21 16,-54-40 7-16,54 40-10 16,-23-52 13-16,23 52-16 15,7-48 12-15,-7 48 29 0,31-43 9 16,-31 43 0-16,47-22 8 16,-1 22 10-16,-46 0-10 0,47 22 10 15,-47-22 29-15,39 52 0 16,-16-4 38-16,-15 0 25 15,-16 4 29-15,0-4-4 0,-15 4-9 16,-16 0-26-16,-7 5-32 16,-9-5-35-16,-7-8-9 15,1-5-3-15,-1-9-35 0,0-8-77 16,7-4-113-16,9-14-164 16,46-4-272-16,-39-30-125 0</inkml:trace>
  <inkml:trace contextRef="#ctx0" brushRef="#br0" timeOffset="213">4717 1019 2147 0,'0'0'243'0,"0"0"31"0,46-18-31 15,-46 18-88-15,0 0-77 16,0 0-36-16,0 0-34 0,0 0-143 16,0 0-193-16,0 0-301 15,0 0-192-15</inkml:trace>
  <inkml:trace contextRef="#ctx0" brushRef="#br0" timeOffset="461">5778 231 2106 0,'0'0'198'16,"0"0"40"-16,0 0-8 0,0 0-83 15,0 0-37-15,0 0-18 16,0 0 15-16,-16 52-51 0,-15 5-23 15,-15-1-16-15,-16 5-17 16,-15 0-40-16,-9 4-116 16,-14-4-127-16,-1 0-238 15,0-8-235-15</inkml:trace>
  <inkml:trace contextRef="#ctx0" brushRef="#br0" timeOffset="713">5096 0 1797 0,'0'0'82'15,"0"0"39"-15,0 0 42 16,0 0 23-16,0 0 42 0,-15 65-34 15,-24 14-86-15,-15 3-45 16,0 1-31-16,-8 4-27 0,-8-4-24 16,0 0-181-16,1-1-236 15,-9-3-341-15</inkml:trace>
  <inkml:trace contextRef="#ctx0" brushRef="#br0" timeOffset="980">3269 1537 1827 0,'23'48'256'0,"-23"-48"19"15,0 0-37-15,0 35-10 16,0-35-23-16,-8 43-75 15,-7-4-17-15,-9 5-43 0,-7 4-24 16,-15 4-26-16,7 0-13 16,-15 1-42-16,8-5-103 0,-9-9-113 15,1-9-224-15,8-4-228 16,46-26-50-16</inkml:trace>
  <inkml:trace contextRef="#ctx0" brushRef="#br0" timeOffset="1285">2757 692 1599 0,'0'0'295'15,"-7"-56"73"-15,7 56-33 16,0 0-66-16,0 0-96 0,0 0-58 16,0 0-60-16,0 0 3 15,0 0 4-15,0 65-14 0,0 13-7 16,7 14-30-16,1-1 7 16,0 5-14-16,-8 0 0 15,0-9-39-15,0 0-136 16,-8-9-168-16,-7 1-287 0,-9-14-167 15</inkml:trace>
  <inkml:trace contextRef="#ctx0" brushRef="#br0" timeOffset="1533">2316 1358 1382 0,'0'0'324'16,"0"0"74"-16,0 0-67 0,46 5-24 16,-46-5-70-16,0 0-75 15,8 70-35-15,-8-5-40 0,-23-4-14 16,-8 0-44-16,-8 0-16 16,-7-5-4-16,-1 1-83 0,1-14-82 15,-1-8-141-15,1-9-175 16,46-26-268-16,-54 5-77 0</inkml:trace>
  <inkml:trace contextRef="#ctx0" brushRef="#br0" timeOffset="1967">2254 1080 990 0,'0'0'241'16,"0"0"23"-16,0 0 21 0,0 0-85 16,0 0-3-16,0 0 54 15,0 0 16-15,-54 78-46 0,0-8-54 16,-1-9-37-16,1 0-35 16,-15 0-32-16,-9 0-12 15,-15-5-31-15,-15-3-1 16,-1-10-14-16,-7-12 8 0,0-5-17 15,8-13 9-15,-1-13-13 16,8-9 15-16,1-8-10 0,15-14-14 16,7-12-27-16,1-10 10 15,15-8 14-15,-8-8 0 0,16 3 20 16,7 10 0-16,16 12 29 16,31 44-25-16,0 0 10 0,-46-43-25 15,46 43 13-15,0 0-9 16,0 0 16-16,0 0-13 0,-47 56 11 15,16 5-7 1,0-4 5-16,0 4-13 0,-7-9-73 16,-9 0-71-16,-7-8-141 15,0-5-195-15,7-8-279 0</inkml:trace>
  <inkml:trace contextRef="#ctx0" brushRef="#br0" timeOffset="2211">628 723 2152 0,'62'-39'315'16,"-62"39"48"-16,69-44-12 16,-7 18-75-16,-15 4-73 0,-1 13-73 15,-46 9-22-15,0 0-52 16,54 13-12-16,-54-13-34 0,0 0 2 15,0 0-12-15,24 75 0 16,-24-15-103-16,-16 6-102 0,1-5-141 16,-24 4-178-16,8 5-333 15,-8 4-64-15</inkml:trace>
  <inkml:trace contextRef="#ctx0" brushRef="#br0" timeOffset="3788">5096 3331 795 0,'0'0'332'15,"0"0"30"-15,0-48-5 16,0 48-48-16,0 0-64 0,0 0-77 15,0 0-84 1,0 0-27-16,0 0 32 0,24 48-3 16,7 17-19-16,0 18 3 0,7 4-4 15,-7 5-21-15,0-1 3 16,-8-8 12-16,-15-5-32 16,0-4-17-16,-24-9 4 15,-7-4-2-15,-15-8 3 0,-1-10-20 16,-23-8-33-16,15-13-23 15,-7-9-10-15,8-13-6 0,-1-13-8 16,47 13-13-16,-46-48-18 16,15-4-17-16,15 4 48 0,1 0 40 15,7 4 28-15,8 44-4 16,-8-39 20-16,8 39-10 0,0 0-14 16,0 0 24-1,0 0 27-15,0 0-10 0,0 0 8 16,0 0-7-16,0 0 24 15,0 52-9-15,0-8 13 0,0-44-11 16,-7 43 0-16,-9-8-6 16,16-35-14-16,-31 39 6 0,31-39-10 15,-46 31-6-15,46-31-9 16,-47 9 17-16,47-9-5 0,-39-9-23 16,39 9 15-16,-31-39-9 15,8-5-45-15,8-17-23 0,7-17-4 16,0-9-36-16,1-13 46 15,7-9 23-15,0 0 13 16,0 4 27-16,7 18 15 16,1 18 48-16,-8 16-6 0,0 53-28 15,0 0 13-15,0 0-18 16,0 0 14-16,0 0-1 0,0 57 3 16,0 8-18-16,8 14 26 15,-1 3 19-15,1 6-9 0,-8-1 4 16,0 0-16-16,0-5 13 15,-15 1 4-15,-1-4-10 0,-7-5-14 16,0-5 10-16,-16-3-29 16,0-14 7-16,-7-9-8 15,-1-8-7-15,9-13 1 16,38-22-2-16,-47 9-3 0,47-9-11 16,-39-18-11-16,24-17-28 15,0-8-5-15,15-9-1 0,15-5 2 16,8 0 8-16,8 14 12 15,-31 43 13-15,47-39 5 0,-47 39 10 16,38-9 6-16,-38 9 24 16,31 39 42-16,-15 9 0 0,-16 17 9 15,-16 5 4-15,-15 4-14 16,-7 0-16-16,-9-9-21 16,-7 1-11-16,0-5-8 0,0-9-25 15,-1-17-102-15,1-5-132 16,8-17-184-16,46-13-207 15,-39-17-51-15</inkml:trace>
  <inkml:trace contextRef="#ctx0" brushRef="#br0" timeOffset="3992">4756 3736 1640 0,'0'0'327'0,"54"-39"2"0,-54 39-83 16,0 0-80-16,0 0-76 15,54-22-47-15,-54 22-59 0,0 0-134 16,0 0-178-16,0 0-240 16,0 0-116-16</inkml:trace>
  <inkml:trace contextRef="#ctx0" brushRef="#br0" timeOffset="4233">6281 2525 2021 0,'0'0'281'0,"0"0"13"0,0 0-57 15,0 0-78-15,-62 44-45 16,-7-5-43-16,-9 5-28 0,-7-1-21 16,-8 5-31-16,-8 4-101 15,1 5-113-15,-9 8-159 0,1 1-268 16,-1 3-122-16</inkml:trace>
  <inkml:trace contextRef="#ctx0" brushRef="#br0" timeOffset="4497">4004 4123 2002 0,'0'0'219'0,"0"0"79"15,-38 35-1-15,38-35-56 0,-24 53-55 16,-7-1 3-16,8 0-26 16,-16 9-52-16,-7 4-58 0,-24 1-26 15,1 3-27-15,-24 1-143 16,0-5-148-16,-16-4-221 0,9-9-289 16,-1-8-118-16</inkml:trace>
  <inkml:trace contextRef="#ctx0" brushRef="#br0" timeOffset="4916">6126 2269 839 0,'0'0'59'0,"0"0"50"0,0 0-27 16,0 0 21-16,0 0-7 15,0 0-44-15,0 0-13 0,0 0 33 16,-77 60 118-16,0 6 15 16,-24 17 42-16,0 12-7 0,-23 10-68 15,-15 8-71-15,-16-4-55 16,-8 0-74-16,-15 4-236 15,8-4-405-15</inkml:trace>
  <inkml:trace contextRef="#ctx0" brushRef="#br0" timeOffset="5315">2510 3684 2007 0,'0'0'180'16,"0"0"-1"-16,0 0 23 0,31 30-3 15,-31-30-26-15,54 39-50 16,-8 1-35-16,-7 3-10 16,-8 1-10-16,-8 4 3 15,-7-5-24-15,-9 9 25 0,-14 1 0 16,-9 3-41-16,-15 1-8 15,-15-1-80-15,-8-8-112 0,-16 0-163 16,0-13-253-16,-7-13-234 16</inkml:trace>
  <inkml:trace contextRef="#ctx0" brushRef="#br0" timeOffset="5752">2006 3335 1758 0,'0'0'150'0,"0"0"37"0,0 0 65 16,0 0-21-16,16 66-56 15,-1 8-58-15,1 8-45 0,-1 5-34 16,-15-4 4-16,0 0-21 15,0-9-13-15,0-9 9 16,-15-4-9-16,-1-13 18 16,1-9-18-16,15-39 0 0,-31 40-5 15,31-40 2-15,-39 17-5 16,39-17 0-16,-39-4 0 0,1-9-5 16,38 13 1-16,-47-53-1 15,8 10 33-15,8 12 19 0,31 31 5 16,0 0-15-16,-38-22-14 15,38 22-15-15,-62 27 49 0,8 16 34 16,-8 18-14-16,-8 9-21 16,0 4-9-16,-15 9-34 15,0-5-7-15,0-4-18 16,-8-13-82-16,15-5-117 0,1-12-163 16,7-9-245-16,16-18-183 15</inkml:trace>
  <inkml:trace contextRef="#ctx0" brushRef="#br0" timeOffset="5984">2742 2538 2599 0,'39'-8'166'0,"-39"8"-11"15,0 0-28-15,0 0-41 16,0 0 1-16,-39 48-7 16,-15 4-38-16,-24 5-15 0,-7 4-42 15,-16 4-109-15,-15 0-195 16,0-4-293-16,0 0-280 0</inkml:trace>
  <inkml:trace contextRef="#ctx0" brushRef="#br0" timeOffset="6177">1286 3344 1945 0,'54'26'388'16,"0"-26"-28"-16,1-13-96 15,7-4-103-15,7-5-79 0,-7 4-31 16,0 1-68-16,-62 17-163 15,54-13-211-15,-54 13-289 0,0 0-141 16</inkml:trace>
  <inkml:trace contextRef="#ctx0" brushRef="#br0" timeOffset="6447">558 3000 2938 0,'0'0'255'15,"0"0"-15"-15,0 0-40 16,0 0-61-16,0 0 71 0,0 0 52 16,0 0-37-16,39 100-36 15,-16-4-80-15,0 8-61 0,-7-3-8 16,-1 8-38-16,1-9-138 15,-9-5-213-15,-7-7-55 16,0-10-47-16,-7-13-162 16,-9 1-253-16,-15-6-5 0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46:52.07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0 367 3268,'0'0'6103,"7"-1"-5244,285-37 1247,191-19-1944,939 5 490,-1349 50-634,88 3 549,-282-8-800,-21-1-1774,122 6 1546,0-1-1,0-1 0,0-1 1,-32-13-1,40 10 77,-13-15 42,-42-53 1,32 17 340,32 55 1253,8 7-385,41 25-120,1-3 0,1-1 0,94 32 0,165 31-172,-306-86-569,47 9 113,-20-4 506,-33 0-562,-9 6-50,-1 0 0,0-1 1,-1-1-1,-22 12 0,-80 35 45,69-35-49,-264 139-1205,307-158-461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46:53.17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41 45 3992,'0'0'1302,"-7"-7"-49,-26-31 3355,36 45-3902,0 0-578,15 28 292,-1 2 1,15 50-1,-4 12-122,140 466 347,-150-512-712,6 17-1726,15 74 0,-32-102-1710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46:53.51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 56 4292,'0'0'2610,"-2"6"-1559,0 0-939,0 1-1,1-1 0,-1 1 0,1-1 1,1 1-1,-1-1 0,1 1 0,1-1 1,-1 1-1,1 0 0,0-1 0,0 0 1,1 1-1,0-1 0,0 0 0,1 0 0,-1 0 1,1 0-1,1 0 0,-1 0 0,1-1 1,0 0-1,0 0 0,0 0 0,8 7 1,-2-3-76,1-1 0,0 0 0,0 0 0,1-1 0,0-1 0,0 0 0,0 0 0,1-1 0,0-1 0,0 0 1,23 4-1,-26-7-33,-1 1 1,1-2-1,-1 1 1,1-1-1,-1-1 1,1 0-1,-1 0 1,1-1-1,-1 0 1,0 0-1,0-1 1,0-1-1,0 1 1,0-1-1,-1-1 1,0 0-1,12-8 1,-14 7-3,0 0 0,-1 0 0,0 0 0,0-1 0,0 1 0,-1-1 0,0-1 0,4-10 0,1-4-5,8-36 0,-15 48 90,0-1 0,-1 1-1,0-1 1,-1 0 0,0 1 0,0-1-1,-4-17 1,4 27-82,0 1-1,0 0 0,0-1 1,0 1-1,0 0 1,-1-1-1,1 1 1,0 0-1,0 0 0,0-1 1,0 1-1,-1 0 1,1-1-1,0 1 1,0 0-1,-1 0 0,1 0 1,0-1-1,0 1 1,-1 0-1,1 0 1,0 0-1,-1-1 0,1 1 1,0 0-1,-1 0 1,1 0-1,0 0 1,-1 0-1,1 0 0,0 0 1,-1 0-1,1 0 1,-1 0-1,-9-2 11,-1 1-1,1 0 1,-1 0 0,1 1-1,-1 1 1,1 0-1,-1 0 1,1 1 0,0 0-1,-16 6 1,-13 6-2,-53 28 0,72-32-36,0 1 1,1 2-1,-28 22 0,46-34 2,-1 0-1,1 0 1,0 0 0,-1 1-1,1-1 1,0 0-1,-1 1 1,1-1-1,0 1 1,0 0-1,0-1 1,1 1-1,-1 0 1,0 2-1,-2 2-158,0-1-1101,10-2-1106,26 12-692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46:53.89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121 113 5432,'0'0'2603,"4"7"-1751,22 34 259,-12-18-748,-4-13-125,23 14-75,3-5-69,-27-17-79,1 0 0,-1-1 0,0 1-1,1-2 1,-1 0 0,1 0 0,-1 0-1,17-4 1,-16-2-20,9-14 25,-18 19-18,0 1 0,-1-1-1,1 0 1,-1 1 0,1-1 0,-1 0 0,1 1 0,-1-1 0,1 0 0,-1 0 0,0 0 0,1 1 0,-1-1 0,0 0-1,1-1 1,1-6 10,0-1-1,0 1 1,-1 0-1,0-1 0,-1 1 1,1-1-1,-1 0 1,-1 1-1,0-1 1,0 1-1,-1-1 0,0 1 1,0 0-1,-1 0 1,-7-15-1,-10-3 131,9 18-7,5 5-127,-1 0 0,0 0 0,1 1 0,-1 0 1,0 1-1,0 0 0,0 0 0,0 0 0,0 1 0,0 0 1,0 0-1,0 0 0,0 1 0,0 0 0,-12 4 0,3 1 2,0 1 0,0 0-1,0 1 1,1 0 0,1 1-1,-1 1 1,1 0 0,1 1-1,-21 22 1,29-28-9,1 0-1,-1 0 0,1 1 1,0-1-1,1 1 1,-1 0-1,1 0 1,0 0-1,-2 8 1,-1 17 7,10-6-66,3-15-170,16 11-667,-10-13-971,25 2-746,10-8-107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46:54.25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206 20 6513,'0'0'1502,"-3"7"-347,-20 36 260,-3 4-748,20-37-593,1-1-23,-1 1-1,2 0 1,-1 0 0,1 0 0,-3 16-1,2-3-38,3-18 75,10-1-68,1 0-20,0 0 0,1 0-1,-1-1 1,15 2 0,-19-4 3,-1 0 0,1-1 0,-1 0 0,1 0-1,-1 0 1,1-1 0,-1 1 0,1-1 0,-1 0 0,1 0-1,-1-1 1,0 1 0,0-1 0,8-4 0,0-2-5,-1 0 0,0 0 1,-1-1-1,0 0 0,0-1 1,-1 0-1,14-20 0,-17 21 53,-1 0-1,-1 0 0,1 0 1,-2 0-1,1-1 0,-1 1 0,-1-1 1,0 0-1,0 0 0,-1 0 1,1-15 224,-8 22-173,3 0-93,-1 1-1,1 0 1,-1 0-1,0 1 1,0-1-1,0 1 1,0 0-1,0 0 1,0 0-1,0 1 1,0-1-1,-8 1 1,3 1-3,0 0 0,1 0 0,-1 1 0,1 0 0,-15 6 1,-6 5-1,0 2 0,-40 26 0,57-33 4,-70 46-51,80-53 50,1 0 1,-1 0 0,0 0-1,1 0 1,-1 1 0,1-1-1,0 0 1,-1 1 0,1-1-1,0 1 1,0-1 0,0 1 0,0 0-1,-2 3 1,3-4-128,0 0 0,-1-1 0,1 1 0,-1 0 0,1 0 0,-1 0 0,1-1 0,-1 1 0,0 0 0,1 0 0,-1-1 0,0 1 0,1-1 0,-1 1 0,0 0 0,0-1 0,0 0 0,0 1 0,-1 0 0,10 30-5800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46:54.54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506 1 8717,'0'0'3571,"-2"6"-2457,-95 195 2144,20-49-2362,-173 516-164,245-652-775,-36 107-1000,33-105-864,-18 34 0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46:54.95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54 137 5228,'0'0'2688,"3"5"-2476,20 27 352,-6-9-357,-4-12-59,-11-10-142,7 5 11,-1 0 0,2-1 0,-1 0 0,1-1 0,-1 0 0,1 0 0,0-1 0,1 0 0,-1-1 0,11 1 0,-8-3-11,0-2-1,1 0 0,-1 0 1,0-1-1,-1-1 1,1 0-1,-1-1 1,1 0-1,-1-1 1,-1 0-1,1-1 0,16-13 1,-18 8 35,-3 2-6,-2 3 1,0 0 1,-1 0 0,1 0 0,-2 0 0,1 0 0,-1-1 0,0 0 0,-1 0-1,0 1 1,2-17 0,-6-2 292,2 26-320,0-1 0,0 0 0,-1 1 0,1-1-1,0 1 1,0-1 0,0 1 0,0-1 0,-1 1 0,1-1 0,0 1 0,-1 0 0,1-1 0,0 1 0,-1-1-1,1 1 1,0 0 0,-1-1 0,1 1 0,-1 0 0,0-1 0,-4-3 5,0 0 0,0 1 0,0 0 0,0 0 0,-1 0 0,1 1 0,-1 0 0,0 0 1,0 0-1,0 1 0,0 0 0,0 0 0,0 0 0,0 1 0,0 0 0,0 0 0,0 0 0,0 1 0,0 0 0,-7 2 0,-16 5 44,0 2 0,1 0-1,0 2 1,0 2 0,1 0-1,1 1 1,0 2 0,2 1-1,-33 29 1,48-35-21,-5 16-39,11-15-100,3 10-412,-1-23 472,1 0 0,0 1 0,0-1 0,0 0 0,0 1 0,0-1 0,0 0 0,1 1 0,-1-1 0,0 0 0,0 1 0,0-1 0,0 0 0,0 1 0,0-1 0,0 0 0,1 1 0,-1-1 0,0 0 0,0 0 0,1 1 0,-1-1 0,0 0 0,0 0 0,1 1 0,-1-1 0,0 0 0,0 0 0,1 0 0,-1 0 0,0 1 0,1-1 0,-1 0 0,0 0 0,1 0 0,35 16-2563,18-6-386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46:55.32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54 98 5753,'0'0'4659,"0"8"-4547,0 23-24,4-16-24,10 15-7,-14-29-54,1 0 0,-1 0 1,1 0-1,-1 0 0,1 0 0,-1-1 1,1 1-1,0 0 0,0 0 0,-1 0 1,1-1-1,0 1 0,0 0 0,1 0 1,11 8 5,0 0 1,27 14-1,-34-20-4,1-1 0,-1 1 0,1-1-1,-1 0 1,1-1 0,0 1 0,-1-1 0,1-1-1,0 1 1,0-1 0,9-1 0,11-6-13,-26 7 9,-1 0 0,1-1 0,0 1 0,-1 0 0,1-1 0,0 1 0,-1 0 0,1-1 0,0 1 0,-1-1 0,1 1 1,-1-1-1,1 1 0,-1-1 0,1 0 0,-1 1 0,1-2 0,8-9-3,0-2 1,0 1-1,7-18 0,-12 24 5,-1-1 0,-1 1-1,0-1 1,1 1 0,-2-1-1,1 0 1,-1 0 0,0 0-1,-1 0 1,0-13 0,-5-9 2,3 23 10,-6 1 13,2-1-28,-1 1 0,-1 1 0,1 0 0,-1 0 0,0 0 0,0 1-1,0 0 1,0 0 0,0 1 0,-1 1 0,1-1 0,-1 1 0,1 0-1,-10 1 1,4 3-3,0 0-1,0 2 0,0-1 0,1 2 0,0 0 1,0 0-1,-20 14 0,13-8-24,9-3 4,10-8-240,-23 31 669,22-30-789,1 0-1,0 0 1,0 0-1,0 0 1,0 0-1,0 0 1,1 1-1,-1-1 1,0 4-1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46:55.69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115 93 5773,'0'0'3328,"-1"7"-2834,-1 4-395,1-1 1,0 1 0,1 0-1,0-1 1,0 1-1,1 0 1,3 14 0,-1-16-41,1-1 1,0 1-1,0 0 0,0-1 1,8 10-1,-1-7-30,-5-6-18,-4-2-3,0-1 0,1-1 0,-1 1 1,0 0-1,1-1 0,-1 1 1,1-1-1,0 0 0,-1 1 0,1-1 1,3 0-1,17 7 46,-23-7-54,1-1 0,-1 0 0,1 0 0,-1 0-1,0 0 1,1 0 0,-1 1 0,1-1 0,-1 0 0,1 0 0,-1 0 0,0 0 0,1 0 0,-1 0-1,1 0 1,-1 0 0,1-1 0,-1 1 0,0 0 0,1 0 0,-1 0 0,1 0 0,-1 0 0,0-1-1,1 1 1,20-10 21,-10 2 8,-5 1-26,0-1-1,-1 1 0,0-1 0,0 0 0,0 0 1,-1 0-1,0-1 0,-1 1 0,4-15 0,-2-2-6,-2 16 16,-1 1 1,0-1-1,-1 0 0,0 0 1,-1 0-1,1 1 1,-2-1-1,1 0 0,-1 0 1,-1 0-1,1 0 1,-5-11-1,-3-3 36,9 23-46,0-1 0,0 1-1,0-1 1,-1 1 0,1 0 0,0-1 0,0 1 0,0-1-1,-1 1 1,1 0 0,0-1 0,0 1 0,-1 0 0,1-1-1,0 1 1,-1 0 0,1 0 0,0-1 0,-1 1-1,1 0 1,-1 0 0,1-1 0,0 1 0,-1 0 0,0 0-1,-4-2 4,0 0-1,0 1 1,0-1-1,0 1 1,-1 0-1,1 1 0,0-1 1,0 1-1,-1 0 1,1 1-1,0-1 1,-10 3-1,4 0 0,1 0-1,0 1 1,0 1-1,0-1 0,0 2 1,-9 6-1,5-3-10,3-3 4,0 1-1,0 1 1,1 0 0,0 1 0,0 0 0,1 0 0,1 1 0,-9 12-1,15-19-60,-2 1-15,1 0 0,0 1 0,0 0 0,1-1 0,-1 1 0,1 0 1,0 0-1,1 1 0,-1-1 0,1 0 0,-1 8 0,6-7-1824,18 23-866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46:55.96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498 1 7181,'0'0'2993,"-5"2"-2152,-1 2-691,-1 0 0,1 0 0,0 0-1,0 1 1,1 0 0,-1 0 0,1 1 0,0 0 0,1 0 0,-7 10 0,-6 12 165,-15 35 1,-107 257 1253,-5 9-1205,132-305-419,-38 80-822,18-43-2457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3T06:56:26.362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8008 3270 214 0,'0'0'61'16,"0"0"-7"-16,0 0 5 15,0 0-34-15,0 0-59 0,0 0 57 16,0 0 13-16,0 0 36 16,0 0 53-16,0 0 11 0,0 0-40 15,0 0 23-15,0 0-47 16,0 0 6-16,0 0 73 0,0 0-22 16,0 0 73-16,0 0 16 15,0 0-22-15,0 0 15 0,0 0-44 16,0 0-32-16,0 0-17 15,0 0-18-15,0 0 35 16,0 0-49-16,0 0-44 16,0 0-18-16,0 0-24 0,8-47 0 15,-1 3 8-15,1-4-32 16,-8 48 24-16,16-52 0 0,-16 52-6 16,0 0 10-16,7-44-4 15,-7 44-10-15,0 0 3 0,0 0-12 16,0 0 25-16,0 0-22 15,0 0 12-15,0 0 4 0,39-4 0 16,-39 4 3-16,62 22 7 16,-15-1-23-16,-9 6 20 0,9 3-7 15,-47-30 0-15,54 52 16 16,0-12-22-16,-54-40 10 16,54 47 5-16,-7-12-17 15,-47-35 20-15,46 39-17 0,-46-39 17 16,47 27-12-16,-47-27 7 15,46 17-10-15,-46-17 3 0,47 4 20 16,-47-4-20-16,0 0 7 16,0 0-15-16,0 0 8 0,0 0 16 15,0 0-25-15,0 0 18 16,0 0 3-16,0 0-22 0,0 0-1 16,0 0 16-16,0 0-5 15,0 0-10-15,-47-17 7 16,1 4-4-16,-1 4 14 15,-7 5-18-15,8 4 18 0,-9 4-7 16,1 1 3-16,-8-1 6 16,0 0-22-16,8 1 16 0,-8-1-7 15,8-4-1-15,0 0 20 16,7 0-21-16,47 0 2 0,-54-9 9 16,54 9-1-16,-54-13 5 15,54 13-15-15,-47-22-1 0,47 22 10 16,-46-26 3-16,46 26-6 15,-54-26-9-15,54 26 9 0,-55-26 6 16,55 26-2 0,-54-22 9-16,54 22 2 0,0 0 35 15,-46-39 21-15,46 39-11 16,0 0-17-16,-54-57-28 0,23 1-10 16,0-5 6-16,7-13-2 15,-7-9-14-15,8-13 0 0,0 5 10 16,0 4 3-16,-1 8-15 15,9 10-4-15,-1 12 16 0,16 57 2 16,-15-56-19-16,15 56-12 16,0 0-31-16,0 0-55 0,0 0-169 15,0 0-288-15,0 0-186 16,0 0-16-16</inkml:trace>
  <inkml:trace contextRef="#ctx0" brushRef="#br0" timeOffset="956">6877 3331 521 0,'0'0'191'16,"0"0"12"-16,0 0-2 16,0 0 10-16,-8 44 0 0,8-44-27 15,0 0 16-15,0 0-15 16,0 0-37-16,0 0-13 0,0 0-66 16,0 0-36-16,0 0-17 15,-54-9-6-15,54 9-18 0,-54-22 15 16,54 22-1-16,-46-43-11 15,46 43-26-15,-39-61-4 16,16 17 15-16,23 44 8 16,-8-52-14-16,8 52-4 0,23-43 30 15,-23 43 12-15,47-31-27 16,-9 22 0-16,9 9 15 0,-47 0 3 16,54 13 7-16,-15 9-6 15,-39-22 2-15,54 35-11 0,-54-35-8 16,39 44 21-16,-39-44-4 15,38 43-9-15,-38-43 10 0,0 0 10 16,24 48 12-16,-24-48 28 16,0 44-23-16,0-44 20 0,-47 43-3 15,-7-12-38-15,-8-5 1 16,-15-4 4-16,-1-5 3 16,1-4-19-16,-9-4 0 15,1-5-6-15,0-13 10 0,8-4 5 16,-1-4-14-16,8-9-10 15,8-13-38-15,8-5-34 0,16-4-26 16,7-4 7-16,15-5 54 16,1 9 16-16,15 48 8 0,7-61 9 15,-7 61 16-15,31-52 3 16,-31 52-14-16,55-30 10 0,-55 30 8 16,69-5 8-16,-15 5-17 15,-54 0 2-15,62 18 12 16,-62-18 7-16,62 22-3 0,-62-22-26 15,0 0 40-15,0 0 3 16,31 56-5-16,-31-56 9 16,-7 52-7-16,7-52 9 0,-47 48-26 15,-7-17 1-15,-8-9-5 16,0-5 1-16,-15 0-7 0,7-8 3 16,-8-5-10-16,1-4 10 15,0-4-3-15,7-9-5 0,-8 0 8 16,9-13-19-16,7 0 10 15,0 0 9-15,8 8 5 0,7 1-11 16,47 17-16-16,-54-13 22 16,15 4 1-16,0 13 2 15,39-4-22-15,0 0 13 0,-54 31 0 16,54-31 7-16,-39 43 17 16,16-3 22-16,15-1 20 15,8-4-1-15,0-35-17 0,24 52-17 16,14-17-17-16,-38-35-3 15,55 34-59-15,-9-12-250 0,8-13-261 16,-7-9-141-16</inkml:trace>
  <inkml:trace contextRef="#ctx0" brushRef="#br0" timeOffset="1373">6188 2356 706 0,'0'0'147'0,"0"0"9"0,0 0-1 16,62 4 9-16,-62-4 17 15,0 0-32-15,0 0 3 16,0 0-10-16,62 5-50 0,-62-5-2 16,0 0 39-16,0 0-41 15,0 0-43-15,0 0-3 0,0 0-1 16,0 0-46-16,39-53 23 16,-39 53-13-16,7-52-9 15,-7 52 8-15,0 0-9 0,0 0 14 16,0 0-35-16,0 0 35 15,-62-35-13-15,62 35-7 0,0 0 4 16,0 0 25-16,0 0-15 16,0 0-30-16,0 0-120 15,0 0-203-15,0 0-167 0,16 57-54 16</inkml:trace>
  <inkml:trace contextRef="#ctx0" brushRef="#br0" timeOffset="1712">5413 1725 1058 0,'0'0'304'16,"0"0"12"-16,0 0-6 0,0 0-69 16,0 0-117-16,0 0-54 15,0 0-44-15,0 0-12 16,0 0 16-16,0 0 4 0,8 69 17 16,0 5 8-16,7 0 1 15,1 9-25-15,-1-5 9 16,9-3-21-16,-1-1-17 0,0-5-6 15,0-3-47-15,1-6-208 16,-24-60-272-16,31 74-69 0,-8-13-63 16</inkml:trace>
  <inkml:trace contextRef="#ctx0" brushRef="#br0" timeOffset="2169">5863 1982 496 0,'0'0'189'0,"0"0"-58"16,0 0 37-16,0 0 5 0,0 0-98 15,0 0 6-15,0 0-15 16,0 0 14-16,0 0 10 0,0 0 22 16,0 0-27-16,0 0-2 15,0 0-12-15,0 0 6 16,0 0 10-16,0 0-9 16,0 0 1-16,54 8-14 0,-54-8-34 15,0 0-1-15,0 0 4 16,0 0-21-16,0 0-19 0,46-56 22 15,-46 56 11-15,0 0 10 16,8-48 24-16,-8 48-24 0,0 0-13 16,0 0-15-16,0 0-14 15,0 0 5-15,0 0 0 0,0 0 10 16,-54 35 4-16,54-35-6 16,0 0 2-16,0 0-54 15,0 0-231-15,0 0-257 0,8 52-166 16</inkml:trace>
  <inkml:trace contextRef="#ctx0" brushRef="#br0" timeOffset="4549">3562 3192 328 0,'0'0'73'0,"0"0"34"15,0 0-17 1,0 0 3-16,0 0 30 0,0 0-26 15,0 0-23-15,0 0 1 16,0 0 12-16,0 0 23 0,0 0-1 16,0 0-45-16,0 0-15 15,0 0 21-15,-77 9-17 0,15-5-43 16,0-4 33-16,-8 0-27 16,1-4 7-16,-9-1 8 0,1 1-46 15,-1 0 49-15,1-1-28 16,15 1 2-16,0 0 27 0,8-5 65 15,54 9 23-15,-47-13 4 16,47 13-3-16,-38-18-37 16,38 18-25-16,-31-34-22 0,31 34-24 15,-24-44 18-15,17 1-24 16,-1 3 4-16,-8-8 13 0,1-4-24 16,-1-4-14-16,-7-18 25 15,8 0-10-15,-9-9-4 0,9-13 17 16,-1-4-21-16,1-5-8 15,0 5 12-15,7 4 20 16,0 14-20-16,0-1-9 0,1 0 14 16,-1 9 4-16,8 0-9 15,-8 0 0-15,8 4 8 16,0-4-8-16,8-8 6 0,0-5-20 16,7-9 14-16,8-9 10 15,-7 1-3-15,7-9-7 0,-8-1 0 16,9 10 2-16,-9-1-2 15,1 14-3-15,-9 13 3 0,9 8 0 16,-8 9 2-16,-8 9-2 16,0 8 0-16,0 44 0 0,7-52-14 15,-7 52 10-15,8-52 4 16,-8 52 0-16,0 0 11 0,8-57-17 16,-8 57 27-16,0 0-21 15,0 0-9-15,0 0 4 16,0 0-5-16,0 0 3 0,0 0 2 15,0 0-3-15,0 0 1 16,0 0-3-16,0 0 10 0,0 0 6 16,-54 13 6-16,-1 9-21 15,-6 4 13-15,-17 0-4 0,-15 0 4 16,-23-4-4-16,-8 4 0 16,-15 0-7-16,-1-4 14 0,-15 0-10 15,0 0 8-15,1-9-9 16,-9 0 7-16,8-5 9 15,16-8-12-15,7 0-4 0,16 0-5 16,15 0 12-16,16-4-3 0,15 0 2 16,8-5-2-16,16 5-7 15,46 4 10-15,-54-9-12 16,54 9 9-16,0 0-9 0,0 0 9 16,0 0 0-16,-47 0 8 15,47 0 3-15,0 0-11 0,0 0 0 16,0 0-7-16,0 0 7 15,0 0 4-15,0 0-4 0,0 0 0 16,54 0 0-16,-54 0 0 16,55-4 2-16,-17-9-2 0,-38 13 3 15,47-22-7-15,-47 22 4 16,54-26 0-16,-54 26-5 16,39-31 0-16,-39 31 5 0,0 0 0 15,54-30 0-15,-54 30 6 16,0 0-2-16,0 0-8 0,0 0 0 15,0 0 11-15,0 0-2 16,0 0-5-16,0 0-5 0,0 0 12 16,0 0-10-16,0 0 10 15,0 0-5-15,0 0-2 0,46-31 0 16,-46 31 0-16,0 0-8 16,0 0 2-16,0 0 14 0,0 0 1 15,0 0-2-15,39-52 1 16,-39 52-14-16,0 0 3 15,0 0-15-15,0 0 21 0,31-57 0 16,-31 57 7-16,0 0 2 16,0 0-10-16,0 0-11 0,0 0 9 15,0 0-5-15,0 0-5 16,0 0 6-16,0 0-4 0,0 0 8 16,0 0 6-16,0 0 5 15,0 0-4-15,0 0-2 0,0 0-20 16,0 0 12-16,0 0-8 15,0 0 3-15,0 0 11 0,-54 44 0 16,0-1-3-16,-1-8 4 16,1 4-7-16,-8 1 8 15,0-10-9-15,8-4 8 0,0-4-8 16,7-5 9-16,47-17-8 16,-46 18 0-16,46-18 3 0,0 0 5 15,0 0 0-15,0 0-5 16,0 0-6-16,0 0 10 0,0 0-4 15,0 0-6-15,0 0 6 16,0 0 0-16,0 0 0 0,54-4 13 16,-15 17 0-16,-39-13-9 15,62 43 10-15,-16 1-11 16,-46-44 2-16,47 52-9 0,-47-52-1 16,46 52 5-16,-46-52-5 15,47 48-165-15,-47-48-310 0,38 44-147 16,-38-44 2-16</inkml:trace>
  <inkml:trace contextRef="#ctx0" brushRef="#br0" timeOffset="6780">2773 3018 115 0,'0'0'-6'0,"0"0"6"0,0 0-4 16,0 0 8-16,0 0 12 16,0 0-7-16,0 0-15 0,0 0 9 15,0 0-12-15,0 0 9 16,0 0 6-16,0 0-10 0,0 0 15 15,0 0-6-15,0 0-16 16,0 0 6-16,0 0-6 16,0 0 6-16,0 0 23 0,0 0-15 15,0 0 3-15,-39-18 7 16,39 18 2-16,0 0 0 0,0 0 19 16,0 0 7-16,0 0 4 15,0 0-2-15,0 0-23 16,0 0-1-16,0 0 13 0,0 0 0 15,0 0-11-15,0 0-16 16,0 0 5-16,0 0 6 0,0 0 18 16,0 0-7-16,0 0 3 15,0 0-6-15,0 0-6 0,-23 35 0 16,23-35 6-16,0 0 6 16,0 0 19-16,-16 48-29 15,16-48 17-15,0 44-9 0,0-44 21 16,8 52 0-16,-8-52-10 15,15 57 1-15,-15-57 18 0,16 56 6 16,-8-12 17-16,-8-44-40 16,15 61 26-16,-7-9-46 0,0-4 12 15,-8-48-5-15,7 56 7 16,1-12-48-16,-8-44 26 0,8 57-13 16,7-9 47-16,-7-5 31 15,0-4 36-15,-1 9-40 0,1 0 3 16,-8 4 1-1,0-4-23-15,8 4 22 0,0-4-27 16,-1 0 5-16,1-4-11 16,-8 4-4-16,16 0-4 0,-9-5-14 15,1 9-2-15,0-8-9 16,7 4-8-16,1 0-6 0,-8 0 24 16,-8-48-29-16,31 69 25 15,-16-8-32-15,8-9 18 0,-15 5-7 16,-8-57 16-16,23 70-27 15,-15-14 24-15,8-3-21 0,-16-53 19 16,7 56-7-16,1-8 6 16,-8-48-12-16,8 44 6 15,-8-44 7-15,0 56-20 0,0-56 25 16,-8 57-16-16,8-57 4 16,-15 56-8-16,15-56 25 0,-16 57-43 15,16-57 41-15,-15 52-33 16,15-52 23-16,-16 48 7 0,1-9-5 15,15-39-28-15,-16 48 37 16,1-13-23-16,15-35 10 0,-24 39-9 16,24-39 11-16,-31 44-14 15,31-44 19-15,-46 35-15 16,-1-9 5-16,-7-4-5 16,-8-9 5-16,-15 4 8 0,-8-4-18 15,-8 0 15-15,-16 0 6 16,-7 0-27-16,0 0 16 0,0 0 3 15,0 1-9-15,7-6 6 16,1 5 4-16,7-8-18 0,0-1 28 16,8-8-5-16,1-1-25 15,6-3 24-15,-7-5 1 0,8-5-6 16,-8 5-3-16,16-9 13 16,-1 5-38-16,1-1 18 0,15-3 15 15,0-1-27-15,8 9 22 16,7 0-3-16,9 0 3 15,38 13 2-15,-39-9 0 0,39 9-12 16,0 0-17-16,0 0-7 16,0 0 18-16,0 0 13 0,0 0-26 15,0 0 32-15,0 0-17 16,0 0-16-16,0 0 27 0,0 0-13 16,0 0-2-16,0 0 3 15,0 0-25-15,0 0 12 0,54-35 0 16,-7 9-5-16,-9 4 21 15,-38 22 20-15,54-22-14 16,-54 22 7-16,47-26-9 0,-47 26 5 16,0 0 16-16,54-26-26 15,-54 26-3-15,0 0 13 0,39-26 4 16,-39 26-13-16,0 0 19 16,0 0-7-16,46-43-3 0,-46 43-10 15,0 0 10-15,0 0 9 16,47-44-9-16,-47 44-17 0,0 0 27 15,0 0-3-15,31-48-7 16,-31 48-7-16,0 0 14 0,0 0 0 16,0 0-7-1,0 0 9-15,0 0-15 0,0 0 9 0,0 0-6 16,0 0-11 0,0 0 28-16,-62 9 10 0,15 4-5 15,47-13 2-15,-54 26 16 16,8-4 3-16,-1-5-15 0,47-17-29 15,-62 18 15-15,8-5 2 16,8-9-33-16,7 5 24 0,-8-5 1 16,47-4 5-16,-46 0-22 15,7 0 22-15,39 0-10 0,0 0-7 16,0 0 25-16,0 0 0 16,0 0-18-16,0 0 5 0,0 0 14 15,0 0 11-15,0 0-23 16,0 0 50-16,0 0 24 15,0 0 12-15,54 35 14 0,-15 0-11 16,-8 13 12-16,0-5-27 16,8 1-22-16,-8-1-15 0,-8 5-13 15,8-9-31-15,-8-4 10 16,-23-35 1-16,23 39-18 0,-23-39-106 16,0 0-228-16,0 0-299 15,31 44-113-15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46:56.38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136 1 3468,'0'0'1001,"-3"7"21,0 4-755,0 0 1,1 1 0,0-1 0,1 1 0,0-1 0,1 1 0,0-1 0,1 1 0,4 21-1,-5-29-236,1-1 0,0 0-1,0 0 1,0 0-1,1 0 1,-1 0-1,1 0 1,3 5-1,0-1 12,-4-4-29,0 0 0,1 0 0,-1 0 0,1 0 0,0-1 0,0 1 0,0 0 0,0-1 0,0 0 0,4 4 0,1 0-3,-6-6-10,-1 1 0,1 0-1,-1-1 1,1 1 0,-1-1 0,1 1 0,0 0 0,-1-1 0,1 1 0,0-1 0,0 0-1,-1 1 1,1-1 0,0 1 0,0-1 0,1 0 0,60 19 59,-49-19-74,22-12 26,46-21 0,-68 24-30,7-11 69,-1 0 1,26-38-1,-41 45 375,2-15 249,-6 27-639,1 0 0,-1-1-1,0 1 1,0-1 0,0 1 0,1 0-1,-1-1 1,0 1 0,-1-1-1,1 1 1,0 0 0,0-1 0,-1 1-1,1 0 1,0-1 0,-1 1-1,0 0 1,1-1 0,-2 0 0,0-2 44,2 4-76,0 0 0,0-1 0,0 1 0,0 0 1,0-1-1,0 1 0,-1 0 0,1-1 0,0 1 1,0 0-1,0 0 0,-1-1 0,1 1 0,0 0 0,0 0 1,-1-1-1,1 1 0,0 0 0,-1 0 0,1 0 1,0-1-1,0 1 0,-1 0 0,1 0 0,0 0 1,-1 0-1,1 0 0,-1 0 0,1 0 0,0 0 0,-1 0 1,1 0-1,0 0 0,-1 0 0,1 0 0,0 0 1,-1 0-1,1 0 0,0 0 0,-1 1 0,-20-2 30,-1 2 0,1 1-1,0 0 1,0 2 0,0 0-1,-36 14 1,-125 59 4,134-51-38,42-23 4,0 1 0,1 0 0,0 0 0,-8 9 0,-5 14-52,15-21-225,11-1-843,32 17-964,5-7-456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46:56.79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106 1 5461,'0'0'3734,"-1"7"-2749,-3 11-599,-1 1 0,-1-1 0,-1-1-1,0 1 1,-15 24 0,11-21-236,0 1 1,2 0-1,-12 41 1,20-56-122,0 1 1,1 0-1,0 0 1,1 0 0,1 11-1,-1-16-39,-1-1 16,0 0 0,0 0 0,1 0 0,-1 1 0,1-1 1,-1 0-1,1 0 0,0 0 0,0 0 0,0-1 0,2 4 0,0 1 10,-3-6-16,0 0 1,0 1 0,0-1 0,1 1-1,-1-1 1,0 0 0,0 1 0,0-1-1,1 1 1,-1-1 0,0 0 0,1 0-1,-1 1 1,0-1 0,1 0 0,-1 1-1,0-1 1,1 0 0,-1 0 0,0 1-1,1-1 1,-1 0 0,1 0-1,0 0 1,22 10-10,-9-8 14,0-5-7,0 0 0,0-1-1,0-1 1,0 0 0,17-10-1,-19 4-18,8-13 24,0 0-1,26-46 1,-36 52 0,-1-1 0,0 1 0,-2-1 0,0-1 1,7-33-1,-8 18 10,-15 33-34,0 0 23,0 0 0,0 1-1,-1 0 1,1 0 0,-1 1 0,1 0 0,0 1-1,-1 0 1,1 0 0,-18 6 0,14-3-4,1 1 1,-1 0 0,1 1 0,0 0-1,1 1 1,-1 1 0,-14 12 0,18-14-7,-19 20-1,4 0-69,21-25-17,1 0 0,0 1 1,-1-1-1,1 0 0,0 1 1,0-1-1,0 1 0,0-1 0,0 1 1,0 0-1,1 0 0,-1-1 1,0 1-1,0 3 0,0 0-457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46:57.13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387 25 6341,'0'0'3569,"-4"0"-3045,-18 0 310,19 7-578,2-5-233,-1 3 0,0 0-1,1-1 1,-1 1 0,1 0 0,0 0 0,0 0 0,1 0 0,-1 0-1,1 0 1,0 0 0,1 7 0,3-3 0,0 0 0,0-1 0,1 1 0,0-1-1,1 0 1,-1-1 0,2 1 0,-1-1 0,1 0 0,0-1 0,0 0 0,12 8-1,-9-8-16,0 0-1,1-1 0,-1-1 0,1 0 0,0 0 0,0-1 0,1-1 0,-1 0 0,0 0 0,1-1 1,0 0-1,-1-1 0,1-1 0,20-2 0,-24 1-3,0 1 1,0-1-1,1-1 0,-1 1 1,-1-2-1,1 1 0,0-1 1,-1 0-1,0 0 0,0-1 1,0 0-1,0 0 0,-1-1 1,0 0-1,0 0 0,0 0 0,-1-1 1,0 0-1,-1 0 0,9-15 1,-11 16-2,0-1-1,-1 1 1,1-1 0,-1 0 0,0 1-1,-1-11 1,0 16 0,0 1-1,0-1 0,0 1 1,0-1-1,0 1 1,0 0-1,0-1 1,0 1-1,0-1 1,0 1-1,-1-1 1,1 1-1,0 0 0,0-1 1,-1 1-1,1-1 1,0 1-1,0 0 1,-1-1-1,1 1 1,0 0-1,-1-1 1,1 1-1,-1 0 0,1 0 1,0-1-1,-1 1 1,-8-7 3,1 1 0,-1 0 1,0 0-1,-1 1 0,1 1 1,-1-1-1,0 1 0,-12-3 1,3 3-3,0 0 0,0 2 1,0 0-1,-19 0 0,-22 5-31,-117 20 0,164-20 21,-197 38-2511,108-19-967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46:57.85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515 0 3456,'2'7'1384,"10"21"551,30 54 0,-25-52-1072,-2 0 1,14 35 0,-26-55-722,0 1 1,0-1-1,-1 0 0,0 1 1,-1 0-1,0-1 0,-1 1 0,0-1 1,-1 1-1,0 0 0,-3 10 1,-1-4 9,-1 0 1,0 0-1,-2-1 1,0 0 0,-1 0-1,0-1 1,-1 0 0,-1-1-1,0 0 1,-1-1 0,-26 23-1,5-8-99,-2-2-1,-1-1 1,-67 35-1,-46 8-1387,46-35-3267,55-24 873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46:58.04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468 0 4720,'0'0'1757,"-32"0"-13,5 20-332,-8 10-456,-5 9-356,-2 3-252,10 7-124,-16-4-136,8 5-88,-16-1-332,2-2-1504,-7-5-1332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46:58.47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287 743 4900,'-4'6'1268,"-4"3"-956,0-1 0,-1 1 0,0-2 1,0 1-1,-1-1 0,0-1 0,0 1 0,-12 4 1,8-4 128,-1-1 1,0 0 0,-1-1-1,1-1 1,-28 4 0,39-8 227,-2 0-62,-17 0-117,23 0-474,-1 0 0,1 0 0,0 0 0,-1 1 0,1-1 0,-1-1 1,1 1-1,0 0 0,-1 0 0,1 0 0,0 0 0,-1 0 0,1 0 0,0 0 0,-1 0 0,1-1 1,0 1-1,-1 0 0,1 0 0,0 0 0,-1-1 0,1 1 0,0 0 0,-1 0 0,1-1 0,0 1 1,-3-4 51,0 0 1,0 0-1,0 0 0,1 0 1,0 0-1,0-1 1,0 1-1,0-1 1,1 1-1,0-1 1,0 0-1,0 1 1,0-1-1,1 0 1,0 0-1,0-9 1,3-8 100,0 0 1,10-33-1,-2 10-95,3-39 19,2-90 0,-5 42-46,-7 98-58,-1 14-15,-1 0 0,0 0 1,-2 0-1,-3-34 0,-6 24-966,6 23 631,1 0-1234,-4 4-907,-23-16-827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46:58.67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1 115 5793,'40'-35'1772,"2"13"-220,-15-1 496,13-4-1116,-5 20-732,-30 56-160,-10-4-292,-22 5-956,-8-1-1164,-5 5-909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46:59.02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568 1 5597,'6'7'1093,"79"88"1192,-80-89-2116,1-1-80,23 23 66,-28-23-75,2 16 2,-2-21-80,-1 1 0,0-1 0,0 0 0,0 1 0,0-1 0,0 0 0,0 0 0,0 1 0,0-1 0,0 0 0,0 1 0,0-1 0,0 0 0,0 1 0,0-1 0,-1 0 0,1 0 0,0 1 0,0-1 0,0 0 0,0 1 0,0-1 0,-1 0 0,1 0 0,0 1 0,0-1 0,0 0 0,-1 0 0,1 0 0,0 1 0,0-1 0,-1 0 0,1 0 0,0 0 0,-1 1 0,-8 5 6,-1 0-1,0 0 0,0 0 1,0-2-1,-1 1 0,-17 4 1,-77 15 21,13-3 148,44-7 366,-83 37 0,106-38-434,0 0 0,0 2 0,2 1 0,-37 30 0,52-37-96,0 1 0,0 0 0,1 0 0,0 1 0,0 0 0,2 0 0,-1 0 1,1 1-1,1 0 0,0 0 0,-2 15 0,6-27-12,-1 0-1,1 1 1,0-1 0,0 0 0,0 1 0,0-1 0,0 0 0,0 1 0,0-1-1,0 1 1,0-1 0,0 0 0,0 1 0,0-1 0,0 0 0,0 1-1,1-1 1,-1 1 0,0-1 0,0 0 0,0 1 0,0-1 0,1 0-1,-1 0 1,0 1 0,0-1 0,1 0 0,-1 1 0,0-1 0,1 0-1,-1 0 1,0 0 0,1 1 0,6 6-36,0-1-1,0 0 1,0 0-1,1-1 1,-1 0-1,2 0 1,-1-1-1,0 0 1,1 0 0,0-1-1,14 4 1,-10-5-536,0-1 0,1-1 0,-1 0 0,0 0 0,16-3 0,12-8-2287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46:59.22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27 35 5925,'-26'-34'4368,"60"65"-8632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46:59.38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80 8457,'48'12'1576,"5"-9"-280,-5-10-500,0-1-324,5-7-288,1 3-72,-6-3-488,0 0-1184,-8-7-1956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3T06:57:05.370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3469 1924 522 0,'0'0'86'16,"0"0"-8"-16,0 0 25 0,0 0-15 15,0 0 19-15,0 0 14 16,0 0-35-16,0 0 35 16,0 0-21-16,0 0 21 15,0 0-20-15,0 0-14 0,0 0 15 16,0 0-22-16,0 0 11 15,0 0-55-15,0 0-4 0,0 0-26 16,0 0 18-16,-54 18-1 16,0-5-26-16,0 0 34 0,-8-5-6 15,-8 1-9-15,0 4-6 16,-7-8-5-16,7-1 0 0,-7 5 16 16,7-5-13-16,-7 0-11 15,7 1 25-15,8-1-14 16,0-4 8-16,0-4 0 0,8-1 35 15,7 1 30-15,47 4-29 16,-46-13 39-16,46 13-29 16,-47-17 14-16,47 17-25 0,0 0-17 15,-54-40 16-15,54 40-35 16,-38-61 0-16,7 13-3 0,15 5-12 16,-7-5 11-16,0 0-11 15,7-8-4-15,-7 3 8 0,7-12-14 16,-7 0 16-16,8-5-6 15,-9-4-5-15,9 4 8 16,-8-4-13-16,7 0 14 0,1 0-8 16,-1 9-7-16,1 8 11 15,7 5-5-15,0 0 17 16,1 8-12-16,7 9 3 0,-8 1 0 16,8-1-16-16,0 35 17 15,-8-39-4-15,8 39-4 0,0-44 6 16,0 44-8-16,0-39 6 15,0 39-5-15,0-44-3 0,0 44 23 16,0-43-15-16,0 8-15 16,0 35 22-16,0-39-7 0,0 39 0 15,0-39 7-15,0 39-7 16,0-35-4-16,0 35 4 0,0 0-9 16,0 0 18-16,0-35-14 15,0 35 5-15,0 0 3 16,0 0-3-16,0 0-3 0,0 0 10 15,0 0-14-15,-8-35 3 16,8 35 15-16,0 0-11 0,0 0-10 16,0 0 26-16,0 0-11 15,0 0-15-15,0 0 18 0,0 0 3 16,0 0-7-16,0 0 15 16,0 0-16-16,-54-9-1 0,8 5 1 15,-9 0-10-15,1 8 13 16,-16-4-6-16,9 4-5 15,-25 1 13-15,1 3-8 16,-8-3 0-16,-7 8 4 0,-9-9 0 16,-7 1-4-16,7-1 5 15,9-4-10-15,-1 4 1 0,16-4 17 16,7-4-22-16,17 0 1 16,6 4 24-16,17-5-25 0,38 5 3 15,-55-4 19-15,17-1-6 16,38 5-12-16,0 0 10 0,-39-13 3 15,39 13-24-15,0 0 21 16,-31-13 7-16,31 13-26 0,0 0 24 16,0 0-14-16,0 0 0 15,0 0 11-15,0 0 1 16,0 0-22-16,0 0 25 0,0 0-5 16,0 0-6-16,0 0 4 15,0 0 1-15,0 0-17 0,0 0 19 16,0 0 4-16,0 0-25 15,54-21 14-15,-7-1 13 0,7 4-16 16,8 1 3-16,-8 0 0 16,0-1 0-16,0 1-10 0,1-1 18 15,-9 1-16-15,1 4 8 16,-47 13-9-16,46-22 5 16,-46 22 9-16,0 0 0 0,0 0-18 15,0 0 22-15,0 0 3 16,39-17-23-16,-39 17 14 0,0 0 5 15,0 0-21-15,0 0 16 16,0 0 7-16,0 0-22 0,0 0 23 16,0 0-11-16,0 0-8 15,0 0 13-15,0 0 3 0,0 0-18 16,0 0 15-16,0 0 2 16,0 0-12-16,0 0 5 0,0 0 7 15,0 0-16-15,0 0 19 16,0 0 0-16,0 0-10 15,0 0 0-15,-62 0 0 16,0 4-9-16,0 5 1 0,-8 4 19 16,1 4-11-16,-1 1 0 15,0-5 0-15,8 0-4 0,0 0 6 16,8-5 2-16,8 1-15 16,46-9 11-16,-39 9-4 0,39-9-15 15,0 0 0-15,0 0 8 16,0 0-28-16,0 0 12 0,0 0 18 15,0 0 3-15,0 0 6 16,0 0 6-16,0 0-22 16,46 39 16-16,-46-39 10 0,47 52-10 15,-47-52 0-15,54 53 12 16,-15-14-12-16,-39-39-8 0,46 43 25 16,-46-43 7-16,0 0-12 15,47 39 19-15,-47-39-13 0,0 0-18 16,0 0 18-16,0 0-18 15,0 0 3-15,0 0 3 0,0 0-6 16,0 0 0-16,0 0 3 16,0 0 2-16,0 0-18 0,0 0 10 15,0 0-102-15,38 44-201 16,-38-44-312-16,0 0-130 16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47:26.39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360 20 5825,'0'0'2550,"-1"-2"-1607,1 2-926,0 0 0,0 0 1,0-1-1,0 1 1,0 0-1,-1 0 1,1 0-1,0 0 1,0 0-1,0 0 1,0 0-1,0 0 1,0-1-1,0 1 1,-1 0-1,1 0 1,0 0-1,0 0 1,0 0-1,0 0 1,0 0-1,0 0 1,-1 0-1,1 0 1,0 0-1,0 0 1,0 0-1,0 0 1,0 0-1,-1 0 1,1 0-1,0 0 1,0 0-1,0 0 1,0 0-1,0 0 1,0 0-1,-1 0 1,1 0-1,0 1 0,0-1 1,0 0-1,0 0 1,0 0-1,0 0 1,0 0-1,-1 0 1,1 0-1,0 0 1,0 1-1,0-1 1,0 0-1,0 0 1,0 0-1,0 0 1,0 0-1,0 0 1,0 1-1,0-1 1,0 0-1,0 0 1,0 0-1,0 0 1,-5 19 273,-2 33-489,6-42 302,0 3-95,-1-1-1,0 0 0,-1 0 0,0 0 0,-1 0 1,-1 0-1,0 0 0,-10 16 0,3-5 22,10-19 6,-5 1-11,-20 13-6,13-12 22,-14-1 13,27-5-51,1 0-1,-1 0 1,1 0-1,-1 0 1,0 0-1,1 1 1,-1-1-1,1 0 1,-1-1-1,0 1 1,1 0 0,-1 0-1,1 0 1,-1 0-1,0 0 1,1-1-1,-1 1 1,1 0-1,-1 0 1,1-1-1,-2 0 1,-24-14 54,12 3-8,-29-51 293,-45-85 1,67 110 100,17 31-191,5 13-197,0 0 1,1-1-1,-1 0 1,1 1-1,0-1 0,1 0 1,-1 0-1,1 0 0,5 6 1,-4-4-1,13 18 149,1 0 1,1-1-1,1-1 0,23 20 1,97 75 562,230 134 484,-290-201-1171,-57-36-51,74 42 79,-65-41-97,-26-14-2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47:26.79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 54 5965,'-5'-26'1664,"5"20"1409,6 3-2647,1 0-367,0 0 0,0 0-1,0 1 1,0 0 0,0 0-1,0 1 1,1 0-1,-1 0 1,0 0 0,1 1-1,-1 1 1,0-1 0,1 1-1,-1 0 1,0 1-1,8 2 1,15 5 92,0 2 0,0 1 1,-1 1-1,-1 1 0,39 27 0,-22-8 90,-2 1 0,51 52 0,-84-77-212,-1 0 1,-1 1 0,14 20 0,-20-25-18,1-1 0,-1 0 0,0 1 0,0-1 0,-1 1 0,0-1 0,1 1 0,-2 0 0,1 0 0,0 0 1,-1-1-1,0 1 0,-1 8 0,-1-3-9,0-2 0,-1 1 1,0 0-1,0 0 1,-1-1-1,-1 0 1,1 0-1,-1 0 0,0 0 1,-1-1-1,-12 13 1,-3 1 7,-1-1 0,-34 23 0,35-28-11,0-1 0,-1-1-1,-35 15 1,48-24 12,-1 0-1,0-1 1,-1 0 0,1-1-1,0 0 1,-1 0 0,1-1-1,-1 0 1,1-1-1,-17-2 1,26 2-7,1 0 0,-1 0 0,1 0 0,-1 0 0,0 0 0,1-1 0,-1 1 0,1 0 0,-1 0 0,1 0 0,-1-1 0,1 1 0,-1 0 0,1-1 0,-1 1 0,1-1 0,-1 1 0,1 0 0,-1-1 0,1 1 0,0-1 0,-1 1 0,1-1 0,0 0 0,-7-8 10,1 0-1,0-1 0,1 1 0,0-1 1,1 0-1,0-1 0,0 1 0,1-1 1,1 1-1,0-1 0,0 0 0,0-18 1,3 6-12,1 0 1,1 1 0,1-1 0,1 1-1,1 0 1,13-30 0,65-124-7,-65 138 2,22-35-439,-37 68-662,-4-1-1152,5-23-1234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47:27.27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131 33 4256,'0'0'1575,"5"-5"-148,13-17-299,-14 16 987,2 56-1077,0-11-677,-4 34 89,-3 0-1,-4-1 0,-16 94 0,-8-35-345,-54 156 0,74-259-106,8-23-65,-1 0 0,1 0 0,-1 0 0,-1 0 0,-3 6 0,1-3-129,2 0-751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47:27.60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49 37 2180,'0'0'4464,"1"7"-3604,4 23-124,-5-29-713,0 0 0,0-1 0,1 1 1,-1 0-1,0-1 0,0 1 0,0-1 0,0 1 0,1-1 0,-1 1 0,0 0 0,1-1 1,-1 1-1,0-1 0,1 1 0,-1-1 0,1 1 0,-1-1 0,0 0 0,1 1 0,-1-1 1,1 0-1,0 1 0,10 6 120,0 0 0,0-1 1,0 0-1,1-1 0,0-1 0,0 1 1,0-2-1,1 0 0,19 2 1,-30-4-101,-1-1 0,0 0 1,1 0-1,-1 0 1,0 0-1,1 0 0,-1 0 1,1 0-1,-1 0 1,0-1-1,1 1 1,-1 0-1,0-1 0,1 1 1,1-2-1,1 0 105,1 0 342,-3-3-156,7-15-160,-9 20-171,0 0 0,0-1 0,1 1 0,-1-1 0,0 1 0,0 0 0,0-1 0,0 1 0,0-1 0,0 1 0,0-1 0,0 1 0,0 0 0,0-1 0,0 1 0,0-1 0,0 1 0,0-1 0,0 1 0,0-1 0,0 1 0,0 0 0,-1-1-1,1 0 1,-7-14 32,-15-27 0,12 33-4,4 6-31,1-1-1,0 1-1,0 0 0,0 1 1,0-1-1,0 1 0,-1 0 0,0 1 1,1-1-1,-1 1 0,0 0 1,1 0-1,-1 1 0,0 0 0,0 0 1,0 0-1,1 1 0,-11 1 0,8 0 5,-24 9 35,3 1-37,22-9-22,5 3-24,-7 17-126,7-17-574,11 0-3627,38 27 1356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47:28.03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233 0 8649,'0'0'3172,"-8"50"-2548,-13-8-80,2 0-240,6 3-148,-9 4-56,-4 8-60,4-7-40,4 4 56,-4-9-144,1-3-960,2 0-1360,-2-12-1484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47:28.61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625 502 8017,'-12'-8'433,"8"6"-221,1 0 0,0 0 1,0-1-1,0 1 0,0-1 1,0 0-1,-4-6 0,1 1-152,0 0-1,0 0 1,1-1-1,0 0 1,0 0-1,1 0 0,1 0 1,-1-1-1,1 1 1,1-1-1,0 0 1,0 0-1,1 0 1,0 0-1,1 0 1,1-11-1,1 6-61,0 0 0,2 0 0,-1 0 0,2 0 0,0 0 0,1 1 0,0 0 0,1 0 0,1 1 0,16-23 0,-15 25-2,-1 1 1,1 0 0,1 0-1,0 1 1,0 0-1,1 1 1,0 0-1,1 0 1,-1 1 0,1 1-1,1 0 1,14-4-1,-1 4 25,-20 6-20,4 2 17,-6-1-4,-3-1-9,1 1 0,-1-1 0,0 1 0,1-1 0,-1 1 0,0-1 0,0 1 0,0 0 0,1 0 0,-1 0 0,0-1 0,0 1 0,0 0 0,0 0 0,0 0 0,-1 1 0,1-1 0,1 1 0,12 18 89,-14-19-91,1-1 1,-1 1-1,0-1 1,0 0-1,1 1 0,-1-1 1,0 1-1,0-1 1,1 1-1,-1-1 0,0 1 1,0-1-1,0 1 1,0-1-1,0 1 1,0-1-1,0 1 0,0-1 1,0 1-1,0-1 1,0 1-1,0-1 0,0 1 1,-1-1-1,1 1 1,0-1-1,-1 1 0,-7 28 23,-2-1-1,-1 0 0,-2-1 1,0-1-1,-2 0 0,-22 31 1,-12 9-15,3 2 0,-53 106-1,94-162-6,1 0-1,-1 0 1,2 1-1,0 0 1,0-1-1,1 1 1,0 19-1,5-20 45,9 11-13,-11-22-31,-1-1-1,0 1 1,1 0-1,-1-1 1,0 1 0,1-1-1,-1 1 1,1-1-1,-1 1 1,1-1 0,-1 1-1,1-1 1,0 0-1,-1 1 1,1-1 0,-1 0-1,1 1 1,0-1-1,1 1 1,3 1 14,2 2-6,0-1-1,0 0 1,0-1 0,0 0-1,0 0 1,0 0 0,0-1-1,1 0 1,8 0 0,7-1 189,-17 0 916,-6-3-1102,0-1 0,-1 1 0,0 0 0,0 0 0,0-1 1,0 1-1,0 0 0,0 0 0,-1 0 0,0 1 0,1-1 0,-1 0 0,0 0 0,0 1 0,-5-5 1,-3-2-17,-1 0 1,-16-11 0,23 18 7,-16-13-9,-208-155 21,161 107 189,3-4 0,3-2 0,-69-101 0,127 165-615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47:29.12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326 1 4796,'3'6'1103,"1"1"-951,1-1 0,0 0-1,0 0 1,1 0 0,0 0-1,0-1 1,0 0 0,0 0 0,1-1-1,0 0 1,0 0 0,0-1-1,9 4 1,20 7 281,49 12-1,-72-22-377,27 10 81,-33-11 221,-8 3-71,-1 0-265,0 0 1,0-1-1,-1 1 0,0-1 1,0 0-1,0 0 1,0 0-1,-1 0 1,0 0-1,0-1 1,0 1-1,0-1 1,-1 0-1,0 0 1,0-1-1,0 0 1,-9 5-1,-94 42 41,12-7-70,62-21 22,25-12 8,-4 13 0,10-11 49,4-2-38,0 0 1,1-1-1,0 1 0,0-1 0,1 1 1,0-1-1,1 0 0,0 0 1,1-1-1,-1 1 0,2-1 0,-1 0 1,1 0-1,12 12 0,45 45 181,-60-62-164,0 0 0,0-1 0,0 1 0,-1 0 0,1 0 0,-1 1 0,4 6 0,-2-2 74,1-2 358,-5-1 48,0 16-74,0-20-446,0-1-1,0 0 1,0 1 0,0-1-1,0 1 1,0-1 0,0 0 0,0 1-1,0-1 1,-1 1 0,1-1-1,0 0 1,0 1 0,0-1-1,-1 0 1,1 1 0,0-1 0,0 0-1,-1 1 1,1-1 0,0 0-1,0 1 1,-1-1 0,1 0 0,0 0-1,-1 0 1,1 1 0,-1-1-1,1 0 1,0 0 0,-1 0 0,-7 6 36,0-2 1,0 1 0,0-1 0,-1 0 0,1-1 0,-1 0 0,0 0 0,0-1 0,0 0 0,0-1 0,-1 0 0,1 0 0,0-1 0,0 0 0,-1-1-1,1 0 1,-12-2 0,9-1-21,-1 0-1,1-1 0,0 0 1,0-1-1,0 0 1,1-1-1,0 0 0,0-1 1,1 0-1,0-1 0,1 0 1,-1-1-1,2 1 0,-13-19 1,11 14-11,1 0 0,1-1-1,0 0 1,1-1 0,0 0 0,2 0 0,-1 0 0,2-1 0,1 0-1,-4-31 1,6 24-2,2-1 0,4-34-1,-3 47-21,1 0-1,0 0 0,0 0 0,1 1 0,0-1 1,8-12-1,5-11-1086,-13 25 681,0 2-1533,-1 1-1112,12-28-642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47:29.31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60 9269,'13'-34'4116,"17"8"-3932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47:30.15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0 597 2484,'0'0'4327,"0"6"-3697,1 7-400,0 1 1,1-1-1,0 0 0,1 0 0,1-1 0,8 20 0,41 79 854,-16-37-469,31 78 75,-7 3 0,67 259 0,-20 284-468,-77-486-203,-10-77-5,-20-129-31,2 1-23,13 31-467,-2 5 33,5 4 39,-5-14 345,-5-18 45,-1-5 42,-1-1 0,1-1-1,0 1 1,1-2-1,0 1 1,0-1-1,1 0 1,0-1 0,0 0-1,0-1 1,1 0-1,-1 0 1,1-1 0,1-1-1,14 4 1,3-3-5,0-1 0,1-2 1,50-3-1,97-18-7,-115 11 19,575-108-9,-4-40 42,746-239 526,-1107 315-53,274-107 704,-505 171-952,-34 14-104,-1-4-61,20-29-46,-24 30-49,0 0-1,1 0 0,-2 0 0,1-1 0,-1 1 1,0 0-1,0-1 0,-1 1 0,0-1 1,0 1-1,0-1 0,-1 1 0,0-1 0,0 1 1,-1-1-1,0 1 0,0 0 0,-5-9 1,-6-12-10,-1 1 0,-32-45 1,22 37 7,-77-111-25,-46-72 8,92 117 21,4-2 1,-40-114-1,-55-223 504,88 256 133,54 171-613,-78-216 378,80 223-522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47:32.70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 3620,'0'0'7791,"7"2"-7498,26 12-29,-1 1 0,45 29-1,63 51 103,-16-10-93,-71-51-151,75 47 51,139 115 1,-263-193-171,-1 0 0,0-1 0,0 1 0,0 0 0,-1 1 0,1-1 0,-1 0 0,4 7 0,1 2 1,13 18-5,-15-19 17,4 9-16,-6-15 27,-11 1-38,0 0 13,0 0 1,0 0 0,0-1-1,-1-1 1,0 1 0,0-1 0,0-1-1,0 0 1,-1 0 0,1 0-1,-1-2 1,1 1 0,-12 0 0,6-3-14,0 0 0,0-2 0,0 1 0,0-2 0,1 0 0,-19-7 0,8 0-18,1 0-1,-33-21 0,43 20 8,6 5 20,4 3-4,0 1-1,0-1 0,0 0 1,0-1-1,1 1 0,-4-7 1,-15-24-42,9 0 10,10 28 102,6 15-12,5 22-24,-7-29-26,-1-1 1,0 1-1,1 0 1,-1 0-1,0 0 1,0 0-1,0 0 1,0 0 0,0 0-1,0 0 1,0 0-1,0 0 1,0-1-1,-1 1 1,1 0-1,-1 1 1,-7 34 77,7-35-76,1 1-1,0-1 1,0 0-1,-1 0 1,1 0 0,-1 0-1,1 0 1,-1 0-1,1 0 1,-1 0 0,0 0-1,1 0 1,-1 0-1,-1 1 1,-7 9 18,3-3-8,0-1-1,0 0 0,0 0 0,-1-1 1,0 0-1,0 0 0,-14 8 1,-6 1 172,13-10 47,-18-3 67,31-2-291,1 0 1,-1 0-1,1 0 0,-1 0 1,1 0-1,-1 0 0,0 0 1,1 0-1,-1 0 0,1 0 1,-1 0-1,1 0 0,-1 0 1,1 0-1,-1-1 0,1 1 1,-1 0-1,1 0 0,0-1 1,-1 1-1,1 0 0,-1-1 1,1 1-1,0 0 0,-1-1 1,0 0-1,-7-8 13,0-1-1,0 0 1,1 0-1,0-1 1,0 0-1,2 0 1,-1 0-1,1-1 1,1 0-1,0 0 1,1 0-1,0-1 1,1 1-1,-1-18 1,1 9-26,2 0 1,0 1 0,1-1-1,2 0 1,7-35 0,0 22 7,0 0 1,24-48-1,-29 66-1,-4 12-3,1 0 1,-1 1-1,0-1 0,1 0 1,0 1-1,0 0 1,0-1-1,0 1 0,3-3 1,1-4 0,-4 6-4,1 0-1,0 0 0,0 0 0,0 0 1,0 1-1,0-1 0,1 1 0,4-4 1,2-3-6,-5 3 11,1 2 1,0-1-1,0 1 0,14-9 0,12-9 2,-24 17-18,1 2-4272,26-14 1527,-26 13-449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3T06:57:06.894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55 293 424 0,'0'0'94'0,"0"0"22"16,0 0 26-16,0 0 2 15,0 0 18-15,0 0-21 16,0 0-20-16,0 0-53 0,0 0 19 16,0 0-47-16,0 0-17 15,0 0 72-15,0 0-43 0,0 0-3 16,0 43 2-16,0 10 17 15,0 3-1-15,8 5 17 0,-8 5-12 16,0-1 9-16,8 0-28 16,-8-4-17-16,-8-4 38 0,8-5-13 15,-8-4-32-15,8-48 4 16,-7 52 11-16,-1-17-19 16,8-35-22-16,0 0 20 15,0 0 24-15,0 0 27 0,0 0 51 16,0 0-14-16,0 0 4 15,0 0-56-15,0 0-32 0,0 0 0 16,-23-57-35-16,15-8 8 16,0-18-8-16,8-8-32 0,8-14-31 15,0-4 15-15,7 5 12 16,8 8 34-16,1 18 0 0,-1 12 10 16,8 14 0-16,-31 52-12 15,46-48-6-15,-46 48 18 16,62-34-4-16,-23 16 4 15,-39 18 0-15,54 4 0 0,-54-4-18 16,47 22 18-16,-47-22-8 16,0 0 8-16,46 52 0 0,-23-4-23 15,-23-4 23-15,-15 4 20 16,-1 0-4-16,-15-5-33 0,1 5 17 16,30-48 9-16,-55 52-5 15,55-52 5-15,-54 44-13 0,54-44 9 16,-46 30-13-16,46-30 8 15,0 0 6-15,-47 0-14 0,47 0-5 16,0 0 4-16,0 0-11 16,0 0 1-16,0 0 2 0,0 0 3 15,0 0 14-15,0 0 0 16,0 0-16-16,0 0 27 16,0 0-25-16,0 0 5 15,54 61 18-15,-15-13-3 0,8 5 15 16,-1-6-8-16,-7 6 2 15,7-10-5-15,1 5 14 0,-9-4-10 16,-38-44-19-16,47 56 5 16,-1-12 8-16,-46-44-8 0,0 0 9 15,47 43-139-15,-47-43-151 16,0 0-169-16,0 0-38 16,0 0 39-16,54 22 86 0,0-18 75 15,-15-12-115-15</inkml:trace>
  <inkml:trace contextRef="#ctx0" brushRef="#br0" timeOffset="528">1000 911 639 0,'47'-56'155'15,"-47"56"8"-15,23-53-59 16,-23 53 68-16,16-56-31 0,-16 56-22 16,0-61-11-16,0 61 34 15,0-61-61-15,0 61-19 0,-24-52-26 16,24 52 2-16,0 0-14 15,0 0-35-15,0 0-12 16,-62-40 9-16,62 40 25 0,-62 5 8 16,62-5-22-16,-62 48 18 15,62-48-7-15,-46 74 30 16,15-9 15-16,23-8-14 0,0-5-2 16,8-52 45-16,16 56-6 15,-16-56 4-15,39 48-1 0,-39-48-36 16,46 35-18-16,-46-35 4 15,47 9-2-15,-47-9-6 16,46-22-24-16,-46 22-6 0,47-48 9 16,-24 0 5-16,0-4-11 0,-15 0-8 15,0 8 14-15,-8 44 15 16,0-48 9-16,0 48-13 16,0 0-3-16,0 0 1 0,0 0 2 15,0 0-11-15,0 0-18 16,0 0 11-16,0 0 19 15,0 0-2-15,30 53 20 0,-6-1 4 16,-1 9 13-16,0-5 7 16,0-3-1-16,8-1-43 0,-7-4-10 15,-24-48 15-15,31 56-11 16,-31-56-10-16,23 44-94 0,-23-44-101 16,0 0-60-16,0 0-1 15,0 0-80-15,0 0-57 16,0 0 48-16,0 0 16 0,0 0 39 15</inkml:trace>
  <inkml:trace contextRef="#ctx0" brushRef="#br0" timeOffset="1172">1357 750 526 0,'0'0'182'0,"-8"-44"-8"0,8 44 43 16,0 0 3-16,0 0 7 15,-8-43-72-15,8 43-48 0,0 0-66 16,0 0-17-16,0 0 26 15,0 0 5-15,0 0 6 16,0 0 2-16,0 0-1 0,0 0 34 16,47 13-15-16,-47-13 2 15,0 0-36-15,46 48-11 0,-46-48-22 16,31 52 6-16,-31-52 10 16,31 57-21-16,-16-18 5 15,-15-39-19-15,0 0 16 0,16 43 2 16,-16-43-5-16,0 0 7 15,0 0-10-15,0 0-5 0,0 0 19 16,0 0-3-16,0 0-3 16,0 0 23-16,0 0-15 15,0 0 15-15,0 0-16 0,23-34-11 16,-7-6-20-16,-1 1 8 16,1 0 13-16,-9 4-7 0,-7 35-14 15,0 0-2-15,16-35 13 16,-16 35 0-16,0 0-9 0,0 0 24 15,0 0-15-15,39 22 10 16,-39-22 17-16,31 39-16 0,-31-39-11 16,38 61 0-16,-14-13-4 15,-24-48-1-15,31 52 19 16,-16-17-6-16,-15-35 5 16,0 0-21-16,0 0 5 0,0 0 3 15,0 0 13-15,0 0 2 16,0 0 14-16,0 0-23 0,0 0-3 15,31-43-7-15,-8-18-13 16,-7-4 3-16,-1 4 7 0,-7 13 10 16,7 4 2-16,-15 44 9 15,0 0-14-15,0 0-10 0,0 0 10 16,0 0 0-16,0 0 0 16,24 52 15-16,-1 1-7 0,-8-5 13 15,16 4-9 1,0-4 3-16,8-5-18 0,-8-4-63 15,-31-39-195-15,62 48-173 16,-15-17-214-16,-1-9-56 0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47:33.09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35 53 3564,'0'8'1057,"5"68"959,-5-75-1971,0 0 1,0 0-1,0 0 1,0 0-1,1 0 1,-1-1-1,0 1 1,1 0-1,-1 0 1,0 0-1,1-1 1,-1 1-1,1 0 1,-1 0-1,1-1 1,0 2-1,9 10 245,1 0 0,0-1 0,0 0 1,1-1-1,1 0 0,22 14 0,-21-18 26,0 0 1,0-1-1,17 3 1,-28-7-245,1 0 1,-1 0-1,0-1 1,0 1-1,0-1 1,1 0-1,-1 0 0,0 0 1,0 0-1,4-1 1,2 0 55,-1 1 138,-2-7-127,2-3-93,0 0 1,9-16-1,-14 21-26,0 0-1,-1-1 1,0 1 0,0 0 0,0-1-1,0 0 1,-1 1 0,0-1-1,1-9 1,-6-18 81,-2 19 15,2 5-74,3 6-29,-1 0 1,1-1-1,-1 1 0,0 0 0,0 0 1,0 0-1,0 0 0,-1 1 0,1-1 1,-4-2-1,0-1-11,1 0 1,-2 1 0,1 0-1,0 0 1,-1 0 0,0 1-1,0 0 1,0 1-1,-1-1 1,1 1 0,-1 1-1,1 0 1,-1 0 0,-16-2-1,11 4-39,0 2-1,1-1 1,-1 2-1,1 0 1,-1 0-1,1 1 1,-12 6-1,13-6-145,5-2-906,-2 6-889,-32 29-828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47:33.86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22 43 4080,'0'0'1626,"-4"-7"-103,-10-21-128,10 21 1615,6 18-2610,0 5-275,4 37 461,19 73-1,-9-70-311,82 253 328,-79-257-564,21 50-15,-31-82-229,-7-15-413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47:34.18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43 6261,'0'-7'1556,"0"-13"-679,0 5 2216,7 22-2814,17 21 25,-1 1 0,-1 2 1,-2 0-1,27 53 0,-26-39-76,52 111 109,1 11-176,-55-120-160,-7-9-1,1 2-460,-11-34-279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47:34.42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49 87 4908,'-8'-5'1271,"-24"-15"-61,24 15 819,16 2-1525,7-2-456,0 1 0,0 0 0,1 1 0,0 1 0,-1 0 1,23 1-1,108 9 183,-87-3-203,-9-2-941,90-6-1,-136 3 651,-1 0-1,1-1 0,0 1 1,-1-1-1,1 0 0,-1 0 1,1 0-1,-1 0 0,5-2 1,0-1-267,0 1-959,1-2 285,36-20 136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47:34.99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78 4140,'40'-35'1278,"-32"28"1,1 2-241,28-13-267,-18 12-170,-6 3-456,1 1 0,-1 1 0,1 0 0,0 1 0,-1 0 0,1 2 0,0-1 0,14 5 0,25 9 60,68 31 1,-92-34-168,-1 0 31,-2-3 237,-17-7-126,17 6 226,-19-6-58,0 0-48,19 3-94,-19-4 339,-11 7-533,-10 14-10,0 0-1,-2-1 1,0 0 0,-24 23-1,-252 235 93,244-235-98,13-6 13,29-30 402,13-6-249,5 1-136,0 0-1,0-1 1,0 0-1,0-1 1,16 0-1,71-8 42,-61 3 48,47 2 0,-32 6 53,-1 2 0,0 2 0,0 3 0,-1 2 0,0 2 0,94 42 0,-122-43-177,-18-10 3,-1-1 42,2 0-13,17 10-31,9 7-12,-26-17-70,-5-3 83,0 0 1,-1 0 0,1 0-1,0 0 1,0 1-1,0-1 1,0 0 0,0 0-1,0 1 1,-1-1-1,1 0 1,0 1 0,0-1-1,0 1 1,-1-1-1,1 1 1,0-1 0,-1 1-1,2 1 1,6 4-1584,1-5-3266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47:55.0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747 562 4628,'0'0'2681,"4"1"-1739,98 25 820,43 11-1027,48 23-383,-174-56-182,-15-3 178,-15 2-288,-24 6-45,-2-1 1,1-2 0,-1-2-1,0-1 1,0-2 0,0-2-1,-73-10 1,96 8-25,0-1-1,0 0 1,-15-8 0,28 12 6,1 0 0,-1 0 0,0-1 0,1 1 1,-1 0-1,1 0 0,-1-1 0,1 1 0,0-1 0,-1 1 1,1 0-1,-1-1 0,1 1 0,0-1 0,-1 1 0,1-1 1,0 1-1,-1-1 0,1-1 0,-3-2-1,1 0 0,0-1 0,0 0-1,0 1 1,1-1 0,-1 0 0,1 0 0,0 0 0,1 0-1,-1 0 1,1-10 0,6-13-8,-1 16-15,0 4 17,-3 4 8,0 1 1,0-1-1,1 1 0,-1 0 1,1 0-1,5-5 0,10-10 16,-14 13 42,1 5 15,13-2 36,-14 1 108,-4 4-194,0-1 0,1 0 0,-1 0 0,0 0 0,1 0 0,0 0-1,-1 0 1,1 0 0,0 0 0,0 0 0,1 1 0,1 3 27,-3-6-43,1 1-1,-1-1 1,0 0 0,0 1 0,0-1 0,0 1-1,0-1 1,1 1 0,-1-1 0,0 1-1,0-1 1,0 1 0,0-1 0,0 0 0,0 1-1,0-1 1,-1 1 0,1-1 0,0 1 0,0-1-1,0 1 1,0-1 0,-1 1 0,1-1 0,0 0-1,-1 1 1,-2 5 6,0-1 0,-1 0 0,1 0 0,-1 0 1,0 0-1,-1-1 0,1 0 0,-1 0 0,0 0 0,0 0 0,-9 4 0,4-2-5,-1-1-1,0-1 1,0 0 0,-1 0-1,-20 3 1,12-3-1,0-1 0,-1-1 0,0-1 0,1-1 0,-1-1 1,0 0-1,-21-6 0,34 6-18,0-1-1,0-1 1,0 0 0,0 0 0,1 0-1,-1-1 1,1 0 0,0 0 0,0-1 0,1 0-1,-1 0 1,1-1 0,0 0 0,0 0 0,1 0-1,0-1 1,0 1 0,1-1 0,-8-15-1,9 15 1,-1 0 0,1 0 0,1 0 0,0-1 0,0 1 0,0-1 0,1 0 0,0 1 0,0-1 0,1 0 0,0 0 0,2-13 0,1 4-34,-2 13 46,1 10 22,4 54 75,-9-47 3,-31 54 225,34-67-308,0 1 0,-1 0 0,1 0 1,-1 0-1,1-1 0,-1 1 1,1 0-1,-1-1 0,0 1 0,1-1 1,-1 1-1,0-1 0,0 1 1,1-1-1,-3 1 0,-7 6 294,-1 0-1,0-1 1,0 0 0,-1-1-1,0-1 1,0 1-1,0-2 1,0 0 0,-1 0-1,-19 0 1,20-6 511,-11-9-111,22 12-682,0 0 0,1-1 0,-1 1 0,0 0 0,1-1 0,-1 1 0,1-1 0,-1 1 0,0-1 0,1 0 0,-1 1-1,1-1 1,0 1 0,-1-1 0,1 0 0,-1 1 0,1-2 0,-7-11 44,1 0 0,0 0 1,1-1-1,1 0 0,0 1 0,1-2 0,1 1 1,0 0-1,0-15 0,14-197 5,-5 121-69,-4 91 2,-2 12-32,-1-1 1,1 1-1,-1-1 1,0 1-1,0-1 1,0 1-1,0-1 1,0 1-1,0-1 1,-1-2-1,-15-44-4251,16 49 4208,0-1 0,0 1-1,0 0 1,0-1 0,-1 1 0,1 0-1,0 0 1,0-1 0,0 1 0,-1 0-1,1 0 1,0-1 0,0 1 0,-1 0-1,1 0 1,0 0 0,-1-1 0,1 1-1,0 0 1,-1 0 0,1 0 0,0 0-1,-1 0 1,1 0 0,0 0 0,-1 0-1,1-1 1,0 1 0,-1 1 0,1-1-1,0 0 1,-1 0 0,1 0 0,-1 0-1,-37-3-2999,1-1-647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47:55.2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28 8749,'0'0'1776,"35"-27"888,-14 69-2640,-7 3-108,-22-6-528,-6-2-836,-4 1-1172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47:55.6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568 18 6053,'-47'-8'3209,"-4"-1"-1813,47 8-1102,1 7 148,-1 3-359,1 0 0,0 0-1,0 0 1,1 1 0,0-1 0,1 1 0,0-1 0,0 1 0,1-1 0,0 1 0,2 14 0,4 17 279,16 54 1,-21-92-338,36 120 528,59 128-1,-5-14-196,-70-174-209,23 116 0,-40-156-64,-1 1-1,-1-1 1,-2 42 0,-1-57-59,1 0 1,-2 0 0,1 0 0,-1 0 0,0 0-1,-1-1 1,0 1 0,0-1 0,0 0 0,-1 0 0,0 0-1,-1 0 1,0 0 0,-9 9 0,4-7 13,-1-1 0,1 0 0,-2-1 1,1-1-1,-1 1 0,0-2 0,0 0 1,-1 0-1,1-1 0,-1 0 0,-22 2 1,10-3 109,-1 0 1,0-2 0,0-1 0,1-1 0,-31-5 0,33 2-9,1-1 0,0-1 1,0-1-1,1-1 0,0 0 0,0-2 1,1-1-1,0 0 0,-22-18 0,30 20-65,0-1 0,1 0 0,0-1 0,1 0 0,0 0 0,1-1-1,0-1 1,1 1 0,1-1 0,0-1 0,0 1 0,2-1 0,-1 0-1,2-1 1,-4-15 0,7 17-61,0 0 1,1 0-1,0 0 0,1 0 1,1 1-1,0-1 0,0 0 0,1 1 1,1-1-1,0 1 0,1 0 0,0 0 1,1 1-1,0 0 0,1 0 1,15-19-1,-19 25-20,0 1 1,0 0-1,1 1 1,-1-1-1,1 1 0,0-1 1,0 1-1,6-4 1,4-2-7,3-3-610,0 1 1,1 0-1,0 2 1,21-10-1,-33 17-1365,-4 2 1597,1 0 0,-1 0 0,0-1 0,0 1 0,0-1 0,0 1 0,0-1 0,0 0 0,0 0 0,0 0 0,3-2 0,0 0-716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47:55.9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46 0 6757,'-46'0'4475,"54"8"-3965,0 1-399,29 25 204,-9-11-229,-21-17-35,0-2-27,20 14-14,-21-13 11,-19-55-9365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47:56.2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11 2812,'0'0'6271,"5"2"-5676,51 14 559,-51-14-540,1-2-135,17 0-41,-17 0-149,-1-5 9,12-15 23,-12 15 837,1 7-1692,-1 0 168,-3-1 67,0 0 0,-1 0-1,1 0 1,0-1 0,0 1-1,0-1 1,0 1-1,0-1 1,0 0 0,2 0-1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3T06:57:11.042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317 2400 663 0,'0'0'186'0,"0"0"-25"0,0 0-42 16,0 0-69-16,0 0-29 0,0 0-12 15,0 0 19 1,-62-26 29-16,62 26-26 0,-62 17 59 15,8 9 44-15,54-26-59 16,-54 53 33-16,23-5 56 16,7 0 16-16,17-5-24 0,14 1-14 15,-7-44 4-15,31 52-10 16,-31-52-49-16,62 43-20 0,-7-12-33 16,-1-18-9-16,8-9-25 15,-8 5-111-15,-8-9-182 16,9-4-270-16,-55 4-144 0</inkml:trace>
  <inkml:trace contextRef="#ctx0" brushRef="#br0" timeOffset="588">1209 2618 632 0,'0'0'116'0,"0"0"14"16,0 0-22-16,0 0 8 0,0 0-17 16,0 0-17-16,-62-48-14 15,62 48-41-15,-54-26 31 16,54 26-20-16,-55-18 0 0,55 18-10 15,0 0-43-15,-62-4 4 16,62 4 44-16,-54 13-13 0,54-13-5 16,-54 35 3-16,54-35-7 15,-54 61 60-15,54-61-9 16,-39 65 15-16,23-13 3 0,16-52 19 16,0 53 21-1,0-53 5-15,16 48-25 0,-16-48-46 16,0 0-21-16,46 26-12 15,-46-26 2-15,55 4-3 0,-17-13-13 16,-38 9 22-16,55-43-29 16,-17-5-8-16,-7 4 8 15,0-8 0-15,-7-4-5 0,-9-1 10 16,1 5 8-16,-9 12 10 16,-7 40 12-16,0 0-9 0,0 0-16 15,0 0-2-15,0 0-8 16,0 0-3-16,0 0 8 15,8 44 69-15,0 4 16 16,7-5 2-16,1-3-15 0,7-6-36 16,-23-34-17-16,39 40-13 15,-39-40-11-15,38 34-112 16,-38-34-189-16,0 0-214 0,62 18-101 16,-23-18 41-16</inkml:trace>
  <inkml:trace contextRef="#ctx0" brushRef="#br0" timeOffset="895">1883 2474 863 0,'0'0'221'0,"0"0"-61"15,0 0-35-15,-69-39-61 16,69 39 23-16,-70-9-6 0,70 9 26 15,-54 26 15-15,54-26 10 16,-48 53 16-16,17-1-36 0,24-4 2 16,7 0 35-16,15-5-43 15,-15-43-10-15,54 57-18 0,-6-14-51 16,6-12 6 0,0-9-33-16,-7-9-47 0,-1-5-44 15,1-12-79-15,-1-9-86 16,1-9-25-16,-47 22-55 0,69-52-28 15,-14-5 18-15,-9-4 31 16,-15-8 42-16</inkml:trace>
  <inkml:trace contextRef="#ctx0" brushRef="#br0" timeOffset="1312">2317 1991 760 0,'0'0'111'0,"0"0"27"15,0 0 27-15,0 0 97 0,-39 65-25 16,16 5 4-1,15 8-36-15,16 1-23 0,-8 3-35 16,8 1-1-16,7 0-24 16,-7-5-34-16,8 0-6 0,-9-8-24 15,9-5-30-15,-8-12-3 16,7-10-25-16,-15-43 12 0,0 0-6 16,8 44 9-16,-8-44-5 15,0 0-1-15,0 0 2 16,0 0-26-16,0 0-30 0,23-57-44 15,0-4-12-15,-7-4 30 16,-1 0 4-16,9-1 27 16,-9 5 29-16,1 9-4 0,-16 52 6 15,0 0 4-15,15-48-1 0,-15 48 11 16,0 0 8-16,0 0 27 16,0 0 7-16,0 0-6 15,31 65 36-15,0-4-2 16,-8-4-25-16,0-5-13 0,1-4-22 15,-1-4-20-15,-23-44-20 16,31 48-124-16,-31-48-119 0,0 0-121 16,0 0-97-16,54 21 2 15,-54-21 114-15,47-13 27 0</inkml:trace>
  <inkml:trace contextRef="#ctx0" brushRef="#br0" timeOffset="1704">2922 2587 851 0,'0'0'113'0,"0"0"58"0,0 0 110 16,0 0-58-16,0 0-41 15,54-4-48-15,-54 4-17 0,70 0-66 16,-8-4-25-16,-8-5-10 16,-54 9 5-16,62-26 10 15,-62 26-28-15,62-44-3 0,-62 44 11 16,54-61-8-16,-54 61-21 15,24-69-26-15,-24 69 27 16,-8-66 13-16,8 66 0 0,0 0-9 16,-77-30 5-16,15 21 11 15,-8 22-15-15,16 13 9 16,54-26 24-16,-70 53 65 0,16-1 15 16,23 0-2-16,31-52 36 15,-23 74 39-15,15-13-7 0,16-9-47 16,7-8-9-16,-15-44-14 15,46 52-20-15,1-17-17 0,-1-9-31 16,16-13-11-16,0-4-9 16,16-14-3-16,-9-3-1 0,1-10-70 15,0-3-144 1,0-10-201-16,-8-4-330 0,-8 0-132 16</inkml:trace>
  <inkml:trace contextRef="#ctx0" brushRef="#br0" timeOffset="-1536">7 126 491 0,'0'0'153'0,"0"0"-30"0,0 0-42 16,0 0-28-16,0 0 10 16,0 0 17-16,0 0 103 0,-7 57-14 15,7 8 48-15,0 5 10 16,0 12-57-16,0 10-60 15,7-1-6-15,1-4 1 0,0-8-15 16,-1-14 0-16,-7-8-50 16,0-57-10-16,8 52-12 15,-8-52-4-15,0 0 65 16,0 0 30-16,0 0-11 0,0 0-51 16,0 0-30-16,0 0-13 15,-8-57-14-15,1-12-27 0,7-18-28 16,0-14-16-16,7-7 1 15,9-1 21-15,-1 0 12 0,9 17 10 16,7 14 19-16,0 17 6 16,-31 61 3-16,38-52 14 0,-38 52-5 15,0 0 14-15,62 9-8 16,-62-9 2-16,55 52-8 16,-24-4 5-16,-16 4 1 15,-7 5 15-15,-8-57 8 0,-8 69-10 16,-7-12 0-16,-16-9-5 15,31-48-4-15,-55 48-10 0,1-18 0 16,54-30-3-16,-54 13 5 16,54-13-2-16,-54-9-12 15,54 9-18-15,0 0 8 0,-39-47 12 16,39 47 1-16,-16-40 9 16,16 40 0-16,0 0 5 0,0 0 4 15,0 0 9-15,70-13 9 16,-8 22 18-16,-8 22 2 15,1 8-6-15,7 9-1 0,-8 8-4 16,0 1-7-16,0-1-9 16,-7-3-7-16,0-10-11 15,-47-43 7-15,47 48-14 0,-47-48-3 16,46 31-16-16,-46-31-27 16,0 0-59-16,54 0-129 0,-54 0-67 15,54-48-109-15,-7-5 10 16,-16-3 110-16,8-5 118 0,-8 9 65 15,-8 4 46-15,-23 48 22 16,15-44 36-16,-15 44 54 16,0 0 31-16,0 0-10 15,0 0 6-15,0 0 7 0,0 0-62 16,0 0 12-16,0 0 63 16,0 0 38-16,0 0-19 0,0 0 7 15,0 0-10-15,24 66 0 16,-9-19-28-16,-15-47 3 0,0 0-18 15,47 40-26-15,-47-40-11 16,46 21 7-16,-46-21 8 16,46-4-33-16,-46 4 4 0,0 0-15 15,39-39 3-15,-39 39-3 16,23-52-19-16,-15-1 19 16,-16 5 7-16,8 48-18 0,-15-52 4 15,15 52 14-15,-39-39-18 16,39 39 3-16,0 0 0 0,-69-4 17 15,14 17 1-15,55-13-21 16,-54 39 4-16,54-39 3 16,-39 56 0-16,24-8 15 0,15-48 17 15,0 57-16-15,23-13-30 16,-23-44-115-16,0 0-171 0,54 43-211 16,-7-17-40-16</inkml:trace>
  <inkml:trace contextRef="#ctx0" brushRef="#br0" timeOffset="-812">1518 461 617 0,'0'0'197'0,"0"0"52"16,0 0-37-16,0 0-64 15,-23-47 22-15,23 47-53 16,0 0-55-16,0 0-44 0,0 0-5 16,0 0-2-16,39-44-1 15,-39 44-21-15,46-13 15 16,-46 13 23-16,47 9 55 0,-47-9-19 16,46 34 5-16,-46-34-16 15,40 66-5-15,-24-10-16 0,-9 1 29 16,-14-5-21-16,-1-8 0 15,8-44 8-15,-8 52-47 16,8-52 4-16,0 0 24 0,0 0 40 16,0 0 8-16,-15 35 22 15,15-35-16-15,0 0-35 0,0 0-32 16,0 0-12-16,0-57-50 16,7-4-6-16,9-4 10 15,7 4-5-15,8 0 48 0,0 9-28 16,-31 52 17-16,39-48 8 15,-39 48 10-15,0 0 0 16,0 0-10-16,38-9 37 0,-38 9-34 16,0 0 17-16,47 48 20 15,-47-48-7-15,39 61 29 0,-16-9-43 16,-23-52 16-16,23 57-2 16,-15-18-25-16,-8-39 5 0,0 0-13 15,15 48 15-15,-15-48-2 16,0 0 0-16,0 0 17 0,0 0 42 15,0 0 17 1,0 0-53-16,0 0-1 0,0 0-35 16,31-70 13-16,0 5-35 15,0-5 5-15,0 5 17 0,-7 8-11 16,-1 10 10-16,-23 47 17 16,0 0-30-16,0 0 17 0,0 0 6 15,0 0 22-15,0 0-14 16,0 0 10-16,31 61-18 0,-16-5 17 15,-7 1-23-15,7-5 3 16,-7 0 10-16,8-4-18 0,-9 0-24 16,-7-48-188-1,24 48-232-15,-24-48-247 0,0 0-85 16</inkml:trace>
  <inkml:trace contextRef="#ctx0" brushRef="#br0" timeOffset="3040">7449 340 497 0,'0'0'154'16,"0"0"-37"-16,0 0-15 0,0 0-21 15,0 0 14-15,0 0-16 16,-46-9 21-16,-1 9 55 0,-16 9-12 16,-6-1-41-16,-17 5-16 15,-14 0 25-15,-9 5-5 0,-15-1-17 16,-7 1 9-16,-9-1-66 16,-7-4 27-16,-8 0 3 0,-1 0-20 15,1-8-55-15,1 3 18 16,6-8 17-16,9 5 15 15,7-5-10-15,16-5-7 16,8 10 1-16,6-5 6 0,17 0-12 16,7 4-12-16,9-4-3 15,7 0 0-15,-8 0 22 0,0 0-9 16,1 0-16-16,-9 0 16 16,9-4-18-16,-1-1 2 0,8 5-12 15,0 0 15-15,8 0 0 16,7-4 22-16,47 4 9 0,-62-4-4 15,62 4-6-15,-46-5-16 16,46 5-3-16,0 0-5 16,-55-9 10-16,55 9-7 0,0 0 26 15,0 0-10-15,0 0-11 16,0 0-5-16,0 0-6 0,0 0 9 16,0 0 0-16,0 0 5 15,0 0 3-15,55-21-17 0,7-1 10 16,23 5-17-16,8-5-15 15,15 0-17-15,1-8 22 0,-9 3-22 16,1-3 23-16,-23-1 24 16,-9 5 6-16,-15 5-16 15,-54 21 0-15,47-14 0 0,-47 14 17 16,0 0-4-16,0 0 17 16,0 0-9-16,0 0-2 0,0 0-11 15,0 0 0-15,-54 31 16 16,-8-5-9-16,-16-4 16 15,-7-5-17-15,-16 5-10 0,-7 0 1 16,0-5 3-16,7 1 6 16,16-5-11-16,7-5 5 0,24 1-11 15,7 0 14-15,47-9-10 16,0 0 10-16,0 0 6 0,0 0 14 16,0 0 19-16,15 52 23 15,25-8 18-15,14-14-18 0,23-8-3 16,1 0-43-16,7-9 8 15,8 4-34-15,0-4 3 16,-8 0-91-16,-7-4-191 16,-1 8-263-16,-7-4-125 0</inkml:trace>
  <inkml:trace contextRef="#ctx0" brushRef="#br0" timeOffset="4408">7511 257 346 0,'0'0'78'0,"31"4"25"15,-31-4-8-15,23 35-23 16,-23-35 10-16,24 70-18 0,-9-5 97 16,1 13 59-1,-1 9-104-15,1 14 86 0,-1 12 22 16,-7 4-51-16,15 1-30 16,-7-1 17-16,-1-3-55 0,8-1-43 15,0-8 19-15,-7-4-28 16,7-6-25-16,-7-12 9 0,-1-9 4 15,-7-4-15-15,0-9-19 16,-8-61 10-16,7 56-17 0,-7-56 16 16,0 53-19-16,0-53 19 15,0 0 4-15,-23 52-9 0,23-52-4 16,0 0 3-16,-77 43-7 16,7-17 1-16,0-8-8 15,-7-1 4-15,-8-8 12 0,-8 4-18 16,-17-9 20-16,-6-4-14 15,0 0 0-15,-8-8 4 0,8-1-4 16,0 0 0-16,0 5 0 16,7 0-5-16,8-1 18 0,9 5-17 15,-2 0 4-15,1 0 4 16,7 0-9-16,1 0 5 0,8 5 3 16,7-1-8-16,-7-4 13 15,7 4-8-15,0 1 0 16,8-1 0-16,0 0-9 15,0 1 21-15,8-1-12 0,54-4-16 16,-70 9 24-16,70-9-18 16,-61 4 3-16,61-4 15 0,0 0-17 15,-55 5 30-15,55-5-21 16,0 0-10-16,0 0 17 0,0 0-14 16,0 0 19-16,0 0-33 15,0 0 28-15,0 0-22 0,0 0-6 16,0 0-25-16,0 0-23 15,0 0-4-15,62-48-35 0,0 4-2 16,0 14 33-16,8-5 18 16,-8 4 52-16,-62 31 1 0,77-35-22 15,-77 35 28-15,62-26 23 16,-62 26-1-16,0 0 50 16,0 0 7-16,0 0-52 0,0 0 14 15,0 0-34-15,0 0-19 16,0 0 42-16,0 0-25 0,0 0-17 15,-54 5 40-15,54-5-1 16,-62 21-1-16,0-3 23 16,8 8 17-16,54-26-6 0,-62 30-11 15,62-30 1-15,0 0 23 16,-54 48 22-16,54-48 55 16,-16 61-15-16,16-61-9 0,8 66-10 15,15-14-35-15,-23-52-4 16,62 61-33-16,-8-18-27 0,8-3 6 15,8-10-37-15,-8-4-115 16,0-8-192-16,-62-18-374 0,93 30-335 16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47:58.13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823 98 8697,'24'-25'1535,"-19"20"-458,-11 0-353,-3-3-631,-1 1-1,0 1 1,0-1-1,-1 2 0,1 0 1,-1 0-1,-1 1 1,1 0-1,0 1 1,-1 0-1,0 1 1,0 0-1,0 1 1,1 0-1,-20 2 1,8 0-74,0 1 0,0 2 0,0 0 0,1 2 0,0 0 0,0 2 0,-33 15 0,14-2-14,1 2 0,1 1 0,1 2 0,-41 37 0,56-42 20,1 1 1,1 1-1,0 1 1,2 0-1,1 2 0,1 0 1,-15 32-1,27-47-7,0 0 0,1 0-1,1 0 1,0 0 0,0 1-1,1-1 1,1 1 0,0-1-1,1 19 1,0-22 15,1-1 1,0 1-1,1-1 0,0 1 1,0-1-1,0 1 0,1-1 1,1 0-1,-1 0 0,1 0 1,0-1-1,0 1 0,1-1 1,0 0-1,8 8 0,-1-5 15,-1 0 0,1-1 0,1-1-1,-1 0 1,1 0 0,1-2 0,-1 1-1,1-2 1,0 0 0,22 4 0,11-1 160,92 2 0,-8-11-73,140-21-1,-198 13-537,95-24-1,-127 22-1605,72-30-1,-45 8-2033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47:58.41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 1 8773,'0'0'4254,"0"13"-3284,-8 219 1331,-2 73-781,28 16-1018,-8-233-448,34 140 1,28 11-3217,-59-198 1342,-10-34-365,31-2-4637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47:58.68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18 307 9777,'-5'-25'614,"0"1"-1,2-1 1,-1-32-1,4 50-534,0 0 0,0 0 0,1 0 0,0 1 0,1-1 0,-1 0 0,1 0 0,1 1 0,-1-1 0,1 1 0,0 0 0,1-1 0,-1 1 0,1 1 0,0-1 0,1 1 0,4-6 0,0 5-9,-1 0 0,1 0 0,0 0 0,0 1 0,0 1 0,1 0 0,0 0 0,0 0 0,0 2-1,0-1 1,0 1 0,1 1 0,-1-1 0,16 2 0,-7 0 51,1 1 1,0 1-1,0 0 1,-1 2-1,1 0 1,30 12-1,-32-9 48,0 2 0,-1 0 0,1 1 0,-2 0-1,0 2 1,0 0 0,-1 0 0,0 2 0,-1 0 0,-1 0 0,0 2 0,-1-1-1,0 1 1,-2 1 0,0 0 0,-1 1 0,12 30 0,-18-36-103,0 0 0,-1 1 1,0 0-1,-1-1 1,-1 1-1,0 0 0,0-1 1,-1 1-1,-1 0 0,0-1 1,-1 1-1,0-1 1,-1 0-1,-9 21 0,0-6-22,-1-1-1,-1 0 0,-1-1 0,-2-1 0,-23 27 0,10-17-17,-2-1-1,-60 46 0,67-60-690,-1-1 0,0-1 0,-2-1 0,-44 17 0,73-33 572,-1 0-1,0 1 1,0-1 0,1 0-1,-1 0 1,0 1 0,0-1-1,1 0 1,-1 0 0,0 0 0,0 0-1,1 0 1,-1 0 0,0 0-1,0-1 1,1 1 0,-2 0-1,-30-7-1962,31 7 1998,1 0 1,0 0 0,-1 0-1,1 0 1,0 0 0,-1 0-1,1 0 1,0 0 0,0 0 0,-1-1-1,1 1 1,0 0 0,-1 0-1,1 0 1,0 0 0,0 0-1,-1 0 1,1-1 0,0 1 0,0 0-1,-1 0 1,1 0 0,0-1-1,0 1 1,-1 0 0,1 0-1,0-1 1,0 1 0,0 0 0,0 0-1,0-1 1,-1 1 0,1 0-1,0-1 1,0 1 0,0 0 0,0 0-1,0-1 1,0 1 0,0 0-1,0-1 1,0 1 0,0 0-1,0-1 1,0 1 0,0 0 0,1-1-1,-1-38-3491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47:59.2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 70 9329,'4'-29'1570,"-3"23"719,-3 15-2122,-5 20 61,1 0 0,2 0 0,0 0 0,2 51 0,3-48-95,2 0 1,1-1-1,2 1 0,0-1 0,3 0 0,0 0 1,2-1-1,1 0 0,2-1 0,0-1 0,2 0 0,2-1 1,0-1-1,24 27 0,-30-40-97,-1 0 0,2-2 1,-1 1-1,2-1 0,-1-1 1,1-1-1,1 0 0,20 9 1,-32-17-36,0 1 0,0-2 1,0 1-1,0 0 1,0-1-1,0 1 1,0-1-1,1 0 1,-1 0-1,6-1 1,0-1-5,0-1 0,0 0 0,-1-1 0,1 0 1,-1 0-1,0-1 0,0 0 0,0-1 1,0 1-1,-1-1 0,0-1 0,0 0 0,-1 0 1,0 0-1,0 0 0,5-10 0,4-8-8,0 0 0,-2 0 0,-1-1 0,10-33 0,-2-11-18,21-140 0,-26 118 21,3-62 176,-11 123-106,-5 26 33,-2 14-7,-1 25 467,2-1 0,2 1 1,1-1-1,15 64 0,-8-68-65,0 0-1,2 0 1,28 48 0,-29-59-283,1-1 0,1 0-1,0-1 1,1 0 0,0-2 0,25 19 0,-9-12-1,1-1 1,1-1 0,59 24-1,102 21-96,-155-56-1766,-29-7 898,-2 0-2243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47:59.75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 62 2540,'0'0'104,"-6"-35"-24,-7 8-188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48:00.87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1 263 4844,'0'0'7411,"1"7"-6857,66 237 1889,-47-178-1948,153 416 1250,-83-244-854,-18-56-487,-56-147-300,-11-27-97,-1-1 207,-8-14-599,-62-142-2090,34 73 1716,-129-314-840,115 270 1512,6-1 0,-31-158 0,62 231 115,-4-61 1,12 94-22,0 1 1,1-1 0,1 0 0,1 0 0,0 1-1,1-1 1,0 1 0,10-24 0,-11 33-9,0 0 1,1 0-1,-1 1 0,1-1 1,1 1-1,-1-1 1,0 1-1,1 0 0,0 0 1,0 1-1,0-1 0,0 1 1,1 0-1,0 0 1,-1 0-1,6-2 0,-3 3 8,0 0 0,-1 1-1,1 0 1,0 0 0,0 0-1,-1 0 1,1 1 0,0 1-1,0-1 1,0 1 0,8 2-1,7 3 52,-1 1 0,0 1 0,0 0 0,-1 2-1,0 1 1,32 22 0,108 87 571,-136-99-447,-1 1-1,0 1 1,-2 1-1,22 32 1,-37-47-67,-1 1 1,0-1-1,0 1 1,-1 0 0,0 1-1,0-1 1,-1 1-1,-1-1 1,0 1-1,1 20 1,-3-22-27,0-1 0,-1 1 0,0-1 0,0 1 0,-1-1-1,0 1 1,0-1 0,-1 0 0,0 0 0,0 0 0,-1-1 0,0 1 0,-1-1 0,-7 10 0,-2-2-29,0 0-1,-2-1 1,1-1 0,-1-1 0,-1 0 0,-1-1 0,1-1-1,-1 0 1,-1-1 0,0-1 0,0-1 0,-34 7 0,13-6-8,-8-10-886,59-26-6258,-11 27 6927,1 0 1,-1 1-1,1-1 0,-1 0 0,1 0 0,0 0 0,-1 0 0,1 1 0,0-1 0,-1 0 0,1 1 0,0-1 0,0 1 0,0-1 0,0 1 1,0-1-1,0 1 0,0-1 0,62-38-3394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48:01.34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33 156 6293,'-32'15'5531,"38"-13"-4691,14 0-479,0 0 1,0-1-1,32-2 0,70-13 568,-89 10-680,435-69 2087,93-12-589,-557 84-1712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48:01.66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 1 8477,'0'0'5243,"-2"7"-4532,-1 6-437,0 1 1,1 0-1,1 0 0,0 0 0,1 0 0,0-1 0,1 1 0,5 25 0,35 117 2091,-33-128-1880,33 96 1644,105 222 0,-113-276-1851,-12-30-186,-15-30 18,-1-1-79,14 27-325,-14-27-1295,22-51-15056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48:01.99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55 31 6413,'-40'-30'4630,"37"38"-3715,-1 14-430,1 0-1,0 0 0,2 0 0,0 0 0,2 0 0,0 0 0,2 0 0,0 0 1,13 41-1,10 21 1793,45 95 0,-48-124-1639,41 100 48,-62-151-653,-1 1 0,1 0-1,0 0 1,0-1 0,1 1 0,2 4 0,12 19-2149,-5-3-108,-9-19-169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48:02.35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27 35 7045,'-22'-35'3895,"21"38"-3780,0-1 0,1 0 0,-1 1 0,0-1 0,1 1 0,0-1 0,-1 1 0,1-1 0,0 1 0,1 3 0,-1 5 104,-1 2 94,1 1-1,1 0 0,0-1 1,1 1-1,0-1 0,9 27 0,2-6 874,22 41-1,-3-7 312,-8-17 312,51 79 0,39 36 459,-99-145-2130,-10-13-63,1 0 0,0-1 0,12 13 0,-7-10-41,-3-1 66,-2-1-84,21 25 41,-20-25 36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12:52.3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963 0 9805,'0'0'1576,"-42"57"-244,15 3-120,-5 6-88,-11 18-148,-10 6-259,-22 14-305,-13 2-252,-8 5-84,3-9-88,-16-6-916,8-12-825,-1-12-1331,1-18-2064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3T06:57:40.291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0 13 1049 0,'0'0'5'0,"0"0"-3"16,0 0-32-16,24-13-46 0,-24 13 43 15,0 0-29-15,0 0-80 16,0 0-44-16,0 0-22 0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48:02.71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1 149 9817,'0'0'4058,"9"-6"-2696,4-2-893,1 0-1,0 1 1,1 1 0,0 0 0,0 1 0,0 0 0,1 2-1,24-4 1,144-5 3001,-113 10-2595,296-20 1826,42-1-1342,-216 12-1047,137-2-112,-297 11-205,-25 1 8,-1 0-15,19 5-10078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48:04.04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0 569 7401,'0'0'2737,"6"-3"-1852,211-106 1122,-174 87-1806,-2-2-1,0-2 1,-2-1 0,-1-2 0,-1-2 0,42-45-1,-50 42 141,-2-2 0,-1-1 0,23-46 0,-33 57 117,-13 20-287,-4 12-145,-4 16-16,-12 34 0,-5 19-8,9-9 15,-8 97 0,19-122 25,2-1 0,2 1 0,12 70 0,-6-72 71,1-1-1,2-1 1,2 0 0,2 0-1,1-2 1,2 0 0,1 0-1,1-2 1,2-1-1,28 32 1,-30-45 59,87 67 8,-87-74-181,25 6-167,-44-17 85,1-1 0,0 1 0,0 0 0,-1-1 0,1 1 0,0-1 0,0 0 0,0 1 0,3-1 0,36 2-1568,-31-2-678,-2-1-936,32-8-871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48:04.45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87 131 6505,'0'0'4325,"-8"6"-3838,1-2-412,0 2 1,1-1-1,-1 1 0,1 0 0,0 1 1,1-1-1,-1 1 0,1 0 0,-4 9 1,-4 22 137,12-38-202,1 1 0,0 0 0,-1 0 0,1 0 1,0 0-1,0 0 0,0 0 0,0 0 0,0 0 0,0 0 0,0 0 0,0-1 0,1 1 0,-1 0 0,0 0 1,0 0-1,1 0 0,0 1 0,1 4 14,26 70 412,-24-67-376,1-1 0,0 1 0,0-1 0,0 0 0,1 0 0,13 14 0,-8-14-34,-1 0 0,1-1-1,0 0 1,0 0 0,1-2-1,0 1 1,0-1 0,0-1 0,1 0-1,0-1 1,-1-1 0,1 1-1,0-2 1,0 0 0,24-1-1,-20-1-19,-1-1-1,1-1 1,-1 0-1,0-1 0,0 0 1,0-1-1,-1-1 1,0-1-1,0 0 0,0-1 1,26-19-1,-31 18 3,1-1 0,-1 0-1,-1-1 1,0 0 0,0 0 0,-1-1-1,-1 0 1,0 0 0,0-1-1,-1 0 1,7-26 0,-10 30 26,0-1 1,-1 0-1,0 0 1,-1 0-1,0 0 1,-1 0-1,0 0 1,0 0-1,-1 0 1,0 0-1,-1 0 1,0 0-1,-1 0 1,0 0-1,-1 1 1,0 0-1,-6-12 1,7 16-32,-1 0 0,0 1 1,0 0-1,0-1 0,-1 1 0,0 1 1,1-1-1,-1 1 0,0-1 1,-1 2-1,1-1 0,0 0 0,-1 1 1,0 0-1,1 0 0,-1 1 1,0 0-1,0 0 0,0 0 0,0 1 1,0-1-1,-9 2 0,-6 1 2,1 0 0,1 1-1,-1 1 1,0 1 0,-24 10-1,16-5-6,1 1-1,0 1 0,1 2 0,-41 27 1,60-36 5,-1 1 0,1 1 0,-10 10 0,-7 19-24,23-35 13,1-1 0,-1 1 0,1 0 0,-1-1 0,1 1 0,0 0 0,-1 0 0,1 0-1,0 0 1,0-1 0,-1 1 0,1 0 0,0 0 0,0 0 0,0 0 0,0 1 0,0 29-433,0-30 409,0-1 0,0 1 1,0-1-1,0 1 1,0-1-1,0 1 1,0-1-1,0 1 0,0-1 1,1 1-1,-1-1 1,0 1-1,0-1 0,0 1 1,1-1-1,-1 0 1,0 1-1,0-1 1,1 1-1,-1-1 0,0 0 1,1 1-1,-1-1 1,0 1-1,1-1 0,-1 0 1,1 0-1,-1 1 1,1-1-1,-1 0 0,1 1 1,9 5-505,-1 0 0,1 0 0,0-1 1,0-1-1,1 1 0,0-2 0,13 4 0,36 2-2617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48:04.85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123 111 8101,'0'0'2546,"-7"0"-2139,-28 3 381,29 7-460,6-10-326,-7 13 134,0 1 0,-8 23 1,13-31-105,1-1 1,-1 1 0,1-1-1,0 1 1,1 0 0,0 0 0,-1-1-1,2 1 1,-1 0 0,1 0-1,0-1 1,2 10 0,1-5 25,1-1 0,0 0 0,0 0 0,1 0 0,0-1 0,1 0 0,0 0 0,0 0 0,1-1 0,0 0 0,0-1 0,9 6 0,2 1-6,1-1 1,0-1-1,1-2 1,34 13 0,-28-13 5,52 9-1,-68-17-47,0 1-1,0-1 0,0-1 0,0 0 0,0-1 1,0 0-1,0-1 0,12-3 0,14-9-1,-35 14-7,-1-1 1,0 1-1,0-1 0,0 0 1,0 1-1,1-1 1,-1 0-1,0 0 1,0 0-1,-1 0 1,3-2-1,5-6-4,0 0 1,-1-1-1,0 1 1,-1-2-1,0 1 0,0-1 1,-1 0-1,0 0 0,-1 0 1,-1-1-1,0 0 1,2-14-1,-4 11 10,0 0-1,-2 0 1,0 0 0,0 0 0,-2 1-1,0-1 1,0 1 0,-1-1-1,-11-24 1,12 32-2,-1-1 0,0 0-1,0 1 1,-1 0 0,0 0 0,0 0-1,0 1 1,-1 0 0,0 0 0,0 0-1,0 1 1,-1 0 0,0 0 0,0 0-1,-1 1 1,1 0 0,-1 1 0,-15-6-1,9 7 1,-1 0 0,0 1 0,0 0 0,0 1 0,0 1 0,1 1 0,-1 0 0,0 1 0,1 0-1,-1 1 1,-20 9 0,-5 4-2,1 2-1,-62 39 1,62-32 3,38-26-3,0 1 1,0 0-1,0 0 0,0-1 0,0 1 1,0 0-1,0 0 0,0 0 1,0 0-1,0 0 0,1 0 0,-2 1 1,-17 28 32,18-29-37,1 0-1,-1 0 0,0 0 0,1 0 1,-1 0-1,1-1 0,0 1 0,-1 0 1,1 0-1,0 0 0,-1 0 1,1 0-1,0 0 0,0 2 0,-4 28-156,4-31 138,0 1 1,0-1-1,0 1 1,0-1 0,0 1-1,0 0 1,0-1 0,0 1-1,0-1 1,0 1-1,0 0 1,0-1 0,1 1-1,-1-1 1,0 1 0,0-1-1,0 1 1,1-1-1,-1 1 1,0-1 0,1 1-1,-1-1 1,0 1-1,1-1 1,-1 0 0,1 1-1,3 4-202,0 0 0,0-1 0,0 0 0,0 1 0,1-2 0,0 1 0,0 0 1,0-1-1,0 0 0,0 0 0,1-1 0,9 4 0,38 0-2468,7-5-440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48:05.27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244 45 6637,'22'-37'1421,"-18"29"1287,-10 12-2078,-21 11-28,26-14-564,-1 0-1,1-1 0,0 1 0,0 0 0,-1 0 0,1 0 0,0 0 0,0 0 0,0 1 1,1-1-1,-3 3 0,-17 23 149,0 2-1,2 0 1,-20 44 0,33-60-132,0-1 1,0 1 0,2 0-1,-1 0 1,2 0 0,0 0-1,0 0 1,1 1 0,1-1-1,0 1 1,1-1 0,5 27-1,0-21 68,1 0 0,19 37 0,-25-55-111,-1 0 0,1 1 0,0-1 1,0 0-1,0 0 0,0 0 0,0 0 1,0 0-1,0 0 0,0 0 0,1 0 1,-1 0-1,2 1 0,25 17 98,53 28 1,-67-40-98,0-1 0,0 0 0,0-1 0,1-1 0,0 0 1,0-1-1,20 1 0,7-5 24,-24-5-8,-4 0-28,-2-1 0,1 0 0,13-11 0,-19 14-3,-1-1 1,0-1 0,0 1 0,-1-1 0,1-1 0,-1 1-1,-1 0 1,9-15 0,-9 10 0,0 0-1,0 0 1,-1-1-1,-1 0 1,0 1 0,0-1-1,-2 0 1,1 0-1,-2-18 1,-2 4-9,-1-1-1,-1 1 1,-9-28-1,10 41 10,0 0-1,-1 1 1,-1-1-1,0 1 1,0 0-1,-2 1 1,1-1 0,-1 1-1,-17-17 1,19 22 2,-1 1 1,1-1-1,-1 2 0,0-1 1,-1 1-1,1 0 1,-1 0-1,1 1 0,-1 0 1,0 0-1,0 1 1,-1 0-1,1 0 0,0 1 1,-1 0-1,-15 1 1,9 1 0,0 0 1,0 1-1,0 1 1,1 1 0,-1 0-1,-17 8 1,8-1 2,0 1 1,-36 25-1,20-11-2,25-13-20,-40 61-369,53-72 284,0 0 0,1 0 1,0 0-1,-1 0 0,1 0 0,0 0 1,0 1-1,0-1 0,0 1 0,1-1 1,-1 0-1,1 1 0,-1 2 0,0 2-283,-1 0-1280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48:06.93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0 750 4680,'0'0'1570,"6"4"-88,0 1-1025,-4-3-263,0-1 1,0 1-1,0 0 0,0-1 1,1 1-1,-1-1 0,0 0 0,1 0 1,-1 0-1,5 1 0,22 8 3819,-23-13-3405,17-10-274,-12 2-161,6-16-126,-1 0-1,-2-1 1,0-1-1,13-41 1,32-134-75,-44 150 10,7-35-13,42-134 84,-62 216-41,-2 16-37,1 19 31,1 0-1,2 0 1,0 0-1,2 0 1,17 50 0,-16-58 4,2-1 1,0 0-1,0 0 1,2-1-1,1 0 1,0-1 0,1 0-1,29 29 1,78 47 113,-116-90-114,-1-1-1,1 1 0,-1-1 0,1 0 0,0 0 0,0-1 1,4 2-1,1 0 25,-2 0 136,-1-3 4,21-3-61,-26 3-109,-1 0-1,1 0 1,-1-1-1,1 1 1,-1 0-1,1 0 1,0 0-1,-1 0 1,1 0 0,-1-1-1,1 1 1,-1 0-1,1 0 1,-1-1-1,1 1 1,-1 0-1,1-1 1,-1 1-1,0-1 1,1 1-1,-1-1 1,1 0 0,7-8-7,0 0 0,-1-1 1,0 0-1,0 0 0,-1-1 1,-1 0-1,0 0 1,0 0-1,-1-1 0,3-13 1,23-172 25,-14 74-63,-8 61 12,-8 57 17,0 11-33,2 60 69,4 0 1,2-1-1,25 92 1,-22-122-23,1 0 1,2-1-1,1-1 0,2-1 1,30 45-1,-42-70-211,2-3-1266,20 11 259,-27-15 1176,0 1 1,1-1-1,-1 0 1,0 0-1,1 1 1,-1-1-1,1 0 0,-1 0 1,0 0-1,1 0 1,-1 0-1,1 1 1,-1-1-1,1 0 0,-1 0 1,0 0-1,1 0 1,-1 0-1,1 0 1,-1 0-1,1 0 1,-1-1-1,0 1 0,1 0 1,-1 0-1,1 0 1,-1 0-1,0-1 1,1 1-1,-1 0 0,0 0 1,1-1-1,-1 1 1,0 0-1,1 0 1,-1-1-1,14-9-491,0-1 1,-1 0-1,-1-1 0,0 0 0,0-1 1,-1 0-1,-1-1 0,11-20 0,63-131-930,-41 56 3465,-42 107-1881,0 1-1,-1-1 1,1 0-1,-1 1 1,1-1-1,-1 0 1,0 1-1,0-1 1,1 0 0,-1 0-1,0 1 1,-1-1-1,1 0 1,-1-3-1,0 0 167,1-1 853,-8 9-753,0-1-262,4-1-81,-1 0 1,0 0-1,0 1 1,1 0-1,-1-1 0,0 2 1,1-1-1,0 0 0,0 1 1,0 0-1,0 0 0,0 0 1,0 1-1,-4 5 0,2-1-7,-2 0 6,1 1-1,1 1 1,0-1-1,0 1 0,0 0 1,2 1-1,-1-1 1,-5 19-1,6 0 83,3-28-120,1-1-1,0 1 0,0 0 1,0-1-1,0 1 1,0 0-1,0-1 0,0 1 1,0 0-1,0-1 1,1 1-1,-1 0 1,0-1-1,0 1 0,1 0 1,-1-1-1,1 2 1,1 4 11,1 1 0,0-1 0,1 0 0,-1 0 0,1 0 0,0-1 0,1 1 0,-1-1 0,1 0 0,0 0 0,1-1 0,-1 1 0,1-1 0,0 0 0,7 3 0,-1-3-15,-1 0-1,1-1 1,0-1-1,0 0 1,-1 0-1,1-1 1,0-1-1,0 0 1,0-1 0,0 0-1,0-1 1,0 0-1,0-1 1,-1 0-1,19-8 1,-15 5-5,-1-1 0,0-1 0,-1 0 0,0 0 1,0-2-1,-1 1 0,0-2 0,0 0 0,-1 0 1,-1-1-1,15-21 0,-14 17 5,-1-2 0,-1 1 1,0-1-1,-2-1 0,0 1 0,-1-1 1,0-1-1,-2 1 0,0-1 0,-2 0 1,0 1-1,-1-1 0,-2-25 0,0 15 83,1 24-11,-5 4-67,0 1-1,0 0 1,0 0 0,0 1-1,0-1 1,0 1 0,0 0-1,0 1 1,0-1 0,0 1-1,0 0 1,0 0 0,0 1-1,0-1 1,0 1 0,1 0-1,-6 3 1,1 2 25,-1 0-1,1 0 1,1 1 0,-1 0 0,1 1-1,1 0 1,-1 0 0,2 1-1,-1 0 1,1 0 0,-7 17 0,7-11 22,0 1 0,1-1 0,1 1 0,0 0 0,1 0 0,1 0 0,1 0 0,1 30 0,3-23 65,0 0 0,2 0 0,0 0 0,2-1 0,14 34 0,-2-13 269,50 79-1,37 31 275,-72-106-496,-30-43-149,148 225 707,-127-189-440,-2 2 0,-3 1 0,25 74 1,-40-101-150,-1-1 1,0 1-1,1 32 0,-5-40-89,0 0-1,0 0 1,-1 0-1,-1 0 0,1 0 1,-1 0-1,-5 13 0,6-20-38,0-1 0,1 1 0,-1-1-1,0 0 1,0 1 0,1-1-1,-1 0 1,0 0 0,0 1 0,0-1-1,-1 0 1,1 0 0,-2 1 0,-15 14 1,-1 0 1,0-2 0,-1-1-1,0 0 1,-1-1 0,0-1-1,-34 11 1,38-17-6,-1-1 1,1-1-1,-1 0 1,0-1-1,0-1 1,0-1-1,0-1 1,0 0-1,0-2 1,0 0-1,0 0 1,1-2-1,-1 0 1,-29-14-1,26 8-5,1-1 0,0 0 0,1-1 0,0-1 0,2-1 0,-1-1 0,2-1 0,0 0 0,1-1 0,1 0 0,-13-22 0,4 1-8,3 0 0,1-1 1,2-2-1,2 1 0,1-2 0,2 0 0,3 0 1,-8-76-1,14 74-168,1-1 1,3 1 0,2-1-1,1 1 1,3 0-1,1 0 1,3 1-1,23-62 1,-8 43-3455,40-68-1,-65 130 3414,-1 0 0,1 0-1,0 0 1,-1 0 0,1 0 0,0 0-1,0 0 1,0 0 0,-1 1-1,1-1 1,0 0 0,0 1-1,0-1 1,2 0 0,48-32-3350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48:07.22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23 7693,'0'-23'3616,"0"56"-2089,2 30-944,4 0-1,2 0 1,2-1 0,4 0 0,2-1 0,30 75-1,3-19-98,5-3-1,78 124 1,-68-118-382,-53-100-188,-3-10-303,6 8 260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48:07.49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 84 8365,'0'-15'538,"0"11"-313,0 1 1,0-1 0,0 1-1,-1-1 1,1 1 0,-1 0-1,0-1 1,0 1-1,-2-6 1,-6-14 548,7 17 1072,3 12-1647,1-1-1,0 1 1,0-1 0,5 8 0,4 12 31,16 52 423,110 273 1821,196 263-1847,-327-604-1958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48:07.69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40 152 7201,'-6'-3'1620,"-28"-12"3505,41 9-5064,1 0-56,1-1 0,0 2 0,0-1-1,1 1 1,-1 1 0,1 0 0,0 0 0,14-3-1,6 0 1,61-5-1,184-7-1253,-257 17 205,0-1 0,1-1 0,34-11-1,-11-3-2071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48:08.26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0 131 5272,'7'0'1523,"35"-5"1016,368-44 303,-272 29-2445,279-35 723,-369 54-419,-19 1 41,-35 5-649,-183 145-15,71-60-47,100-76-23,-274 236 38,259-220-45,21-20 4,1 0 0,0 1 0,1 0 0,-15 22-1,3-2 16,17-24 62,5 0 70,0 18 16,0-25-165,0 0 0,0 0-1,0 1 1,0-1-1,0 0 1,-1 0-1,1 1 1,0-1-1,0 0 1,0 0 0,1 1-1,-1-1 1,0 0-1,0 0 1,0 1-1,0-1 1,0 0-1,0 0 1,0 1 0,0-1-1,0 0 1,1 0-1,-1 1 1,0-1-1,0 0 1,0 0-1,0 0 1,1 0 0,-1 1-1,0-1 1,0 0-1,1 0 1,-1 0-1,0 0 1,0 0-1,0 0 1,1 1 0,-1-1-1,0 0 1,0 0-1,1 0 1,10 3 15,1 0 1,-1-1-1,1 0 1,0 0-1,-1-2 1,1 1-1,15-3 1,92-13-4,-60 7-22,12 1 238,0 3 1,78 6-1,140 27 1592,-147-13-1227,-72-10-456,-37-4-127,-29-2-5,0 1 0,1-1 0,-1 0 0,0 0-1,1 0 1,-1 0 0,0-1 0,5 0 0,1-1-12,-5 2-42,0-1 1,-1 1 0,1-1 0,-1 0-1,1 0 1,6-2 0,-3 0-123,0 1-738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3T07:15:23.400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434 1082 81 0,'0'0'0'0,"0"0"20"15,0 0 72-15,0 0 9 16,20 37-21-16,-7 3-35 0,0 5 21 16,0-5 50-16,0 0-79 15,0 0-8-15,-7-8 0 16,1-2-5-16,-7-30 13 0,0 0 13 16,12 36 58-16,-12-36 63 15,0 0 34-15,0 0 28 0,0 0-13 16,0 0-37-16,0 0-39 15,0 0-69-15,47-58-51 0,-8-19-5 16,6-10-1-16,0-23-7 16,1-14 3-16,-1-11-29 15,7-8 18-15,-7 1-29 0,8 8 17 16,-21 21 6-16,7 17 0 16,-7 24-7-16,-12 13-96 0,-1 19-275 15,-6 8-122-15,-13 32-36 16</inkml:trace>
  <inkml:trace contextRef="#ctx0" brushRef="#br0" timeOffset="1216">0 1265 173 0,'6'30'43'15,"-6"-30"-2"-15,7 36-23 16,-7-36 4-1,0 0 18-15,0 29-5 0,0-29-9 16,0 0-2-16,0 0-7 16,0 0-17-16,0 0 17 0,0 0 35 15,0 0 31-15,0 0 44 16,0 0 42-16,0 0 41 0,0 0 84 16,0 0-71-16,0 0-66 15,0 0 9-15,38-33-99 16,1-29-43-16,7-18-8 0,5-15-2 15,-4-11 4-15,5-14-21 16,-1 0 3-16,1 6-13 0,-13 12-3 16,0 11 9-16,-7 18 9 15,-6 12-64-15,0 13-209 0,-6 11-144 16,-7 11-64-16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48:10.11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1143 85 7201,'-3'-6'1349,"-6"-17"-123,9 23-1172,0-1 1,0 0-1,0 1 1,-1-1-1,1 1 1,0-1-1,-1 0 1,1 1 0,0-1-1,-1 1 1,1-1-1,-1 1 1,1-1-1,-1 1 1,1 0 0,-1-1-1,-1 0 1,-8-5 104,-1 0 0,0 0 0,0 1 1,-1 0-1,0 1 0,0 1 0,0 0 1,0 0-1,0 1 0,0 1 0,-1 0 1,1 1-1,-16 1 0,-19 2-59,-1 2 0,1 2 0,1 2-1,0 3 1,0 1 0,-82 36 0,81-26 13,1 1 1,1 3-1,1 1 1,1 2-1,2 3 1,-41 40-1,62-53-34,1 1 0,1 1-1,2 0 1,0 2 0,1 0 0,1 0 0,1 1 0,2 1 0,0 0-1,-10 41 1,17-52-25,1 1 1,1-1-1,0 0 0,1 1 1,1-1-1,0 1 0,1-1 0,0 1 1,2-1-1,0 0 0,0 0 0,1 0 1,1 0-1,1 0 0,0-1 0,1 0 1,0-1-1,1 1 0,1-1 1,15 17-1,-7-12-4,0-2-1,2 0 1,0-1 0,1-1 0,0-1-1,1-1 1,0 0 0,1-2 0,1-1-1,39 12 1,-9-7-10,0-3 0,1-2-1,93 4 1,-59-12-80,-1-4-1,109-18 1,166-53-2673,-313 61 950,0-2-1,57-27 0,-23 1-1992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48:10.63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104 484 10645,'-2'-20'2729,"-4"51"-1421,-31 247 992,-2 317-1,52 284-1350,-12-851-936,6 33 0,-6-55 8,-1-15-61,-18-275-2043,2 74 952,9-515-348,14 612 1445,5 1 0,5 0-1,5 0 1,50-148 0,-56 214 29,2 1 0,2 1 0,33-53 1,-44 83 8,0 0 1,1 1-1,0 0 1,1 0-1,0 1 1,1 1-1,1 0 1,-1 1-1,2 0 1,-1 1-1,2 0 1,28-12-1,-36 18 25,0 0 0,0 1 1,1 1-1,-1-1 0,1 1 0,-1 0 0,1 1 1,0 0-1,-1 0 0,1 1 0,0 0 0,-1 0 1,1 1-1,-1 0 0,0 0 0,1 0 0,-1 1 1,0 0-1,-1 1 0,1 0 0,0 0 0,-1 0 1,0 1-1,0-1 0,0 1 0,-1 1 0,6 7 0,3 4 106,-2 1 0,0 1 0,-1 0 0,-1 1 0,0 0-1,-2 0 1,-1 1 0,0 0 0,-1 0 0,-2 1 0,0 0-1,-1-1 1,0 24 0,-3-10-16,0-1-1,-3 0 1,-1 0-1,-1 0 1,-2 0 0,-1-1-1,-23 57 1,-5-12-141,-3-1 1,-4-2-1,-3-2 1,-103 125-1,147-196-25,-16 21-791,-2-1 0,0-1 0,-29 22 0,22-21-578,20-16-471,39-51-6473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48:11.02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80 10249,'0'0'1871,"1"10"-1026,12 178 668,-11-164-1395,0-1 1,1 1-1,2-1 1,0 0-1,1 0 1,2-1-1,0 0 0,20 37 1,-21-45-84,2-1 1,0 1 0,0-2-1,1 1 1,1-2-1,0 1 1,0-1 0,1-1-1,1 0 1,0-1-1,0 0 1,1-1 0,28 12-1,-27-14-27,1-1 0,-1-1 0,1-1 0,0 0-1,0-1 1,1 0 0,-1-1 0,0-1 0,0-1 0,0-1-1,1 0 1,-1 0 0,-1-2 0,1 0 0,0-1 0,-1-1 0,0 0-1,0-1 1,-1 0 0,0-1 0,0-1 0,-1 0 0,0-1-1,-1-1 1,0 0 0,0 0 0,-1-1 0,-1 0 0,15-24-1,-7 7-16,-1-2 0,-2 0-1,-1 0 1,-2-2 0,15-61-1,-12 23 798,10-126 1,-25 180-730,0 14 1269,-4 72-526,6 102 0,1-140-787,1 0 1,1-1-1,1 1 1,2-1-1,1-1 1,14 33-1,-7-28-88,-2-3-1283,23 38 0,-31-60 614,1 1 0,0-1 0,0-1 0,1 1-1,0-1 1,0 0 0,18 11 0,20 5-3052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48:11.67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0 535 7173,'0'0'1212,"5"0"14,-2-1-1105,0 1 1,0 1-1,0-1 0,0 0 1,0 1-1,0-1 1,0 1-1,-1 0 0,1 0 1,0 0-1,0 0 1,-1 1-1,1-1 0,-1 1 1,1 0-1,-1-1 1,0 1-1,0 0 0,0 0 1,0 1-1,0-1 1,0 0-1,0 1 0,-1-1 1,3 5-1,4 9 245,-2-1 0,0 1 0,7 26 0,-9-27-166,84 325 2209,-69-265-2085,44 272 863,-25 4 282,-29-265-1208,-5-39-84,4 29 2651,-34-214-2850,-7-35-1188,-12-342-1550,44 423 2603,4 0 0,4 1 0,31-147 0,-24 178 122,2 1 0,4 1 0,46-99 0,-49 126 26,1 0 0,1 2 0,2 0 0,0 0 0,2 2 0,1 1 0,52-42 0,-68 61 10,1 1 0,0 0-1,0 0 1,1 1 0,-1 0 0,1 1 0,0 0 0,1 1 0,-1 0 0,0 1 0,1 0 0,0 0 0,12 0 0,-17 2 11,1 1 1,-1 0 0,0-1-1,1 2 1,-1-1 0,0 1-1,1 0 1,-1 0-1,0 1 1,-1 0 0,1 0-1,0 0 1,-1 1-1,0-1 1,0 1 0,0 1-1,0-1 1,0 1 0,-1 0-1,0 0 1,0 0-1,5 9 1,-4-4 62,0 0 0,-1 0-1,0 1 1,-1 0 0,0 0 0,0 0 0,-1 0-1,-1 1 1,0-1 0,0 0 0,-2 19-1,-2-1 186,-1-1 0,-1 0 0,-13 40-1,2-22-56,-3-2 0,-1 0 1,-2-2-1,-2 0 0,-56 74 0,49-77-85,-1-2 1,-2-1-1,-68 55 1,84-76-500,-2-1 1,0-1-1,0-1 1,-2-1-1,1 0 1,-1-2-1,-1 0 1,1-2-1,-41 8 1,32-13-1682,19-5-309,-15-10-769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48:12.27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1 351 7733,'0'0'7165,"11"-2"-6565,147-20 489,53-9-604,336-98-87,-278 62-235,61-20-158,-325 86-419,-27-4-4864,9 2 4372,0 2 1,-1-1-1,1 2 0,-25 1 0,-39 13-2371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48:12.53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89 5 9561,'-11'-3'429,"-10"1"2504,18 11-1877,-3 24-118,1 0 0,-2 49 0,6 80 1051,1-98-1366,-13 259 1138,0-3-1341,9-215-254,2-82-3387,0 0-3478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48:12.83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 1 9929,'0'0'3102,"0"7"-2007,-1 43 280,2 70 524,0-111-1777,66 538 4485,-7-183-3635,-60-339-4103,0-20 1113,-5 16-3521,5-12 1891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48:13.15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0 503 7281,'1'-6'277,"1"-1"1,0 0 0,0 1 0,0-1-1,0 1 1,1 0 0,0 0-1,1 0 1,-1 0 0,8-9-1,-3 6 49,1 0 0,-1 1 0,1 0-1,1 1 1,15-10 0,7-1 220,0 2 1,1 2 0,38-12 0,664-177 3551,-375 155-3673,-183 40-443,-171 8 22,-2 0-20,14 0-162,-14 0-500,30-18-9449,-6 3 6968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48:14.73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600 680 8449,'0'0'4364,"-3"-6"-3947,0-3-364,0 0 0,1-1 0,0 1 1,0-1-1,1 1 0,1-1 0,-1 0 0,2 1 0,-1-1 1,1 0-1,3-9 0,0-5-32,2-1 1,1 2-1,14-35 0,137-295 99,-138 304 458,-17 41-28,-59-1-502,42 9-47,0 1 1,0 1-1,-1 0 1,2 1-1,-1 0 1,0 1-1,-16 8 1,-95 48-2,91-42 4,-402 229-75,431-244 56,0 2 24,3-3-6,0 1 1,0 0-1,0-1 0,0 1 0,0 0 1,1 0-1,-3 5 0,4-4 1,-1 1 0,0-1 0,1 1-1,0-1 1,0 1 0,1-1 0,-1 1 0,1-1 0,2 8-1,16 45 16,-13-41-19,14 39 165,13 61 0,-27-87 33,-2-1 0,0 1 0,-2-1 0,-2 36 1,-1-28-90,1-16-67,-1 0 0,-4 21 0,3-35-11,2-1-2,0 18-9,0-17 83,7-8-65,41-15-33,77-40 0,-85 37 2,1 1 0,1 2 1,62-16-1,-80 28-11,1 1 1,-1 1-1,1 1 0,0 1 0,0 2 1,0 0-1,-1 2 0,1 0 1,32 10-1,-43-9 73,0 1 0,-1 0 0,1 1 0,-1 0 0,-1 1 0,1 0 0,-1 1 0,-1 0 0,1 1 0,-2 1 0,1-1 0,-1 2 0,0-1 0,-1 2 0,-1-1 0,0 1 0,10 19 0,-12-19 120,0 1-1,-1 0 0,-1 0 0,0 1 0,-1-1 0,0 1 1,-1 0-1,-1 0 0,0 15 0,-1-19-78,-1-1 0,-1 1 0,1-1 0,-1 0 0,-1 0 0,0 0-1,0 0 1,-1 0 0,0-1 0,0 0 0,-1 1 0,0-2 0,-1 1 0,-7 8 0,-4 1-28,-1 0 1,0-1-1,-1-1 1,-1-1-1,-1-1 0,-21 11 1,0-3-55,-1-2 0,-51 15 0,66-25-71,0-1-1,-1-2 1,0-1-1,-30 2 1,50-6-196,0-1 0,0 0-1,0-1 1,0 1 0,0-2-1,0 1 1,1-2 0,-1 1 0,1-1-1,-1 0 1,1-1 0,0 0 0,0 0-1,0 0 1,1-1 0,0-1 0,-8-6-1,12 9 50,0 0 0,0-1 0,0 1 0,0-1-1,1 0 1,-1 0 0,1 0 0,0 0 0,0-1-1,0 1 1,1-1 0,0 1 0,0-1 0,0 1 0,0-1-1,1 1 1,-1-1 0,1 0 0,1 1 0,-1-1-1,0 0 1,1 1 0,0-1 0,0 1 0,1-1-1,-1 1 1,5-9 0,-1 4-272,0 0-1,0 0 1,1 1-1,1-1 1,-1 1 0,1 1-1,0-1 1,1 1-1,0 1 1,0-1-1,17-9 1,2 2-222,1 2 0,0 1 0,1 1 0,0 1 0,1 1 0,0 2 0,34-3 0,218 0 1575,-217 9 94,-39 0-355,-3-1 626,1 2-1,45 6 1,-60-5-838,1 1 0,-1 0 0,0 0 0,0 1 1,0 0-1,0 0 0,-1 1 0,0 0 0,0 1 0,14 12 0,3 8 192,29 41-1,29 31 196,-72-87-711,0-1 0,0 0 0,1-1 0,0-1 0,0 1-1,22 9 1,-16-11-69,0-1 0,1 0 0,0-2 0,0 0 0,0-1 0,0-1 0,0-1-1,0-1 1,1 0 0,-1-1 0,25-5 0,-26 2-19,-1 1-1,1-2 1,-1 0-1,-1-2 1,1 1 0,-1-2-1,0 0 1,-1-1-1,0-1 1,0 0 0,-1-1-1,17-17 1,-26 23-9,0-1 0,0 0 0,0-1 1,-1 1-1,0-1 0,-1 0 0,1 0 1,-1 0-1,0-1 0,-1 1 0,0-1 1,0 0-1,1-13 0,-3 10 7,0 1-1,0-1 0,-1 0 1,-1 1-1,0-1 0,0 1 1,-1-1-1,0 1 0,-7-15 1,5 13 15,-1 1 1,-1 0-1,1 0 1,-2 0-1,0 1 1,0 0-1,0 1 1,-1 0-1,-1 0 1,0 1-1,0 0 1,0 0-1,-1 1 1,0 1-1,0 0 1,-1 0-1,-19-5 1,14 7 35,-1 1 1,0 1-1,0 1 1,0 0-1,0 1 1,0 1-1,0 1 1,0 0-1,1 2 1,-1 0-1,1 1 1,0 0-1,0 1 1,0 2-1,1-1 1,0 2-1,1 0 1,0 1-1,-24 20 1,30-22-39,0 1 0,1 0 1,0 1-1,1 0 0,0 0 0,-9 17 0,14-22-51,0 0-1,0 0 1,0 0-1,0 0 0,1 1 1,0-1-1,0 0 1,1 1-1,-1-1 1,1 1-1,0-1 1,0 0-1,1 1 0,1 6 1,-2-11-17,1-1 0,-1 1 0,0 0 1,0-1-1,1 1 0,-1-1 0,0 1 0,1 0 1,-1-1-1,0 1 0,1-1 0,-1 1 0,1-1 0,-1 1 1,1-1-1,-1 1 0,1-1 0,0 1 0,10 7-580,0-1-1,0 0 0,1-1 1,0 0-1,0-1 0,0 0 1,1-1-1,0 0 0,-1-1 1,1-1-1,0 0 0,1 0 1,17-2-1,29-3-2220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48:15.06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156 208 10001,'0'0'3534,"2"5"-3036,-2-4-491,9 23 328,22 39 0,-27-54-312,1-1-1,1-1 1,-1 1-1,2-1 1,-1 0 0,1 0-1,0-1 1,0 0-1,8 5 1,-2-3-16,0-1-1,1 0 1,0-1 0,0-1-1,0 0 1,1-1 0,0 0-1,-1-1 1,1-1 0,0 0-1,1-1 1,-1-1 0,0 0-1,0-1 1,0-1 0,0 0-1,0-1 1,-1-1 0,23-8-1,-32 10-7,0-1 0,-1 1 0,1-1 0,-1 0 0,1 0 0,-1-1 0,7-6 0,-4 1 6,0 0 1,-1 0 0,1-1 0,-2 0-1,0 0 1,0 0 0,0 0 0,-1-1-1,-1 0 1,0 0 0,-1 0 0,0 0-1,0-1 1,-1 1 0,-1 0-1,0-1 1,0 1 0,-1 0 0,-3-14-1,3 18 55,-1-1-1,0 1 0,0-1 0,-1 1 1,0-1-1,0 1 0,-1 0 0,0 1 1,0-1-1,-1 1 0,1 0 0,-1 0 1,-1 0-1,1 0 0,-1 1 0,0 0 1,0 0-1,-1 1 0,1-1 0,-1 2 1,0-1-1,0 1 0,0 0 0,-1 0 1,1 1-1,-1 0 0,1 0 0,-1 1 1,-11-1-1,-3 1 43,1 2 1,-1 0-1,0 1 0,1 2 1,-1 0-1,1 1 1,-35 13-1,19-3-51,-1 2 0,2 2 0,-40 26 0,63-36-46,-1 1 0,2 0 1,0 1-1,-17 19 1,25-26-38,0 1 1,1 0-1,-1 0 1,1 0 0,0 0-1,0 1 1,0 0-1,1-1 1,0 1 0,0 0-1,0 0 1,1 0-1,-1 9 1,2-15-11,0 1 1,0-1-1,0 1 1,0-1-1,0 0 1,0 1-1,0-1 0,0 1 1,0-1-1,0 1 1,0-1-1,1 0 1,-1 1-1,0-1 1,0 1-1,0-1 0,1 0 1,-1 1-1,0-1 1,1 0-1,-1 1 1,0-1-1,1 0 1,-1 1-1,0-1 0,1 1 1,5 3-419,-1 1-1,1-1 1,0 0 0,0-1-1,0 1 1,1-1 0,-1 0 0,1-1-1,0 0 1,8 2 0,44 5-3937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3T07:18:29.276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337 1467 320 0,'0'0'120'16,"0"0"-33"-16,0 0-35 0,0 0-11 16,0 0-41-16,0 0 21 15,0 0-27-15,0 0 10 16,0 0-14-16,0 0 18 0,0 44-4 15,0-44 1-15,13 47 25 16,-13-47 33-16,19 40 19 0,-19-40-9 16,0 0 39-16,0 0-9 15,0 0 82-15,39 29 19 16,0-22-59-16,-39-7 19 0,52-29-23 16,-7-7-20-16,-6-15-41 15,0-15-29-15,6-14-24 0,0-18-22 16,1-15-1-16,-1-11 7 15,-6-7 4-15,0 0-22 16,-1 8 1-16,-12 13 9 0,-6 19-17 16,-7 19-1-16,0 17 15 15,-7 15 10-15,1 15-18 0,-7 25-17 16,0 0-94 0,0 0-50-16,0 0-90 15,0 0-85-15,0 0-10 0,0 0 23 16</inkml:trace>
  <inkml:trace contextRef="#ctx0" brushRef="#br0" timeOffset="432">0 1063 202 0,'0'0'5'16,"0"40"15"-16,0-40 45 16,7 36-6-16,-7-36-3 0,13 44-4 15,0-4 18-15,-13-40-7 16,13 44-18-16,-13-44-39 0,12 40-6 15,-12-40 8-15,0 0 19 16,0 0 42-16,0 0 66 16,0 0 25-16,0 0 83 15,0 0-10-15,0 0-39 16,0 0 16-16,0 0-67 0,46-15-49 16,-7-28-19-16,-1-23-27 15,-5-18-5-15,-1-18-17 0,1-14-22 16,-1-15-4-16,0-4-8 15,-12 4-11-15,-1 15 13 0,1 10-47 16,-8 15-173-16,-5 18-132 16,-1 15-124-16,-6 18-95 0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48:16.40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1 859 8837,'0'0'4477,"6"3"-3358,17 9-50,-18-9-13,1-5-169,15-3-324,-8-3-231,7-9-224,23-20-25,-1-2-1,37-46 0,-31 20-87,-3-2 0,46-92 0,47-148 583,-125 267-388,-11 30-180,0 2-16,-2 10 9,0 1 1,1 0-1,-1 0 0,1-1 1,0 1-1,-1 0 1,1-1-1,3 5 0,1 8 3,6 24 28,66 198 98,-76-235-131,65 147 79,-52-121-51,2 0 0,1-2 0,23 28-1,8 3 39,-19-27-4,-22-23 604,-3-7-619,0 0 0,0-1 0,0 1 0,0-1 0,0 0 0,6-2 0,0 0-14,-9 3-32,0 0 0,-1 0 0,1 0-1,0 0 1,-1 0 0,1-1 0,-1 1-1,1 0 1,0-1 0,-1 1 0,1 0 0,-1-1-1,1 1 1,-1-1 0,1 1 0,-1 0-1,1-1 1,-1 1 0,1-1 0,-1 0-1,1 1 1,-1-1 0,0 1 0,1-1 0,-1 0-1,0 1 1,0-1 0,0 1 0,1-1-1,-1 0 1,0 0 0,16-39-12,-1 0 0,-2-1 1,-2 0-1,6-45 0,20-315 62,-38 398-55,1 0 0,0-1 1,0 1-1,1 0 0,-1 0 0,1 0 0,-1 0 0,1 0 0,0 0 0,1-3 0,1-3-164,-2 60 181,2-1-1,19 101 1,-15-123-12,0 0 1,2-1-1,1 0 1,1 0-1,1-1 1,2-1-1,18 28 1,-3-14-26,-28-38 16,-1 0 0,2 1 0,-1-1 0,0 0 0,0 0 0,0 0 0,0 0 0,1 0 0,-1 0 0,2 1 0,8 5-281,0 0 0,0-1 1,1-1-1,0 0 0,14 4 0,-20-7 63,0-1 1,-1 0-1,1 0 1,0-1-1,0 1 0,-1-1 1,1 0-1,0-1 1,0 0-1,0 0 1,-1 0-1,1 0 0,-1-1 1,1 0-1,-1 0 1,6-3-1,0-2-379,-1-1 1,1 0-1,-1 0 0,-1-1 1,1 0-1,-2-1 0,1 0 0,7-12 1,53-96-3969,-34 57 3243,27-49 209,-6 11 4538,-51 91-1485,-1 1-217,14-21-358,-13 21 1470,-15 15-2516,-10 10-208,1 1 1,0 1 0,-27 39 0,40-51-93,1-1 0,0 1 0,1 0 0,0 0 1,0 0-1,1 1 0,0 0 0,0-1 0,1 1 0,0 0 1,0 0-1,1 0 0,1 1 0,-1-1 0,2 0 1,1 14-1,7 10 18,-8-32-28,-1 0-1,0-1 1,0 1 0,1 0 0,-1-1 0,0 1-1,1 0 1,-1-1 0,1 1 0,-1 0 0,1-1 0,-1 1-1,1-1 1,-1 1 0,1-1 0,0 1 0,-1-1 0,2 1-1,-1 0 0,9 7-6,2 0 0,14 8 1,-21-13 2,0-1 0,0 0 0,0 0 0,0 0 0,1-1 1,-1 0-1,0 0 0,1 0 0,-1 0 0,11-1 0,-4-2-2,0-1 0,-1 0-1,1 0 1,-1-1 0,0 0 0,1-1-1,-2-1 1,1 0 0,-1 0-1,0-1 1,0 0 0,-1-1-1,0 0 1,0 0 0,8-12 0,-1 3-7,-2-2 1,-1 0 0,0 0-1,-1-2 1,-1 1 0,15-44 0,-12 18 62,8-54 0,-21 93 117,-4 18-135,-6 25-36,1 0 0,2 1 0,2 0-1,1 0 1,2 0 0,1 0 0,11 68 0,70 268 407,-52-259 51,-18-69-291,36 156 770,-39-154-702,-2 0 0,1 60 0,-7-91-159,-1 0 0,-1 0 0,0-1 0,-1 1 0,-1-1 0,-10 30 0,10-36-44,0-1 0,0 1 0,-1-1-1,0 0 1,0 0 0,-1-1 0,0 0-1,-1 0 1,1 0 0,-1-1 0,0 0 0,-16 10-1,13-10-5,0-1-1,-1 0 1,1-1 0,-1 0-1,0 0 1,-1-1-1,1-1 1,-1 0-1,1 0 1,-1-1-1,1-1 1,-1 0-1,0 0 1,1-1-1,-1-1 1,1 0 0,-1 0-1,1-2 1,0 1-1,0-1 1,0-1-1,1 1 1,-1-2-1,1 0 1,0 0-1,1-1 1,0 0-1,0 0 1,0-1 0,1-1-1,0 1 1,0-1-1,1 0 1,1-1-1,-10-16 1,9 9-12,0-1 0,1 0 0,1-1 0,0 1 0,2-1 0,0 0-1,1 0 1,1 0 0,2-36 0,3 13-47,2 1 1,2-1-1,19-57 0,-6 36-1111,3 2-1,35-67 1,34-28-4742,-54 101 2288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48:16.65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10669,'0'0'3748,"1"13"-2875,4 177 1133,3 47-581,94 477-605,-42-478-2584,-49-207 102,-9-24-233,49-72-5857,-8-11 4812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48:17.10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396 88 7421,'-2'-17'508,"-6"-23"1749,4 30-1873,-3-10 3943,10 67-3683,3 0 0,19 76 0,-11-60-310,21 123 174,18 81-301,34 181-441,-86-441-615,-28-26-6882,9 4 6469,-27-28 0,24 22 575,0 1 0,-30-20 0,-3 8 1209,-2 3 1,-1 2-1,-65-21 0,95 38 221,5 1 214,2-1 0,-22-13 0,41 23-912,1 0-1,-1-1 0,1 1 1,-1 0-1,1 0 1,-1-1-1,1 1 1,-1-1-1,1 1 0,-1-1 1,1 1-1,0-1 1,-1 1-1,1-1 0,0 1 1,-1-1-1,1 1 1,0-1-1,0 1 0,0-1 1,-1 0-1,1 0 1,-1-3 28,-1-1 1,1 0-1,0 1 1,1-1-1,-1 0 1,1 0-1,0 1 1,0-1-1,0 0 1,1 0-1,0 1 1,0-1 0,0 0-1,0 1 1,1-1-1,0 1 1,-1 0-1,2-1 1,-1 1-1,0 0 1,1 0-1,0 0 1,0 1-1,4-5 1,9-6 25,1 1 0,0 0 1,1 1-1,0 1 0,1 1 0,25-10 1,126-38 7,-154 53-93,262-68-1400,-130 36-3653,-99 25 2378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48:17.52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70 7357,'10'-3'1158,"63"-12"917,77-6 0,-48 12-1655,253-12-234,-306 21 238,-47 9-23,0-4-349,-1 1 0,0-1 0,-1 1 0,1 0 0,-1-1 0,0 1 0,-1 0 0,1 0 0,-1-1 0,0 1 0,0-1 1,-1 1-1,0-1 0,0 1 0,-4 8 0,-14 14 54,0 0 1,-1-1-1,-2-1 0,-46 41 1,-10 11-43,-77 86 40,122-116 212,28-41-217,-10 19 460,21-20-236,3 0-243,-1 1 0,1-1-1,1 0 1,-1-1 0,1 0-1,0-1 1,0 1 0,0-2-1,0 1 1,16 2 0,114 19 779,-101-20-647,64 10 621,309 32 293,-394-46-1193,-12 0-141,1-1 0,-1 1-1,1-1 1,-1-1 0,1 1 0,7-3-1,6-1-1785,29-10-1,-42 11-313,2-36-4442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48:22.7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1320 176 3784,'-24'-80'2623,"-3"-10"1275,25 84-2215,3 12-1582,12 40 212,2-2-1,2 0 1,40 73 0,22 56 110,-73-155-357,-1 0-1,3 20 0,-9-25 38,-1-8-95,-1 1 0,0-1 1,-1 1-1,1-1 0,-1 0 0,0 0 1,0-1-1,0 1 0,-1-1 0,1 0 0,-1 0 1,0 0-1,-1-1 0,1 0 0,-9 4 1,-7 3 2,0-2 0,0-1 1,-30 7-1,-6-2-20,-1-3 0,0-3-1,0-2 1,-60-4 0,107 0-6,0 0 1,0-2-1,0 1 0,0-1 1,0-1-1,1 0 1,-1 0-1,-17-9 1,23 9-2,1 0 1,-1 0 0,1 0 0,-1-1 0,1 0-1,0 0 1,1 0 0,-1 0 0,1 0-1,-1-1 1,1 0 0,1 1 0,-1-1 0,1 0-1,0 0 1,0-1 0,0 1 0,0 0-1,0-9 1,1 8 7,1 0 0,0 0-1,0 0 1,1 0-1,0-1 1,0 1 0,0 0-1,0 0 1,1 0-1,0 1 1,1-1 0,-1 0-1,1 1 1,0-1 0,1 1-1,-1 0 1,1 0-1,8-9 1,-5 7 2,0 0 0,1 0 0,0 1 0,0 0 0,0 1 0,1-1 0,-1 1 0,1 1 0,1 0 1,17-6-1,-21 9 2,-1 0 1,1 1 0,0-1-1,-1 1 1,1 0 0,-1 0 0,1 1-1,-1 0 1,1 0 0,6 2 0,-7-2 3,-1 1 0,0-1 0,0 1 0,0-1 1,0 1-1,6 4 0,-2 1 6,0 1 0,0-1 0,0 2 0,-1-1 0,0 1-1,-1 0 1,0 0 0,8 18 0,-14-26-3,1-1 0,-1 1 0,0-1 0,0 1 0,1 0 0,-1-1 0,0 1 1,0 0-1,0-1 0,0 1 0,0 0 0,0 0 0,0-1 0,0 1 0,0 0 0,-1-1 0,1 2 0,-1 4 4,0-1-1,-1 1 1,1 0-1,-1-1 1,-1 1-1,1-1 1,-1 1 0,0-1-1,0 0 1,0 0-1,-1 0 1,0-1 0,0 1-1,0-1 1,0 0-1,-1 0 1,-8 5 0,-6 2 2,-1-2 1,0-1-1,0 0 1,-1-1-1,-29 5 1,5-4-2,-68 4 1,79-11-34,0-1 0,0-2-1,0-1 1,0-2 0,-47-13-1,51 6-1,27 10 26,0 1 0,0-1-1,0 1 1,0 0 0,-1 0 0,1 0 0,0 0 0,-5 0 0,-24-6 5,24 5-23,1 3 30,-19 4-30,25-5 19,1 1-1,-1-1 1,1 0-1,-1 0 1,0 0-1,1 0 1,-1 0-1,1 0 1,-1 1-1,1-1 1,-1 0-1,1 0 1,0 1-1,-1-1 1,1 0-1,-1 1 1,1-1-1,0 1 1,-1-1-1,1 0 1,0 1-1,-1-1 1,1 1-1,0-1 1,-2 3 3,0-1 0,0 1-1,0 0 1,1-1 0,-1 1 0,1 0-1,0 0 1,0 0 0,-1 4 0,2-2 0,0 1 1,0-1-1,1 0 1,-1 1-1,1-1 1,0 0-1,1 0 1,-1 1 0,1-1-1,0 0 1,1 0-1,-1-1 1,1 1-1,0 0 1,0-1-1,0 0 1,6 6 0,5 5 17,0 0 1,1-1-1,23 15 1,111 73 432,-38-27-146,-96-61-156,-7-6-107,-2-3 7,-1 0-1,0 1 0,-1-1 0,6 10 1,10 13 134,-15-21 263,-13 1-308,-2 1-131,1 0-1,-1-1 1,-1 0-1,0-1 1,0-1-1,0 1 1,-1-2-1,1 1 1,-2-2-1,1 0 1,-25 5-1,13-5 1,-1-2-1,1 0 0,-1-2 1,0-1-1,1 0 0,-1-2 1,1-1-1,0-1 0,-25-9 0,31 8 1,0 0-1,0-2 0,1 0 0,0 0 0,1-2 0,0 0 1,0-1-1,1-1 0,0 0 0,1-1 0,1-1 0,-16-19 0,17 12-5,0 0 0,2-1 0,0 0 0,2-1 0,0 1-1,-6-35 1,13 51-6,-4-18-2,1-1 1,1 0-1,1 0 0,1 0 0,2-1 1,0 1-1,2 0 0,1 0 0,1 1 1,13-44-1,-16 63-84,-1 1-1,1-1 1,0 1 0,0-1 0,0 1 0,6-8 0,-2 3-199,5-4-1081,-10 12 1282,9-8-1004,1 1 1,-1 0-1,1 1 0,20-9 1,11 6-2688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48:22.9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25 9589,'56'25'1552,"6"-8"-324,-4-2-436,12-8-364,-4-7-200,4-4-124,-12 1-76,-2-12-548,-8-9-812,-8-18-5353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48:23.3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 42 6757,'0'0'985,"-7"0"-240,-4 0-614,-5 0 4046,24 2-4130,-5-1-19,0-1-1,0 1 1,0-1-1,0 0 1,0 0-1,0 0 1,0 0-1,0 0 1,0-1-1,5 0 1,-1 0 71,-4 1-56,-1 0 0,0 0 1,0 0-1,1 0 0,-1-1 0,0 1 0,0-1 0,1 0 0,-1 1 0,0-1 0,0 0 0,0 0 0,3-2 0,23-12 339,-21 11 1168,-15 1-1510,-24-7-4,32 10-34,-1 0 0,1-1 0,-1 1 0,1 0 0,-1 0-1,1 0 1,-1 0 0,0 0 0,1-1 0,-1 1-1,1 0 1,-1 0 0,0 0 0,1 1 0,-1-1-1,1 0 1,-1 0 0,1 0 0,-1 0 0,1 0 0,-1 1-1,0-1 1,1 0 0,-1 1 0,-26 12-9,20-10-112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48:24.6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6141,'0'0'2872,"6"9"-1833,471 671 6199,-279-438-6427,-194-237-800,4 4 27,0-2-1385,22 21-360,-22-21-597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48:25.0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 5208,'0'0'3935,"9"9"-3473,26 27-66,-15-21-75,64 26 57,-69-38-254,21-1-12,-34-1-106,0-1-1,-1 0 0,1 0 1,0 0-1,0 0 0,0 0 1,0 0-1,-1 0 0,1 0 1,0-1-1,0 1 1,0-1-1,-1 1 0,1-1 1,0 0-1,1-1 0,-2 1 8,0 1 0,0-1-1,0 1 1,0-1 0,1 1-1,-1-1 1,0 1-1,0 0 1,0-1 0,0 1-1,0 0 1,1 0 0,-1 0-1,0 0 1,2 0 0,1-8 145,14-25 46,-14 25 32,-4 1-69,0-21-72,0 21-61,-36 2 27,12 0-60,10 5 0,0 1 0,1 0 0,-1 1 0,-21 5-1,20-1 12,-25 17 80,36-15-1,-14 25-12,13-25-41,9-4-342,0-1 115,-1 0 0,1 0 0,0 0 1,1 0-1,7 3 0,-1 0-256,-10-5 318,0 0 0,0 0 1,0 0-1,0-1 0,0 1 1,1-1-1,-1 1 0,0-1 1,0 1-1,1-1 0,-1 0 0,0 1 1,0-1-1,2 0 0,44 6-2345,3-1-27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48:25.4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75 0 5533,'0'0'3264,"-8"8"-2711,-24 22 9,31-29-524,0 0 1,-1 0 0,1 0 0,0 1 0,0-1 0,0 0 0,0 1 0,0-1 0,0 1 0,0 1 0,-17 33 341,17-35-353,1 0-1,-1 0 1,1 0 0,-1 0 0,1 1 0,0-1 0,-1 0 0,1 0 0,0 0 0,0 0 0,0 0 0,-1 1-1,2 1 1,-1 32 253,-1-34-267,1 0 1,0 0-1,0 0 1,0 0-1,1 0 1,-1 0-1,0 0 1,0 0-1,0 0 1,1-1 0,-1 1-1,0 0 1,1 0-1,-1 0 1,1 0-1,0 0 1,17 30 193,-18-30-196,1 0 0,-1 0 0,1 0 0,-1 0 0,1 0 0,0 0 0,-1 0 0,1-1 0,0 1 1,0 0-1,0-1 0,-1 1 0,1 0 0,0-1 0,1 1 0,6 6 34,-4-4-27,-1-1 0,0 1 0,1-1 1,-1 0-1,1 0 0,0 0 0,-1-1 1,1 1-1,5 0 0,76 21 50,-69-24-41,16-7-16,-32 8-9,1 0-1,0 0 1,0 0-1,0-1 1,0 1-1,-1 0 1,1-1-1,0 1 1,0-1-1,0 1 1,-1 0-1,1-1 1,0 0-1,-1 1 1,2-2-1,23-25 15,-21 21 23,0-1 0,-1 1-1,1-1 1,-2 0 0,1 0 0,-1 0-1,3-15 1,-4 22-27,-1-1 0,0 0 0,0 1-1,0-1 1,0 0 0,0 1 0,0-1 0,0 0 0,0 1-1,-1-1 1,1 0 0,0 1 0,0-1 0,0 0-1,-1 1 1,1-1 0,-1 0 0,-11-27 174,11 27-178,1 0-1,-1 0 1,1 0 0,-1 0-1,1 0 1,-1 0 0,1 0-1,-1 0 1,0 1 0,0-1-1,1 0 1,-1 0 0,-1 0-1,-4-4 6,3 1-7,-1 0-1,0 1 1,-1-1-1,1 1 1,0 0-1,-1 0 0,0 1 1,1 0-1,-1-1 1,0 2-1,0-1 1,0 0-1,-1 1 0,-9-1 1,-69-1 4,69 6-12,-12 9 7,21-9-17,2 4 31,-10 21-32,10-21-75,9 1-1552,15 25-323,-20-32 1815,0 0 0,1 0-1,-1 0 1,1-1 0,-1 1 0,1 0-1,-1 0 1,1-1 0,0 1-1,-1-1 1,1 1 0,0 0 0,-1-1-1,1 1 1,0-1 0,0 0 0,1 1-1,36 18-2752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3T06:56:51.614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9540 0 395 0,'0'0'95'15,"0"0"-12"-15,0 0 25 16,0 0-36-16,0 0 15 0,0 0 14 16,0 0-28-16,0 0-32 15,0 0-4-15,0 0-26 0,0 0 61 16,0 0 27 0,0 0-46-16,0 0 72 0,0 0-23 15,47 69 20-15,-16 1 33 16,0-5-41-16,0 5-23 0,-8 0-26 15,8 4 10-15,-8-5-25 16,-7 5-3-16,7-4-4 0,0-5 13 16,-7-4-15-16,-1-9 4 15,1 1-28-15,-9-10-2 0,-7-43-26 16,16 48 22-16,-16-48-11 16,0 0 11-16,0 0-21 0,15 44 36 15,-15-44-41-15,0 0 34 16,0 0-17-16,0 0 8 15,0 0-22-15,0 0 24 16,0 0-24-16,0 0 9 0,0 0-105 16,0 0-37-16,0 0-86 15,0 0-116-15,0 0-62 0,0 0-6 16,0 0 25-16</inkml:trace>
  <inkml:trace contextRef="#ctx0" brushRef="#br0" timeOffset="1652">9099 910 308 0,'0'0'82'16,"0"0"10"-16,0 0-22 0,0 0-30 15,0 0 12-15,0 0-18 16,0 0 23-16,0 0-26 0,0 0-11 16,-47-57-3-16,47 57 13 15,-23-52-30-15,23 52-4 16,-8-53-3-16,8 53-9 0,0 0 3 16,16-60-6-16,-16 60 43 15,0 0-10-15,23-53-22 0,-23 53-3 16,0 0-1-16,0 0 17 15,0 0 0-15,0 0-15 16,0 0 17-16,62-17-16 0,-62 17 14 16,54 4 12-16,-54-4 5 15,0 0-5-15,54 26 18 0,-54-26 4 16,0 0 7-16,0 0-12 16,39 53 24-16,-39-53-51 15,8 47 20-15,-8-47-23 0,0 0 6 16,-47 57-10-16,47-57 14 15,-69 35-12-15,7-13-29 0,62-22-22 16,-70 8-8-16,70-8-3 16,-70 0-23-16,70 0 17 0,-54-17 27 15,54 17-25-15,0 0 8 16,-46-57 7-16,46 57 17 0,-31-52 20 16,31 52 28-16,0 0 10 15,0 0-20-15,0 0 1 0,0 0 40 16,0 0 60-1,0 0-45-15,0 0-24 0,0 0-27 16,0 0 16-16,0 0-2 16,0 0 13-16,-54 44-38 0,54-44 13 15,-47 35-24-15,47-35 24 16,0 0 54-16,0 0-32 0,-54 8 1 16,54-8 10-16,0 0 26 15,0 0-4-15,-62-56-26 0,31-1-52 16,15 0 29-16,1 1-33 15,7-10-16-15,0-12-5 0,1 4 14 16,-9 4 56-16,8 9-35 16,-7 14 15-16,15 47-15 15,0 0-7-15,-8-53-20 0,8 53 4 16,0 0 3-16,0 0 30 16,0 0 18-16,0 0-45 0,0 0 17 15,0 0-13-15,0 0 23 16,0 70 46-16,8-5-9 0,0 1 20 15,7-1 15-15,1 0 2 16,7-8-2-16,-8-1-57 16,-15-56 29-16,24 70-51 0,-17-22 50 15,-7-48-44-15,0 57 28 16,0-57-29-16,-38 48 7 16,38-48 5-16,-62 39-25 0,0-13 5 15,0-13 16-15,8-4-25 16,-8-9-2-16,7-9-15 0,1 0 7 15,8-4 10-15,46 13-11 16,-54-13 34-16,54 13-31 0,0 0 14 16,-55-17 7-16,55 17-26 15,0 0 17-15,0 0-13 0,0 0-2 16,0 0 2-16,0 0 4 16,0 0 27-16,47 39-9 0,-47-39 6 15,62 48 1-15,-8-5-7 16,-54-43 3-16,54 57 0 15,-15-14 20-15,-39-43-34 0,31 53 43 16,-31-53-18-16,15 52 9 16,-15-52-12-16,0 48 43 0,0-48-44 15,0 0 26-15,-46 52-27 16,-1-21-6-16,-15-14-5 0,-7-8 28 16,-1-9 25-16,0-13 37 15,1-5-6-15,7-12 4 0,7-9 13 16,1-14-46-16,0-8 7 15,15-4-18-15,8-9 10 16,8 4-6-16,8 5 6 16,7 13-40-16,16-1-4 0,-8 53-12 0,15-56 2 15,8 17-2 1,-23 39-11-16,62-44-58 0,0 18-176 16,0 9-184-16,0 8-207 15,0 5-4-15</inkml:trace>
  <inkml:trace contextRef="#ctx0" brushRef="#br0" timeOffset="2901">9858 5991 516 0,'0'0'143'0,"0"0"56"16,0 0 18-16,0 0 30 15,0 0 19-15,0 0-19 16,0 0-28-16,0 0-32 0,0 0-78 16,0 0-73-16,0 0-15 15,15-35-4-15,-15 35-30 0,16-56-47 16,-8 8-46-16,-1 0-9 16,-7 48 62-16,16-52 5 0,-16 52 7 15,7-44 25-15,-7 44-23 16,0 0 18-16,0 0 11 0,47-17-14 15,-1 21 15-15,1 18 16 16,7 4 7-16,-7 0-25 16,-1 0 11-16,8 5-7 0,-7-5 4 15,-9-9 3-15,-38-17 3 16,39 26 6-16,-39-26-9 16,0 0 19-16,0 0-5 0,0 0 10 15,0 0 2-15,0 0-9 16,-15 35-23-16,15-35 33 0,-47 35-22 15,-15-13-13-15,8-5 36 16,0-8-28-16,-8-5 3 0,8-4 19 16,-1-4 24-16,9-5 46 15,7 0-48-15,1-8-8 16,-1 0 25-16,39 17-11 0,-54-40 33 16,54 40-23-16,-47-65-31 15,8 4-12-15,8 0 2 16,8 0-23-16,8-4 21 0,-1-5-24 15,1 5 17-15,-1 4-8 16,8 0 5-16,1 9 2 0,7 13-18 16,-8 4 21-16,8 35-10 15,-15-35-2-15,15 35-10 0,0 0-9 16,0 0-124-16,0 0-168 16,0 0-169-16,0 0-63 0,0 0 6 15</inkml:trace>
  <inkml:trace contextRef="#ctx0" brushRef="#br0" timeOffset="3109">10113 6506 1764 0,'16'35'452'16,"7"-5"-77"-16,-7-4-112 0,-16-26-89 15,23 39-69-15,-23-39-43 16,31 35-39-16,-31-35-10 16,0 0-110-16,0 0-182 0,0 0-283 15,0 0-277-15</inkml:trace>
  <inkml:trace contextRef="#ctx0" brushRef="#br0" timeOffset="3837">9378 5769 1027 0,'0'0'211'0,"0"0"-28"16,0 0-19-16,0 0-37 0,0 0-20 15,54 70-19-15,-23-18-53 16,-31-52-5-16,23 57-14 0,-23-57 39 16,8 52-21-16,-8-52-6 15,0 0-18-15,0 0-10 0,-54 43 3 16,54-43-1-16,-70 13 3 16,8-17-10-16,62 4-1 0,-70-22 6 15,8 0 2-15,62 22-9 16,-62-26-7-16,62 26 7 0,0 0 2 15,-54-30-3-15,54 30 8 16,0 0 0-16,0 0 6 16,-54 4-10-16,54-4 0 0,0 0 4 15,0 0-8-15,0 0 12 16,-47 61 5-16,47-61 17 0,0 0 8 16,8 57 9-16,-8-57 10 15,0 0-5-15,54 61-19 0,-54-61 3 16,70 44-3-16,-16-13 13 15,-7-5-23-15,-47-26 2 0,46 26 1 16,-46-26-11-16,0 0 9 16,0 0-1-16,31 48-7 15,-31-48-2-15,-8 48 1 16,8-48 1-16,-38 56-8 0,-1-8 9 16,-15-8-9-16,0-1 2 0,-8-9-3 15,0-8-3-15,7-5 5 16,-7-4-5-16,8-8 0 0,0-5 0 15,8-13 8-15,-1-9 4 16,47 22 6-16,-62-57 3 0,23-4-21 16,1-8 0-16,14 3 3 15,1-3 3-15,8 3 4 0,-1 4 8 16,16 6 2 0,-7 8-1-16,7 48-9 0,15-57-4 15,0 14-4-15,-15 43 1 16,24-52-10-16,-24 52 1 0,0 0 6 15,46-57-43-15,-46 57-81 16,0 0-155-16,39-52-208 0,-39 52-140 16</inkml:trace>
  <inkml:trace contextRef="#ctx0" brushRef="#br0" timeOffset="4181">8681 5181 1336 0,'54'-17'254'15,"-54"17"23"-15,54 0-59 0,-54 0-69 16,0 0-42-16,54 17-35 15,-54-17-28-15,0 0 6 0,0 0 12 16,0 0 5-16,0 0-27 16,0 0-17-16,0 0-2 15,0 0-9-15,0 0-8 0,0 0 8 16,0 0-12-16,23-43 7 16,-23 43-19-16,0 0 20 0,0 0-13 15,0 0-4-15,0 0-65 16,0 0-213-16,0 0-281 0,0 0-110 15</inkml:trace>
  <inkml:trace contextRef="#ctx0" brushRef="#br0" timeOffset="4680">9424 7268 1409 0,'0'0'337'15,"0"0"-78"-15,0 0-93 16,0 0-38-16,0 0-57 0,0 0-24 16,0 0-7-16,0 0-12 15,0 0 14-15,0 0 20 0,0 0 4 16,0 0 2-16,0 0 5 16,0 0-15-16,0 0-21 0,0 0-16 15,8-39 10-15,-8 39 18 16,8-44-5-16,-1 5 13 0,-7 39-5 15,0-39 0-15,0 39-5 16,-7-35-10-16,7 35-7 16,0 0-13-16,0 0-8 0,-47-13-2 15,47 13-7-15,-54 4 3 16,54-4-3-16,0 0 0 0,0 0 0 16,0 0 8-16,-23 48-8 15,23-48-58-15,0 0-152 0,0 0-239 16,0 0-320-16,0 0-73 15</inkml:trace>
  <inkml:trace contextRef="#ctx0" brushRef="#br0" timeOffset="112543.08">8008 6134 686 0,'0'0'149'0,"0"0"-42"16,0 0-8-16,0 0-18 0,0 0 33 15,0 0 34 1,0 0-47-16,0 0-49 0,0 0-33 16,-45 27 19-16,-14-2-33 15,-5 8-16-15,-14 0 17 0,-6 7-11 16,0-4 17-16,-7 4-32 0,0 0 8 15,1 0 28-15,-7-3-25 16,0-5 16-16,6-2-3 0,7-5-8 16,6-10 0-16,13-1 9 15,7-7 17-15,13-7 46 0,12-3 5 16,33 3-20-16,-32-15-64 16,32 15 11-16,-26-40-17 0,13-3 7 15,7-5-3-15,-1-3 18 16,7-7-13-16,-6-7 17 0,6-1-26 15,0-8 21-15,-13-6-4 16,13 0-32-16,-7-4 29 0,-6 1 17 16,1 6-17-1,-1 4-2-15,-7 12 29 16,7 6-34-16,0 11 14 0,-6 4-17 16,19 40 34-16,-20-43-39 15,20 43 39-15,-19-37-31 0,19 37 5 16,0 0 5-16,0 0 0 15,0 0 2-15,0 0 21 16,0 0-23-16,-45-14 5 0,-1 14-5 16,1 11-6-16,-20 10 6 0,1 5-6 15,-21 10 15-15,-5 4-9 16,-14 4 0-16,-6 3 16 0,-6-3 21 16,6 0-11-16,0-4 14 15,6-4-47-15,13-7 33 0,6-3-31 16,8-4 25-16,12-4 7 15,13-4 11-15,7-6-28 0,12-1 13 16,33-7-16-16,0 0 8 16,-32 3-10-16,32-3 5 0,0 0 1 15,0 0-8-15,0 0-7 16,0 0 18-16,0 0-29 16,0 0 23-16,0 0-8 0,0 0 11 15,0 0-18-15,0 0-32 0,0 0-3 16,0 0-24-1,0 0 33-15,0-43-9 16,7-1 23-16,12 0-29 0,-6-3 22 16,13 0 1-16,-7 7 32 15,7-4-37-15,-13 11 41 0,-13 33-29 16,19-43 30-16,-19 43-19 16,20-40 17-16,-20 40-17 15,0 0 29-15,13-33-52 0,-13 33 38 16,0 0-32-16,0 0 39 0,0 0-23 15,0 0 25-15,0 0-40 16,0 0 41-16,0 0 10 16,6 47 0-16,-12 4 32 0,-14 0 17 15,1 0-13-15,-7 7-19 0,0-3 20 16,-6-1-41-16,-1 1 15 16,-5-4-15-16,5-7 17 0,1-12-8 15,32-32 9-15,-39 33 24 16,39-33 13-16,0 0-13 15,0 0-16-15,0 0-31 0,0 0-19 16,0 0 0-16,0 0 10 16,0 0-17-16,45 18 22 0,1-7-29 15,-1 0 22-15,13-3-11 0,1 2 3 16,-1 5-123 0,0 0-206-16,0 3-221 15,-11 11-71-15</inkml:trace>
  <inkml:trace contextRef="#ctx0" brushRef="#br0" timeOffset="113573.07">2524 5869 700 0,'0'0'121'15,"0"0"-54"-15,0 0-15 16,0 0-28-16,0 0-18 15,0 0 8-15,0 0 1 0,0 0 20 16,39-8-25-16,0 16 18 16,0 3-28-16,-7-1 16 0,0 5 5 15,-32-15 22-15,0 0 63 16,26 36 14-16,-26 4-51 0,-19 0-30 16,-13 4-22-16,-14-4-4 15,-12 0 9-15,13-6-14 0,-7-12-4 16,13-15-10-1,7-7 6-15,32 0 4 16,-39-29-15-16,19-8-8 0,1-7 12 16,12-3-10-16,7-1-2 15,0 12 42-15,0 36-10 16,0-36 31-16,0 36-29 0,0 0 15 16,0 0-10-16,0 0-5 15,-38 29 14-15,-1 14-29 0,6 5-9 16,14-1-1-16,0-3 10 15,12 0 6-15,7-4 11 16,13-11-23-16,-13-29 6 16,39 26-9-16,0-15 9 0,6-4 16 15,0-11-4-15,-12-6-12 16,-1 2 0-16,-32 8 19 0,32-18-3 16,-32 18 34-16,0 0 4 0,0 0-35 15,0 0-19 1,-64-22 22-16,-7 15 35 0,-7 11 5 15,-6-1 43-15,0 1 26 16,6-4 19-16,7-7 11 0,6-1-11 16,0-14-45-16,7-14-56 0,13-5-4 15,6-14-30-15,0-3-12 16,13-4 10 0,0-7-8-16,7 4-13 0,6-1-3 15,0 8-7-15,6 11-141 16,7 47-158-16,-13-40-288 0,13 40-11 15,0 0 113 1</inkml:trace>
  <inkml:trace contextRef="#ctx0" brushRef="#br0" timeOffset="113803.07">1281 6241 1010 0,'0'0'242'15,"0"0"-80"-15,0 0-52 16,0 0-49-16,-32 44 97 16,19-1 46-16,-6 8-78 0,-7 18-56 15,-13 11-17-15,0 4-44 0,-13 7 0 16,0 0-18-16,1-7-109 16,-1-4-84-16,0-11-144 15,7-14 13-15,6-8 28 0,7-14 14 16</inkml:trace>
  <inkml:trace contextRef="#ctx0" brushRef="#br0" timeOffset="114063.08">414 6179 570 0,'0'0'140'0,"0"0"17"0,0 0-41 0,0 0 31 15,0 0 17-15,39 29 31 16,-7 11 41-16,0 7-84 16,-6 4-22-16,-6 8 13 15,-7-1-7-15,-7 7-42 0,-12 1-51 16,-7 10-2-16,-20 1-16 0,-18 3-25 16,-14 4-63-16,-13-1-125 15,-6-6-105-15,-7-8-130 0,7-7-12 16,7-8-21-16</inkml:trace>
  <inkml:trace contextRef="#ctx0" brushRef="#br0" timeOffset="114673.08">1268 8206 812 0,'-32'-14'175'15,"-7"-1"-21"-15,0 8 54 16,-12 3-40 0,-1 11-83-16,-7 12-24 0,-5 10-28 15,-1 11-21-15,0 11 43 16,1 11-29-16,-1 7 6 0,13 3-6 15,0 5-3 1,20-1-4-16,6 1 36 0,13-8-37 16,13-11 23-16,13-11-14 0,19-3 1 15,7-15-18-15,13-11 21 0,19-10-27 16,0-12-4-16,1-10-11 16,5-8-262-16,1-4-154 0,-7-10-73 15</inkml:trace>
  <inkml:trace contextRef="#ctx0" brushRef="#br0" timeOffset="115243.08">1411 8108 778 0,'0'0'123'0,"0"0"-21"0,0 0 44 16,0 0-9-1,0 0 16-15,39 25 15 0,-1 12-88 16,8 10 2-16,-1 4 13 16,-6 4-39-16,6 3-21 0,-6 4-9 15,0-4 8-15,0 0-29 16,-13-3 8-16,0-4 30 0,-7-4-12 15,-13-7-16-15,1-4 5 16,-1-6 17-16,-6-30-8 0,0 21 42 16,0-21 50-16,0 0-21 15,0 0-45-15,0 0-23 0,-13-25-23 16,-6-22 3-16,-7-12-26 16,-6-13 9-16,-1-16-70 0,1-3-31 15,-7-11 32-15,0 4 41 16,7 3 20-16,0 8-11 0,6 14 13 15,6 15-8-15,14 14 21 16,6 44-6-16,19-40 7 0,-19 40 4 16,46-25-7-16,5 14 6 15,1 18-10-15,13 8-8 0,-7 10-2 16,7 4 24-16,0 11 24 16,-7 0 32-16,-6 8 3 0,-14-1 12 15,-12 4-2-15,-19 11-45 0,-20 3-13 16,-19 5-10-1,-7 6 3-15,0 4-14 16,0 0-66-16,-6 0-179 0,6 0-198 16,0-7-118-16,0-4-41 15</inkml:trace>
  <inkml:trace contextRef="#ctx0" brushRef="#br0" timeOffset="116203.08">854 10080 626 0,'19'30'47'0,"-6"6"32"16,-6 8 74-16,-1 7-7 15,1 10 2-15,6 5-24 0,-7 3-47 16,7 0 4-16,0 0-35 16,7-3-8-16,-7-4-22 0,6-11-20 15,0-8-5-15,-6-6 9 16,0-12 20-16,-13-25 34 0,0 0 35 15,0 0 0-15,0 0-19 16,0 0-59-16,0-32-8 0,0-19 8 16,-13-15-6-16,-6-10-8 15,-1-15 16-15,1-8-34 0,0-10 25 16,-1 0-79-16,1 0 27 0,6 7 13 16,6 15 22-16,14 10-5 15,6 19 22-15,13 14 6 0,13 19-10 16,12 10-5-16,21 15 51 15,-1 11-31-15,0 15 14 0,7 6 1 16,-14 8 30-16,1 11 28 16,-13 8 5-16,-20 2 23 0,-19 9-26 15,-13 2-20-15,-13 5-30 16,-19 3-8-16,-7-4-22 0,-6-3 8 16,-1-7-21-16,1-8-8 0,0-4 13 15,6-14-91-15,7-10-120 16,32-30-149-1,0 0-126-15,-26 21-31 0</inkml:trace>
  <inkml:trace contextRef="#ctx0" brushRef="#br0" timeOffset="116563.08">1488 10048 539 0,'46'7'87'0,"-7"15"110"0,-1 7 47 16,14 7 14-16,6 4-26 0,7 8-56 15,6 3-11-15,1 0-14 16,5-1-9-16,-12-2-58 0,0-5-9 16,-13-6-35-16,-7-4-9 15,-6-8-10-15,-39-25-7 0,32 22 9 16,-13-7 52-16,-19-15 32 0,0 0 20 15,0 0-52-15,0 0-55 16,0 0 3-16,-6-48-6 0,-13-6-14 16,-1-12-15-16,1-10 5 15,-14-8 7-15,7-3 11 0,1 7-16 16,5-1-32 0,1 16-59-16,-1 10-38 0,7 12-124 15,13 43-167-15,-13-33-88 0,13 33 48 16,0 0 48-16</inkml:trace>
  <inkml:trace contextRef="#ctx0" brushRef="#br0" timeOffset="116753.08">2084 9873 720 0,'0'0'91'0,"0"-36"33"0,0 36-2 15,32-48-3-15,1 8-53 0,-1 7-28 16,7 4-21-16,6 4-22 0,-6-1-26 16,-39 26-160-16,39-21-87 15,-39 21-37-15</inkml:trace>
  <inkml:trace contextRef="#ctx0" brushRef="#br0" timeOffset="116933.08">1696 10146 571 0,'0'0'10'16,"38"-47"12"-16,14-1-4 0,6 5 12 15,14-5-21-15,5 1-5 0,8 3-48 16,-1 4-143-16</inkml:trace>
  <inkml:trace contextRef="#ctx0" brushRef="#br0" timeOffset="117423.08">2576 9749 332 0,'0'0'67'15,"19"40"64"-15,-19-40 3 0,33 51 44 16,-7-7-8-16,12 3 46 16,-5 4-17-16,6-4-28 0,0 1-42 15,-7-1-37-15,7 0-37 0,-7-7-36 16,-6-3-10-16,-26-37 25 16,26 44-32-16,-26-44-10 0,0 0 28 15,0 0-7-15,6 36-19 0,-6-36 1 31,0 0 13-31,0 0-13 0,0 0-6 0,-39-44 36 16,7-7-29-16,6-7-7 16,0-11 14-16,0-11 0 0,1-4-3 15,-1 0 0-15,0-3-19 0,6 7 8 16,14 4-15-16,-1 10-4 16,14 8 15-16,6 18 25 0,-13 40-27 15,39-37 8-15,6 19 34 16,7 15-25-16,6 6 7 0,0 12 62 15,-6 3-11-15,6 7-11 0,-12 8 34 16,-1 4 28-16,-6 3-23 16,-20 7 0-16,-12 8-13 0,-14 3-39 15,-12 4-14-15,-7 3-12 0,-6-7-12 16,-14 1-25-16,7 2-135 16,-6-6-164-16,6 0-126 0,0-8-40 15,7 0-11-15</inkml:trace>
  <inkml:trace contextRef="#ctx0" brushRef="#br0" timeOffset="118003.07">1870 11736 670 0,'7'-36'69'0,"-1"0"78"0,-6 6 36 16,0 30 26-16,0 0-15 15,0 0-63-15,0 0-66 0,0 0-5 16,-45-7-27 0,0 7-24-16,-1 18-3 0,1 4 10 15,0 11 6-15,-7 3-22 0,0 8 24 16,7 7-11-16,6 4 8 16,13 3 24-16,7 4-14 0,12 0 5 15,20-4 5-15,7-7 12 16,5-4-19-16,14-11-14 0,0-6 14 15,19-12-6-15,1-11-14 0,5-7-17 16,8-7 16-16,-8-4-21 16,1-7-30-16,-7 3-273 0,-12 1-151 15,-14 6-25-15</inkml:trace>
  <inkml:trace contextRef="#ctx0" brushRef="#br0" timeOffset="118223.08">1793 11987 762 0,'-39'-14'-3'0,"39"14"3"0,0 0 16 0,0 0-4 16,0 0 8-16,0 0 43 16,0 0-7-16,0 0-30 0,0 0 36 15,0 0 7-15,19 36 36 0,-19-36-54 16,46 19-21-1,-1-16-3-15,0-6-21 0,1-8-65 16,-1-8-165-16,0 1-90 16</inkml:trace>
  <inkml:trace contextRef="#ctx0" brushRef="#br0" timeOffset="118483.08">2472 11252 845 0,'0'0'160'0,"0"0"100"15,0 0 46-15,39 37-36 0,-6 10-74 16,-8 8-62-16,8 3-33 16,-7 7-25-16,6 1-24 0,-6 3-36 15,0 4 8-15,0-8-24 0,-7 4 20 16,7-10-24-16,0-8 4 15,0-8-57-15,-26-43-105 0,45 40-106 16,0-18-83-16,-6-15-27 0,0-14-34 16,0-11 20-16</inkml:trace>
  <inkml:trace contextRef="#ctx0" brushRef="#br0" timeOffset="118883.08">3269 11744 854 0,'-7'-37'222'15,"7"37"16"-15,-26-40-44 0,26 40-77 16,0 0 0-16,-32-36-37 16,32 36-48-16,-33-4 8 0,33 4-28 15,-45 33 19-15,13 7-26 0,6 11 24 16,13 4-8-16,0-1 11 16,13-3-9-16,0-4-10 0,6-7-1 15,-6-40 11-15,20 44-4 0,-20-44 4 16,39 33-11-16,0-19 7 15,-39-14-6-15,64-18 9 0,-12-11-1 16,0-7-29-16,0-8 26 0,-7-7-35 16,-13-4 38-16,-6 1-29 15,-6-4 11-15,-1-1 0 0,-19 1-3 16,7 7 10-16,-7 4 8 0,-7 14 36 16,7 33-3-16,0-29-35 15,0 29 4-15,0 0-6 0,0 0 3 16,0 29-1-16,13 8-16 15,0-1 7-15,6 0-7 0,-19-36 8 16,52 51-13 0,-7-14-5-16,1-12-105 0,6-3-211 15,-1-11-139-15,-5-4 9 16,-1-3 19-16</inkml:trace>
  <inkml:trace contextRef="#ctx0" brushRef="#br0" timeOffset="119313.08">4032 11372 916 0,'0'0'50'0,"0"0"47"0,-13-29 38 0,13 29-8 16,0 0-32-16,7-32-28 16,12 6-41-16,-19 26 18 0,46-40-47 15,-7 4 12-15,6 3-16 0,-6-4 9 16,0 1 14-16,-1-8-38 15,-12 1 28-15,-6-5-13 0,-7 5 24 16,-13-1-13-16,-13 4-16 0,-13 7 31 16,-7 8-35-16,-12 3 23 15,-7 18 13-15,-12 4-20 0,-1 15 23 16,7 10-39-16,6 12 32 0,6 6-16 16,8 5 17-16,18 3 5 15,20-4-15-15,13 0 24 0,20-3-21 16,18-4 15-1,14-7-2-15,19 0 24 0,7-4 74 16,12-4 17-16,-6 4 12 16,1-3-39-16,-8 3-24 0,-12 0-32 15,-7 11-14-15,-19 0-17 0,-26 7-3 16,-13 4-2-16,-26 4-19 16,-7-4 11-16,-25 0-17 0,0-4-64 15,-7-7-186-15,-6-7-143 0,12-11-127 16,8-11-20-16</inkml:trace>
  <inkml:trace contextRef="#ctx0" brushRef="#br0" timeOffset="119693.08">4732 10448 1319 0,'0'0'33'0,"38"11"69"0,-38-11 95 15,39 55-30-15,-6 6-30 0,5 9-29 16,8 10-5-16,-7 7 0 0,6 8-8 16,0-4-43-16,0 0 3 15,-6-4-11-15,-6-11 33 0,0-3 10 16,-1-11-9 0,-12-15-13-16,-7-7-11 0,0-11 34 15,-13-29 22-15,0 0 5 0,0 0-5 16,0 0-58-16,0 0-15 15,13-25-32-15,-7-22 5 0,-6-19-10 16,7-21 3-16,-1-19-9 0,1-14 18 16,6-4-38-16,-1 4 19 15,8 15-14-15,6 17 14 0,0 19-1 16,13 22-7-16,-7 18 1 0,13 22-4 16,1 21-12-16,-1 12-81 15,0 14-45-15,0 7-62 0,1 11-80 16,-1 0-182-16,0-3-156 0,-6 0-42 15</inkml:trace>
  <inkml:trace contextRef="#ctx0" brushRef="#br0" timeOffset="120883.08">6286 6397 414 0,'0'0'118'0,"0"0"54"0,0 0 37 16,0 0 41-16,0 0-18 0,0 0-47 16,0 0-118-16,-26 33-24 15,-13 7-16-15,-12 0-18 0,-14 11 37 16,-6 7-46-16,-20 4 11 0,-6 11 6 15,-7 0-20-15,-6 3 39 16,0 1-41-16,7-5 43 16,-1 1-7-16,7-15 11 0,12 1-19 15,7-16 5-15,7-3-18 0,13-3-6 16,6-8 12-16,13 0-37 16,0-11 28-16,7 0-10 0,0 1 8 15,-1-5-5-15,-6-3-3 16,7 7 8-16,0-3-5 0,32-15 18 15,-59 25-37-15,20-10 39 16,1-1-36-16,38-14 24 0,-52 15 12 16,52-15 10-16,-39 7-2 0,39-7-16 15,0 0-3-15,0 0-1 16,0 0-8 0,0 0 0-16,0 0-15 0,0 0 30 15,0 0-15-15,-32 4 18 16,32-4-29-16,0 0 1 0,0 0 27 15,0 0-32-15,0 0 29 0,0 0-35 16,0-36 31-16,0 36-18 16,32-41 5-16,-6 9 3 0,13-5-27 15,6-3 24-15,0 0-21 16,1-3 27-16,12-8-28 0,-13-4 36 16,1 0-22-16,-1 5 25 15,-13 9-22-15,-6 5 17 0,-26 36-7 16,26-33-7-16,-26 33 21 15,0 0-4-15,0 0 22 0,0 0-20 16,0 0 13-16,0 0-27 16,0 0-4-16,-26 44 18 0,-6 3-14 15,-7 1 17-15,-6 3-24 0,-1-4 32 16,-5 0-25-16,5-3 16 16,1 0-26-16,13-4 10 0,-1-4 3 15,14-7-19-15,6 4 34 16,6 0-9-16,7-33 2 0,20 43 18 15,-20-43-29-15,45 40 6 16,7-18-3-16,6 0 4 16,7-15 3-16,13-7-27 15,-1-3-88-15,14 3-223 0,-7-11-134 16,0 0-49-16</inkml:trace>
  <inkml:trace contextRef="#ctx0" brushRef="#br0" timeOffset="122053.08">7231 6659 309 0,'-13'-29'117'0,"13"29"7"0,-26-29-13 15,26 29-6-15,0 0-26 16,-26-29-36-16,26 29-34 0,0 0 22 16,0 0 22-16,0 0 27 15,0 0 12-15,0 0 4 0,0 0-32 16,0 0-49-16,-38 18 12 15,12 19 51-15,0 3 8 0,0 14 20 16,-6 1-18-16,6 7 20 16,0 3 13-16,-7 4-12 0,8 1-15 15,-1-1-29-15,0 3-3 16,6-6-11-16,7 3-8 0,0-3 15 16,13-1-16-16,-6-3-7 15,12 4 0-15,1-1-1 0,6 4-6 16,6-7-6-16,1 4-13 0,-1-8 8 15,7-4-2-15,0 1-11 16,0-4-14-16,-7-4 6 0,7 1 15 16,-6-1-7-16,-8-3 10 15,-5-1 21-15,-7-6 5 0,-7-1-14 16,-5 0-2 0,-8 1-10-16,-6-4-3 0,-13 3 1 15,-6 0 2-15,-7-3-9 0,-12 3-1 16,-1 1 0-16,-13-1-12 15,-6 1-1-15,-7 3 16 0,1 0 5 16,-7 0-17-16,0-4-3 16,-1 1 16-16,21-5 2 0,-1 1-19 15,13-7 9-15,14-1 10 0,5-7-13 16,7-3-2-16,7-8 7 16,32-7 6-16,0 0-14 0,0 0 6 15,0 0-11-15,0 0 6 0,-32 15 14 16,32-15-9-16,0 0 3 15,0 0-3-15,0 0-9 0,0 0 9 16,-39 18-16-16,39-18-54 0,-33 18-8 16,33-18-12-16,-32 18 17 15,32-18 4-15,0 0-3 0,0 0-72 16,0 0-48-16,0 0-10 16,0 0-15-16,0 0 40 0,0 0 45 15,0 0 46-15,0-47 36 0,13 3 1 16,6 1 45-16,7 2 10 15,0 1-6-15,0 4 32 0,-6-4 21 16,-7 4 40 0,-13 36 46-16,19-48 16 0,-19 48 29 15,13-40-47-15,-13 40-52 0,0 0-34 16,0 0-5-16,0 0-29 16,0 0 51-16,0 0 55 0,0 0-25 15,-7 55-35-15,-6-1-15 0,1 8 15 16,-14-3 4-16,6-1-14 15,-6-7-8-15,0 0-6 0,1-8-13 16,5-6-18-16,20-37-8 16,-19 40 9-16,19-40-1 0,-7 33-19 15,7-33 11-15,0 0 13 0,20 29-16 16,12-7 16-16,0-19-21 16,14-3-9-16,-1-7-97 0,13-8-193 15,13-10-246-15,14-4-68 0</inkml:trace>
  <inkml:trace contextRef="#ctx0" brushRef="#br0" timeOffset="123283.08">6992 8279 383 0,'0'0'59'0,"0"0"-29"16,32-26-2-16,-32 26-2 0,32-21 8 16,-32 21 30-16,33-19 10 0,-1 8 9 15,-32 11 54-15,33-7-17 16,-33 7 7-16,38 4-12 16,-38-4 8-16,46 22 24 15,-20 3 32-15,-1 8-35 0,1 7-61 16,-6 7-23-16,6 1-9 15,0 6-15-15,6 4-32 0,0 4 26 16,14 7-11-16,-8 1 12 0,8 2 1 16,6 5-15-16,6-1 0 15,-6-7-17-15,-1 1 6 0,8-1-12 16,-14-7 15-16,0-1-5 0,1 5-4 16,-8-4-4-16,-5 0 24 15,-14-4-9-15,-6 0 25 0,-6 0 30 16,-7-3 4-16,-13 0-5 15,-7-1-23-15,-6-3-8 0,-6-4 12 16,-7 1-13-16,-6-1-13 0,0-3-15 16,-1-4 10-16,1 7-9 15,-7-3-6-15,7-4 0 0,-7 0 6 16,0 0-3-16,0-4-3 0,1-3-13 16,-1 0 19-16,0-1-15 15,0-2 13-15,-6-1 1 0,6-4 3 16,0 4-8-16,1-3-4 0,5-4 1 15,8-4-4-15,5-4 7 16,33-14 0-16,-19 11-7 16,19-11 7-16,0 0 3 15,0 0-23-15,0 0 27 0,0 0-10 16,0 0-8-16,0 0-3 0,0 0-8 16,0 0-32-16,32-11-14 15,0-7-10-15,1 0-23 0,-7-11 22 16,13 0 35-16,-7-11 6 0,0 0-8 15,7-8-7-15,-7 1 10 16,-6 0-7-16,0-4 22 0,0 3 40 16,0 5-27-16,-7 3 10 0,1 3 14 15,-20 37-14-15,13-40 21 16,-13 40-21-16,13-36 5 0,-13 36 15 16,0 0 0-16,0 0-11 0,0 0 7 15,0 0 4-15,0 0-15 16,0 0 35-16,0 0-8 0,0 0 59 15,0 0-1-15,0 0-16 0,0 0 22 16,-26 40-25-16,6 0-12 16,1 4 6-16,6 3-28 0,-19 0-15 15,6 1 1-15,-7-5 18 0,8 1-2 16,-8-4-21-16,14-11-7 16,19-29 9-16,-33 36-19 0,33-36 4 15,-12 22 9 1,12-22-4-16,0 0-5 0,0 22 2 15,0-22 6-15,0 0 2 0,38 29-16 16,1-11 9-16,6-3 3 16,1-8 0-16,-1 4-16 0,7-7 14 15,-7 0 4-15,-6-1-40 0,0-3-163 16,0 0-159-16,-39 0-240 16,39 0-83-16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48:25.8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103 106 6793,'0'0'2832,"8"-1"-2700,22-4 87,-22 4 87,1 5 102,0 1-321,145 61 1103,-117-53-968,-28-10 77,25-7 204,-28 4-411,0-7-37,17-18-18,-22 25-36,-1 0 0,1-1-1,-1 1 1,0-1 0,1 1-1,-1-1 1,1 1 0,-1-1-1,0 1 1,1-1 0,-1 1-1,0-1 1,0 1 0,1-1-1,-1 0 1,0 1 0,0-1-1,0 0 1,0 1 0,0-1-1,0 1 1,0-1 0,0 0-1,0 0 1,-1-13 12,0 0 0,-1 0 0,-5-18 1,5 26 69,-8-1-12,0 0-49,0 1 0,-1 0-1,0 0 1,0 1-1,0 1 1,-1-1 0,0 2-1,0 0 1,0 0 0,-24-1-1,16 5 17,0 2-1,0 0 1,0 1 0,1 1-1,0 1 1,0 0-1,-26 14 1,38-17-41,-1 5 10,-24 23-165,24-23-681,1-1-995,-19 23-1269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48:29.6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2080 953 3372,'0'0'3679,"10"0"-3415,18 0 113,0-2-1,0-1 0,0-1 0,-1-1 0,0-1 1,32-13-1,-51 16 530,-1-3-568,21-19-133,-21 19 25,-15 3-169,-7-1-57,-1 0 0,1 1 0,-1 1 0,0 1 0,0 0 0,0 1 0,-18 2 0,-122 21 12,112-15 7,-32 6-39,-82 12 27,129-23-11,-1-1 0,1-2-1,-43-4 1,33-4-2,35 7 3,-1-1-1,1 1 1,1-1 0,-1 0 0,0 0 0,0 0 0,-3-4-1,-1-1-16,0-1-1,1 0 1,0 0-1,1-1 1,0 0-1,0 0 1,1 0-1,0-1 0,1 0 1,0 0-1,-5-18 1,3 5-34,2 0-1,0 0 1,1 0 0,1-30-1,2 48 255,-2 12-59,2 0-79,-1-3-17,1 0-1,-1 0 1,0-1 0,0 1 0,0 0 0,0-1 0,-2 4 0,2-6-42,-2 9 39,-2 0 1,1 0 0,-1-1 0,-1 1 0,0-1-1,0 0 1,-9 8 0,-6 8 76,16-18 70,-2-2 165,-20 16 142,27-20-476,-1-1 0,0 1 0,1-1-1,-1 1 1,0-1 0,0 1 0,1-1-1,-1 1 1,0-1 0,0 0 0,0 1-1,0-1 1,0 0 0,1 0 0,-2 0-1,-27 5 206,29-4-221,-1-1 0,0 0 1,1 0-1,-1 0 0,1 0 0,-1 0 0,0 0 1,1 0-1,-1 0 0,1 0 0,-1 0 0,0 0 1,1 0-1,-1 0 0,1 0 0,-1-1 0,1 1 1,-1 0-1,0-1 0,-5-2 6,1-1 1,0 1-1,-1-1 0,2-1 1,-1 1-1,0-1 0,1 0 1,0 0-1,0 0 0,0 0 1,1-1-1,-5-9 0,-6-15 5,-12-41 0,14 37 2,-21-69-51,-20-113 0,38 146 19,-2-24-4,13 65 8,-1 1 0,-15-51 1,18 74-23,3 10 18,115 491 57,-92-408-24,-20-73-10,-1 0 0,0 0 0,0 19 0,-6-20 18,-9 16-15,12-29-13,-1 0-1,1 0 1,-1 0-1,1 0 1,-1 0-1,1-1 1,-1 1 0,0 0-1,1 0 1,-1-1-1,0 1 1,1 0-1,-1-1 1,0 1 0,0-1-1,0 1 1,0-1-1,1 1 1,-3 0-1,-21 12 3,0 0 0,-1-2 0,-1 0-1,1-2 1,-43 9 0,51-14-9,-1-2 0,1 0 0,0-2 0,-1 0 0,1 0 0,-1-2 0,1 0 0,0-1 0,0-1 0,0 0 1,0-1-1,1-1 0,-25-13 0,26 8 21,-23-25-25,7 2-2,25 28 16,14 13-86,31 32 79,-25-26 8,19 27 12,-10-9-32,-22-31 15,-1 1-1,1-1 1,-1 1 0,1 0 0,-1-1 0,1 1 0,-1-1 0,0 1-1,1 0 1,-1-1 0,0 1 0,0 0 0,1 0 0,-1-1 0,0 1-1,0 0 1,0-1 0,0 1 0,0 0 0,0 0 0,0 2-1,0 0 0,0-1 0,0 1 0,-1-1 1,1 1-1,-1-1 0,0 1 0,1-1 0,-1 1 0,0-1 1,-3 4-1,-2 2 0,0-1 0,-1-1 0,0 1 0,0-1 0,-1 0 0,1-1 0,-1 0 1,0 0-1,-1 0 0,-12 4 0,-2 0-2,0-1 1,0 0-1,-29 4 0,8-7 18,25-7-24,-29-12 24,43 12-19,1 0 1,-1 0-1,1 0 1,-1 0 0,1-1-1,0 0 1,-6-6-1,3 2-5,1-2-1,0 1 1,1-1-1,0 0 0,0 0 1,-4-11-1,9 20 9,0-1 0,0 1-1,0 0 1,-1-1 0,1 1 0,0 0-1,0-1 1,0 1 0,0-1-1,0 1 1,0-1 0,0 1-1,0 0 1,0-1 0,0 1 0,0-1-1,0 1 1,0-1 0,0 1-1,0 0 1,0-1 0,0 1-1,0-1 1,1 1 0,-1 0 0,0-1-1,0 1 1,1-1 0,-1 1-1,0-1 1,20-27-47,-14 23 43,-1 1 0,0 0 1,1 0-1,0 1 0,0 0 0,0 0 0,1 0 0,-1 1 0,7-2 0,-12 3 5,0 1 0,-1 0-1,1 0 1,0 0 0,-1-1 0,1 1-1,0 0 1,0 0 0,-1 0 0,1 0-1,0 0 1,0 0 0,-1 1 0,1-1 0,0 0-1,-1 0 1,1 0 0,1 1 0,30 9 0,-16-1 46,16 17-20,-31-25-24,-1-1 0,1 1 0,0-1 0,-1 1 0,1-1 0,0 1 0,-1-1 0,1 1 0,-1 0 0,1 0 0,-1-1 0,1 1 0,-1 0 0,0 0 0,1-1 0,-1 1 0,0 0 0,1 0 0,-1 0 0,0 1 0,2 6 6,-1-1-1,0 1 0,0 0 1,0 0-1,-1 0 0,0-1 1,-1 1-1,0 0 0,0 0 1,-1-1-1,0 1 0,0-1 1,0 1-1,-1-1 0,0 0 1,-1 0-1,-7 11 0,-3 0 4,-1 0 1,0-2-1,-1 1 0,-1-2 0,-30 21 0,-102 58-808,147-93 766,-110 60-3224,91-52 184,-30 10-506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48:29.8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70 9757,'88'0'1608,"-5"0"-380,-8-8-284,-9-4-404,1 0-212,-19-3-144,5-7-748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48:30.0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0 153 6821,'45'11'1048,"11"-19"-36,11-7-440,0-12-220,2 2-152,-2-7-164,-6 2-912,-13 3-1868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48:30.4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697 1 7633,'-3'5'131,"1"1"1,0-1-1,0 1 1,0-1-1,1 1 1,0 0-1,0 0 1,1 0-1,-1 0 1,2 7-1,0-3 109,1 1 1,1 0-1,0-1 0,0 0 1,5 11-1,53 112 1359,6 16-610,-55-119-857,-2 1 0,-1 1 0,5 34 0,-10-38-70,-1 1 0,-1 0 0,-2 0 0,-1 0 0,-1 0 0,-1 0 0,-2 0 0,-8 30 0,7-42-33,0 0 1,0 0-1,-2 0 0,0-1 0,-1 0 1,-1 0-1,0-1 0,-1 0 0,0-1 1,-2-1-1,1 0 0,-2 0 0,1-1 1,-17 10-1,15-12 14,-1-1-1,-1 0 1,0-1-1,0-1 1,0 0-1,-1-2 0,0 0 1,0-1-1,-1 0 1,1-2-1,-1 0 1,-23-1-1,27-2 54,-1 0-1,0-2 0,1 1 0,-1-2 0,1 0 0,0-1 0,0 0 1,1-1-1,-1-1 0,1 0 0,1-1 0,-1-1 0,2 0 0,-23-19 1,18 10-2,1 0 1,1-1 0,0-1 0,-23-42-1,17 22 171,-25-74 0,38 89-189,0-1-1,2 0 1,1 0 0,2 0-1,0-1 1,2 0 0,1-28-1,1 38-305,1 0-1,1 0 1,0 0 0,1 0-1,1 1 1,0 0-1,1 0 1,1 0 0,1 1-1,0 0 1,15-21-1,-10 23-2049,31-19-851,5 4-706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48:30.6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6677,'30'45'7116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48:31.7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1301 238 8873,'0'0'4821,"-10"3"-4756,-15 9-56,1 1 0,0 1 0,1 1 0,-26 22-1,-82 77-15,119-99-9,9-9 23,0-1 0,0 1 0,1-1 0,-4 12 0,6-13 0,-1 1 0,1-1 1,0 1-1,0-1 0,1 0 1,0 8-1,-1-12-6,0 1 0,0-1 0,0 1 0,1-1 0,-1 1 1,0-1-1,0 1 0,0-1 0,1 1 0,-1-1 0,0 1 0,0-1 0,1 1 0,-1-1 1,0 1-1,1-1 0,-1 0 0,0 1 0,1-1 0,-1 0 0,1 1 0,-1-1 0,1 0 1,-1 0-1,1 1 0,-1-1 0,1 0 0,-1 0 0,1 0 0,-1 0 0,1 1 0,0-1 1,20 8 5,1 0 0,0-2 0,0 0 0,1-2 0,0 0 0,36 0 1,45-9 5,135-23 1,-153 16-15,-54 6-14,-26 5 5,-12 3 17,-107 44-15,27-11-1,-82 45 1,123-55 5,1 3 0,-49 38 0,78-49-33,-16 21 23,31-38 13,-1 1-1,1-1 1,-1 1-1,1-1 1,-1 1 0,1 0-1,-1-1 1,1 1-1,-1 0 1,1-1 0,0 1-1,-1 0 1,1 0-1,0-1 1,0 1 0,0 0-1,-1 0 1,1 0-1,0-1 1,0 1 0,0 0-1,0 0 1,0 0-1,1 1 1,2 36 8,-3-37-8,0-1 0,0 1-1,1 0 1,-1 0 0,0 0 0,0 0 0,0-1-1,0 1 1,1 0 0,-1 0 0,0-1 0,1 1-1,-1 0 1,1 0 0,-1-1 0,1 1 0,-1 0-1,1-1 1,0 1 0,-1-1 0,1 1 0,-1-1-1,2 1 1,10 9 0,0 0 0,1-1 0,0-1 0,0 0 0,1-1 0,0-1-1,0 0 1,0 0 0,1-2 0,18 4 0,-5-4-3,-1-1 1,31-1-1,-14-3 18,-10-4-9,-27 4-7,-18-3-64,-19-7 68,-2 2 1,1 1 0,-37-5 0,15 8 96,-81-19 0,115 19-65,1 0 0,1-2 0,-1 0 1,1-1-1,0-1 0,1 0 0,0-1 0,-16-14 1,-2-5-13,1-2 0,2-1 1,-53-71-1,46 48-29,3-2 1,-28-61-1,-125-325 638,185 437-662,7 15 4,24 84 36,-3-7 13,6 5-30,4-1-1,4-2 1,78 129 0,-80-160 23,-9-16-8,-2 2 1,-2 0-1,29 71 1,-49-103 9,-1 1 1,0-1-1,-1 1 1,0 0 0,-1 0-1,0 0 1,-1 0-1,0 0 1,-1 0 0,0 0-1,-1 0 1,-1-1-1,-3 13 1,1-10 2,-1-1 0,0 0 0,0 0 0,-2 0 0,1-1 0,-2 0 0,0 0 0,0-1 0,-1 0 0,-16 14 0,-3-1 49,0-1 0,-2-2 0,-1 0 0,-61 28 0,66-38 233,0 0-1,0-2 1,-1-2-1,0 0 1,-1-2-1,-53 4 1,66-9-69,0-2 0,0 1 0,1-2 0,-1 0 0,0-1 1,1 0-1,0-1 0,0-1 0,-21-12 0,35 17-185,-1 1 0,1-1 0,0 0 0,-1 0 0,1 0 0,0 0-1,0 0 1,0 0 0,-1 0 0,1 0 0,1-1 0,-1 1 0,0 0 0,-1-3 0,-10-15 73,0-1 1,2 0-1,0 0 0,2-1 1,0 0-1,1 0 1,1-1-1,-3-25 1,8 28-85,1 0 1,0 1-1,2-1 1,1 0-1,0 1 1,1 0-1,1 0 1,0 0-1,2 0 0,0 1 1,10-18-1,14-20-838,74-97-1,-72 108-631,-6 8-1069,-22 29-208,17-40-5547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48:32.3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373 1 6469,'0'0'3087,"6"0"-2101,6 3-724,0-1 1,-1 1 0,1 1-1,-1 0 1,0 0-1,0 2 1,0-1 0,-1 1-1,0 0 1,0 1 0,-1 1-1,1-1 1,-2 1 0,16 18-1,-19-20-159,-1 0 1,1 0-1,-1 0 0,-1 1 0,1-1 0,-1 1 0,0 0 1,-1 0-1,1 0 0,-2 1 0,1-1 0,-1 0 0,0 1 1,0-1-1,-1 1 0,0-1 0,0 1 0,-1-1 0,0 1 1,0-1-1,-1 0 0,0 0 0,0 1 0,-1-1 0,-6 11 1,1-2-34,-2-1 1,0-1 0,-1 0 0,-1 0 0,-24 22-1,-76 53-48,66-55-27,15-10-637,-1-2 1,-37 19-1,51-33-446,0 1 0,0-2-1,0 0 1,-1-2 0,-35 7-1,4-9-2893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48:32.5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454 1 8293,'0'0'4464,"-40"45"-3320,-21 21-936,2-14-92,3-2-48,3-8-532,-9 0-692,1-8-1064,0-7-1300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48:32.8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224 572 5408,'-3'8'1149,"-11"25"-69,4-17-116,-13 12-68,17-21-27,-2-2-45,-24 16 28,24-16-99,2-4-111,-21 1 28,20-2-103,2-7-176,-3-4-299,1 0-1,1 0 0,0 0 1,1-1-1,0 0 0,0 0 0,2 0 1,-1-1-1,1 1 0,0-14 0,-5-186 1103,3 38-646,3 105-427,3 45-1115,-6-39-1,4 58-553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12:12.0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7445,'0'0'6666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48:33.1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0 244 8733,'0'0'1342,"6"-7"-251,-5 6-1056,7-7 215,-1-2 0,0 1 0,0-1 0,10-18-1,-9 5 64,-6 17-212,0 0 0,1-1 0,-1 1 0,1 0-1,1 1 1,-1-1 0,1 1 0,7-9 0,-4 5-2,-4 4-43,1 0-1,-1 1 1,1-1 0,1 1-1,-1 0 1,6-4-1,24-18 52,-31 24-102,1 0 1,-1 0-1,1 0 0,0 0 1,0 1-1,0-1 0,0 1 1,7-1-1,-6 2-4,-1 0-1,0 0 1,1 1-1,-1-1 1,8 3-1,-11-3 1,-1 0 0,1 0 0,0 1 0,-1-1-1,1 0 1,0 0 0,-1 1 0,1-1 0,-1 0-1,1 1 1,0-1 0,-1 1 0,1-1 0,-1 1-1,1-1 1,-1 1 0,0-1 0,1 1 0,-1-1 0,1 1-1,-1 0 1,1 0 0,4 7-107,1 0 1,-1 0-1,-1 1 0,1 0 0,-1 0 1,-1 0-1,0 0 0,0 0 1,-1 1-1,0-1 0,-1 1 1,1 0-1,-2-1 0,0 15 1,-2-10-450,-1 0 1,0 0 0,-1 0-1,0 0 1,-2-1 0,1 0-1,-9 15 1,-31 38-2734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48:33.5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475 0 6077,'34'0'1209,"-33"0"-1141,0 0 0,-1 0 0,1 0 0,0 0 0,0 0 0,0 1-1,0-1 1,0 0 0,0 0 0,-1 1 0,1-1 0,0 0 0,0 1 0,0-1 0,0 2 0,75 43 1119,-62-33-931,-6-4-195,-4-5-30,0 1 0,0 0 0,-1 0 0,1 0 0,-1 1 0,5 7 0,9 16 92,-16-27-113,-1-1 0,1 1 0,-1 0 1,1-1-1,-1 1 0,0 0 0,1 0 0,-1-1 0,0 1 0,0 0 1,1 0-1,-1 0 0,0-1 0,0 1 0,0 0 0,0 0 0,0 1 1,0 29 147,0-30-156,0-1 1,0 1 0,0 0 0,0-1 0,0 1-1,0-1 1,0 1 0,0 0 0,-1-1-1,1 1 1,0 0 0,0-1 0,-1 1-1,1-1 1,0 1 0,-1-1 0,1 1 0,0-1-1,-1 1 1,1-1 0,-1 1 0,1-1-1,-1 1 1,0 0 0,-7 7 5,-1 0 0,0-1 0,0 0 0,-1-1 0,0 0 0,0 0 0,-1-1 0,1 0 0,-1-1 0,0 0 0,0-1 1,-1 0-1,1-1 0,-16 2 0,9-4 35,-1-1 0,1 0 0,0-1 0,0-1 0,-33-11 1,-83-38 586,66 23-268,4 5 167,58 23-466,1 2-31,-18 6 27,22-6-50,0-1-1,1 0 0,-1 0 1,0 1-1,1-1 0,-1 0 0,0 0 1,1 1-1,-1-1 0,1 1 1,-1-1-1,1 1 0,-1-1 0,1 1 1,-1-1-1,1 1 0,-1-1 1,0 2-1,-20 24 136,20-25-139,0 0 1,1 0-1,-1 0 1,0 0-1,1 0 1,-1 0-1,0 0 1,1 0-1,-1 0 1,1 1-1,0-1 1,-1 2-1,-4 24 71,1 1-1,0 44 1,4-71-74,0 0-1,0-1 1,0 1 0,0 0 0,0-1-1,0 1 1,0 0 0,0-1-1,1 1 1,-1 0 0,0-1 0,1 1-1,-1 0 1,0-1 0,1 1 0,-1-1-1,0 1 1,1-1 0,-1 1 0,1-1-1,-1 1 1,1-1 0,-1 1-1,2-1 1,10 13 7,0-2-1,0 0 0,2 0 1,-1-1-1,1-1 0,1 0 1,0-1-1,0-1 0,0 0 1,1-1-1,0-1 1,19 4-1,-11-6-516,0-1 0,0-1 0,0-1-1,0-2 1,0 0 0,0-1 0,0-2 0,32-10 0,-7-4-2356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48:33.7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8417,'0'0'4436,"32"72"-11232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48:33.9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0 216 10809,'54'8'1308,"7"-16"-244,14-10-344,13-9-340,13-3-192,0-9-108,1 5-240,-14 8-1336,-22 2-1772,-4 6-1285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48:34.5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244 111 3208,'-50'-14'2945,"-71"-13"1460,120 27-4274,-1-1 0,0 1 0,0-1 0,1 1 0,-1 0 0,0 0 1,0 0-1,0 0 0,1 0 0,-1 0 0,-2 1 0,-18-2 2080,-5-2 1472,37 1-2563,110-13 436,214-26-457,-315 38-1104,19-1-1994,-11 4-669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48:37.3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8913,'0'0'3729,"1"5"-3358,6 14-34,1-1 1,1 0 0,12 20-1,15 30 394,61 122 991,-20-40-1098,-31-60-406,-16-33-149,22 61 0,-37-85-733,-10-25 310,-1-1-1383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48:39.3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1781 679 7641,'0'0'3589,"3"6"-3557,-1 1-28,1-1 0,0 0 0,1 0 0,0 0 0,0-1 0,0 1 0,0-1-1,1 0 1,0 0 0,0 0 0,0-1 0,1 0 0,0 0 0,-1 0 0,1-1-1,8 4 1,7 3 16,0-2 0,0 0 0,1-2-1,-1 0 1,2-1 0,-1-1 0,0-1-1,1-2 1,35 0 0,-53-2 12,2-5-32,19-20 7,-15 11-7,-3-3-5,-1 0-1,-1 0 1,-1 0-1,4-29 1,-8 45 4,-1-1 0,1 1 0,-1-1 0,0 1 0,0 0 0,0-1 0,0 1 0,-1-1 0,1 1 1,-1-1-1,0-3 0,-1-1 4,1 0-10,-1 1 26,-3-20-1,4 19 6,-73 0 217,68 7-234,4 0-9,0 0 1,0 0-1,1 0 1,-1 0-1,0-1 1,1 1-1,-1 0 1,0-1-1,1 1 1,-1-1-1,-2-1 1,-23-7-17,-19-4 19,42 12-9,-67-7 35,62 6-29,5 0 3,-1 1-1,1 1 0,-1-1 1,1 1-1,-1-1 1,-5 2-1,-17-1 3,-50 6 1,14 0-1,-263 8 466,303-14-301,-44-6-1,12 0 9,48 7-134,4-1-12,0 0 0,0 0 0,1 0 0,-1 0 0,0-1 0,0 1 0,1-1 0,-1 1 0,0-1 0,-3-2 0,-26-7 0,24 8-39,1 0 15,-1 0-2,4 1-6,1 1 1,-1-1 0,0 0-1,1-1 1,-1 1 0,1-1 0,-4-2-1,-34-16 10,9 2-10,24 13 24,2-1-37,-17-19 24,17 19-10,0-1 14,-17-18-5,17 19-1,11 14-50,77 124 230,-68-107-61,-10-12-7,0 15 31,-4-27-144,0-1 0,0 1 0,0-1 0,0 1-1,0-1 1,0 1 0,0-1 0,0 1 0,0-1 0,0 1 0,0-1-1,0 1 1,0-1 0,0 1 0,0-1 0,-1 1 0,1-1 0,0 1-1,0-1 1,0 0 0,-1 1 0,1-1 0,0 1 0,-1-1-1,0 1 1,-16 22 88,3-12-34,-3 0-52,-1-1 1,0-1 0,0-1 0,-1 0-1,0-2 1,0 0 0,-1-1 0,-25 3-1,9-5 74,35-3-69,0 0 0,0 0 0,0 0 0,0 0 0,0 0 0,0 0 0,0 0 0,1-1 0,-1 1 0,0 0 0,0 0 0,0-1-1,0 1 1,-1-1 0,-28-12 119,29 12-125,0 1-1,-1-1 1,1 1-1,0-1 1,0 0-1,0 1 1,0-1-1,0 0 1,0 0-1,0 0 1,-2-2-1,-13-16 7,0-2-1,1 0 0,0 0 0,-20-45 0,-36-110 7,-13-73-13,53 184 8,30 64-18,0 0 1,1 0 0,-1 0-1,0 0 1,1 0-1,-1 0 1,1 0 0,-1-1-1,1 1 1,0 0-1,-1 0 1,1 0 0,0 0-1,0-1 1,0 1 0,0 0-1,0 0 1,0 0-1,0-1 1,0 1 0,1-1-1,-1 1-29,18 58 29,2-1 0,2-1 0,31 54 0,-21-55 28,-7-11 0,23 50 0,-44-85-48,-2 0 13,7 25 36,-9-32-24,0-1 0,1 1 0,-1-1 0,0 1 0,0 0 0,0-1 0,0 1 0,0 0 0,0-1 0,0 1 0,0 0 0,0-1 0,0 1 0,0 0 0,0-1 0,0 1 0,-1 0 0,1-1 0,0 1 0,0-1 0,-1 1 0,1 0 0,0-1 0,-1 1 0,-17 32 18,17-31-16,1-1-1,-1 0 0,0 0 0,0 1 0,1-1 1,-1 0-1,0 0 0,0 0 0,0 0 0,0 0 1,0-1-1,-3 3 0,-41 30 32,-4-2-31,37-25-8,9-3 1,-1-1 1,0-1 0,0 1 0,-1 0 0,1-1 0,0 0 0,0 0-1,-1 0 1,-7 0 0,-23 2 2,21-2 5,-31-2 36,13-2-41,29 3 0,0 0-1,0-1 1,0 1 0,0-1 0,0 1-1,0-1 1,1 0 0,-1 0 0,0 0-1,-4-3 1,5 3 2,1 0 0,0 1 0,-1-1 0,1 0 0,-1 1 0,1-1 0,-1 1 0,0 0 0,1-1 0,-1 1 0,1 0 0,-1 0 0,0 0 0,-2 0 0,-4-4-12,-24-11-10,24 12 33,3-4-60,-18-21 30,17 21-2,0 14-149,-22 27 170,5-2 2,18-26 16,-1-1 59,-21 13 149,20-14 1065,1-15-974,6 11-315,-12-18 144,1-1 0,1-1 0,-14-38 1,9-9 20,-9-104 1,18 120-166,-2-24-6,-16-111 66,23 181-95,0 0-168,-5-16-674,5 16-642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48:39.5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54 6249,'45'26'1944,"-2"-14"-304,18-9-408,-2-3-444,15-3-408,-4-9-172,-4-3-152,-4-5-80,-14 2-1056,-8-9-5913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48:39.7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92 7473,'40'-39'1456,"14"14"-452,2 8-448,-11 10-264,3 4-136,-8 3-120,3 3-6677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48:40.0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800 1 7789,'0'0'3059,"-10"3"-2021,-4 2-760,0 0 0,0 1 0,1 0-1,-1 1 1,-16 12 0,-15 21 288,1 1 0,3 3-1,-45 59 1,-33 36-241,95-115-389,-1 0 0,-1-1 0,-37 23 0,51-38-317,0 0 1,-1-1-1,1 0 0,-2-2 1,-24 9-1,-21-3-4525,1-3 1395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12:05.3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 68 4916,'-4'-6'1397,"-10"-19"-126,10 19-257,1 1-248,-12-15-201,12 15 1038,5 12-1085,20 54 186,3-2 0,52 90 0,-33-77-413,3-2 0,2-2 0,98 102 0,201 162-2,-282-273-255,-43-38-32,894 837 150,-605-567-268,-280-264-1579,65 40-1,-89-62 48,0 0-389,24 15-377,-24-15-95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48:40.4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398 0 4760,'0'0'5836,"10"5"-5082,81 47 556,-74-39-831,-7-4-305,-5-4-32,1 0-1,-1 0 0,0 1 1,0-1-1,5 10 0,17 21 386,-26-35-489,-1 0 0,1 0-1,0 0 1,0 0 0,-1 0 0,1 0 0,-1 0-1,1 0 1,-1 1 0,1-1 0,-1 0 0,0 0-1,0 0 1,1 0 0,-1 3 0,1 6 27,0 0 1,0 0-1,-1 0 1,0 0-1,-1 0 1,0 0-1,-1-1 1,0 1-1,0 0 1,-1-1-1,0 1 1,-1-1-1,0 0 1,-9 14-1,-1-5-44,-1 0 0,-1-1 0,-1-1 0,-36 27 0,-83 46-853,118-78 560,-176 97-4003,93-58 519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48:41.5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1312 347 4896,'0'0'7489,"-8"0"-7326,-18 3-137,1 1 1,0 2-1,0 0 1,0 2-1,1 0 1,-26 13-1,-142 82 47,99-43-50,92-59-21,0 0 0,0-1 0,0 1-1,0 0 1,0-1 0,0 1 0,0 0 0,0 0-1,1 0 1,-1-1 0,0 1 0,1 0 0,-2 2 0,-16 27 32,18-29-30,0-1 1,-1 1 0,1-1-1,-1 1 1,1-1 0,0 1 0,0-1-1,-1 1 1,1-1 0,0 1-1,0 0 1,0-1 0,0 1 0,0-1-1,-1 1 1,1 0 0,0-1 0,0 1-1,1 0 1,-1-1 0,0 1-1,0-1 1,0 2 0,6 26 134,-6-28-136,0 1 1,0 0-1,0-1 0,0 1 0,1 0 0,-1-1 0,0 1 1,0-1-1,1 1 0,-1-1 0,0 1 0,1-1 0,-1 1 1,1-1-1,-1 1 0,1-1 0,-1 1 0,1-1 0,-1 1 1,1-1-1,-1 0 0,1 1 0,-1-1 0,1 0 0,0 0 1,-1 1-1,2-1 0,19 11 9,1-2 0,0 0 0,1-1 1,0-2-1,33 7 0,-15-7-2,-1-2-1,72-1 1,72-14 779,-226 6-764,34 4-18,-1 0-1,1 0 0,-1 0 0,-14 1 0,-5 3-8,-1 2 0,1 0 0,0 2 1,1 1-1,0 1 0,0 1 1,1 1-1,0 2 0,1 1 0,0 0 1,-40 33-1,30-17 17,22-16 3,7-4-23,0 0 0,1 1 0,-6 13 1,9-19 3,1 1 1,-1-1-1,1 0 1,0 0 0,0 0-1,1 1 1,-1-1-1,1 1 1,0-1 0,2 9-1,4 0 35,-1-6-34,1 0 0,0 0 0,0-1 0,1 0 0,0 0-1,0 0 1,1-1 0,0 0 0,0 0 0,0-1 0,1 0-1,-1-1 1,1 0 0,1 0 0,-1-1 0,14 4 0,-13-5 5,27 0 4,-10-2-16,-20 0 73,-7-31-131,0 30 64,0 1 1,0-1-1,0 0 1,-1 1-1,1-1 1,0 0-1,0 1 1,0-1-1,0 0 1,-1 1 0,1-1-1,0 0 1,0 1-1,-1-1 1,1 1-1,-1-1 1,1 1-1,0-1 1,-1 1-1,1-1 1,-1 1-1,0-1 1,-81-89-28,35 41 26,3-2 1,-65-95-1,66 67-3,3-2-1,-36-106 0,-44-162 123,95 285 70,23 59-201,-1 7-21,-1 0 31,1 0 0,0 1 0,0-1 0,0 1 0,0-1 0,0 1 0,1 0 0,-4 5 0,-2 2-1,-2 2 5,1 1 1,1 1-1,0-1 0,1 1 1,0 1-1,1-1 0,1 1 1,-7 29-1,6-12 11,1 2 0,1-1 0,1 40 0,4-42-6,1 1 0,1-1 0,2 1 0,1-1 0,1 0 0,2-1 0,1 0 0,1 0 0,2-1 0,1-1 0,20 32 0,26 27 10,75 84 0,-125-158 58,0 1-1,-1 0 0,-1 1 0,0-1 0,-1 1 1,8 25-1,-15-40-58,0 1 0,0-1 1,1 1-1,-1 0 0,0-1 0,0 1 1,0-1-1,0 1 0,0 0 1,0-1-1,0 1 0,0 0 0,0-1 1,0 1-1,0-1 0,0 1 1,-1 0-1,1-1 0,0 1 0,0-1 1,-1 1-1,1-1 0,0 1 1,-1-1-1,0 1 0,-5 11 33,0 0 0,-1-1-1,-1 0 1,0-1 0,0 1-1,-1-2 1,0 1 0,-1-1 0,0-1-1,-12 8 1,5-6-31,0-1 1,-1-1-1,0 0 0,0-2 0,0 0 0,-1-1 0,0-1 1,-20 2-1,25-4 50,0-2 0,0 1 0,0-2 0,1 0 1,-1-1-1,0 0 0,0-1 0,1 0 0,0-1 0,-1 0 0,2-2 0,-14-6 1,-14-13 119,38 24-171,0 0 1,0-1-1,0 1 1,1-1-1,-1 1 1,1-1-1,-1 0 1,-2-3 0,-15-20 19,0-1 0,2-1 1,1 0-1,1-1 0,-22-58 1,30 60-39,1 0 1,1-1 0,1 0-1,2 1 1,0-1 0,2 0-1,1 0 1,1 0 0,1 0 0,1 0-1,2 1 1,9-30 0,0 12-606,28-55 1,-40 92-1149,-1 0-1045,4-28-1378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48:41.8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204 1 8097,'0'0'1033,"8"0"-113,24 2-130,-24-1-173,2 7-95,31 25 87,-36-29-502,0 0 0,0 0 0,0 0-1,0 1 1,-1-1 0,0 1-1,5 7 1,-1-1 37,-7-10-130,-1-1 0,1 1 0,0 0 0,-1 0 0,1-1 0,0 1 1,-1 0-1,1 0 0,-1 0 0,0-1 0,1 1 0,-1 0 0,0 0 0,1 0 0,-1 0 0,0 0 0,0 0 0,0 0 1,0 0-1,0 0 0,0 0 0,0 0 0,0 1 0,-1 16 27,0-1 0,-2 1 0,0-1-1,-1 1 1,0-1 0,-1 0 0,-1-1 0,-1 1 0,-9 15 0,4-13-26,-2-1 0,1 0 1,-31 29-1,-47 33-518,84-74 124,0 0 1,-1 0 0,1-1 0,-14 6-1,7-3-181,9-4-1,-1-1 0,1 1 1,-1-1-1,0 0 0,0 0 0,-9 2 0,2-1-349,3 1-1929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48:42.0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243 0 6121,'0'0'3604,"-5"50"-3064,-8-5-260,-9-3-152,-4 4-76,-9 4-28,3-5-224,-29 16-4000,13-19 1367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48:42.3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231 666 3692,'0'0'2924,"3"8"-1700,9 25-288,-11-33-916,-1 1-1,0-1 1,0 0-1,0 1 1,1-1-1,-1 1 1,0-1-1,0 1 1,0-1 0,0 1-1,0-1 1,0 0-1,0 1 1,0-1-1,0 1 1,0-1-1,0 1 1,0-1-1,0 1 1,0-1-1,0 1 1,0-1 0,0 0-1,-1 1 1,1-1-1,0 1 1,0-1-1,-1 0 1,1 1-1,0-1 1,0 1-1,-1-1 1,1 0-1,0 0 1,-1 1 0,-23 27 544,10-15-58,-22 9 58,18-15 64,-17 1 86,18-7-96,-15-6-169,24 4-76,1-10-68,0-2-240,-1 0 1,2-1-1,0 0 1,1 0-1,0-1 1,-3-18-1,3-13 92,3 0 0,1 0-1,3 1 1,9-59-1,0-37-102,-8 87-55,0 21-13,-2 0 0,-2 0 0,-5-35 0,5 61-198,-1-5 152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48:42.6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47 7401,'0'0'4428,"48"-30"-3492,0 14-648,-8 16-188,-13 42-100,-19 0-528,-22 4-684,-7-1-944,-19 9-788,-21 6-141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48:42.9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419 5 5252,'0'0'3055,"8"-1"-2843,24-2-40,-24 3 339,-20 7-455,-22 11 149,-1-1 0,0-1 1,-43 12-1,10-13 577,3-4-173,24-4-416,22-1-78,-17 9 18,27-11 145,3 5-57,-17 30-81,22-38-129,1 0 0,-1 0 0,1 0-1,-1 0 1,1 0 0,-1 0-1,1 0 1,-1 0 0,1 0 0,0 0-1,0 0 1,-1 1 0,1-1-1,0 0 1,0 0 0,0 2 0,0 35 207,0-37-207,0 0 0,0 0 1,0 0-1,0 0 0,0 0 1,1 0-1,-1 0 0,0 0 1,0 0-1,1 0 0,-1 0 1,1 0-1,-1 0 0,1 0 1,-1 0-1,2 2 0,4 6 12,0 0-1,1-1 0,0 1 1,0-1-1,1-1 0,0 1 1,0-1-1,0-1 0,1 0 1,0 0-1,1 0 0,-1-1 1,13 4-1,2-1-48,0-1 1,1-2-1,43 6 0,-64-11-150,0 1 0,-1-1 0,1 0 1,0 0-1,0-1 0,-1 1 0,1-1 0,0 1 0,4-3 0,1 1-444,0 1-2071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48:43.1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38 9749,'-8'-38'3340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48:43.3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84 10057,'40'30'1564,"8"-18"-164,-3-4-216,11-16-292,5-4-440,-7-6-216,-6 2-96,5-14-1188,-13-20-7612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48:53.9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302 601 2940,'0'0'8039,"-5"-4"-7998,-1-1-37,1 0 0,0 0 0,0 0 0,1-1 0,0 0 0,0 0 0,0 0 0,1 0 0,0-1 0,0 1 0,0-1 0,1 0 0,-3-11 0,2-8-10,2 0-1,0 1 0,5-43 0,-3 58 6,2-15-7,1 1 0,0-1 0,2 1 0,1 0 0,13-29 0,-13 41 7,-1 1 1,2 0 0,0 0 0,0 0 0,1 1-1,0 1 1,1 0 0,0 0 0,0 0-1,1 2 1,0-1 0,0 1 0,1 1 0,0 0-1,0 1 1,1 0 0,13-4 0,-10 5 8,0 0 0,1 1 0,-1 0 0,0 2 1,1 0-1,-1 1 0,1 0 0,-1 1 0,1 1 1,-1 1-1,0 0 0,0 1 0,17 7 0,-23-7 19,-1 1 0,0 0 0,-1 0-1,14 11 1,-6-4 60,-6-1 124,-4-1-145,0 0-1,-1 0 0,0 0 0,-1 0 0,0 1 0,-1 0 0,0 0 0,-1 0 0,0 0 1,-1 0-1,0 0 0,0 0 0,-1 1 0,-3 15 0,-4 4 24,-2 0 0,-2 0-1,0-1 1,-2-1 0,-1 0 0,-2 0 0,-26 36-1,-11 6-60,-87 91 0,-4-16-67,108-114 28,-1-1 0,-48 30 0,41-32 18,11-7 13,-54 26 1,53-36-22,10-7-23,20-4 5,2-28-8,2 21 28,-1 1-1,1-1 1,0 0-1,0 1 1,1-1-1,2-9 1,1 3 5,0-1 0,1 2-1,1-1 1,0 0 0,0 1 0,1 0 0,1 1-1,0 0 1,0 0 0,12-11 0,-7 12 14,0 2-20,0 1 1,0 0-1,24-6 0,-29 10 8,0 0-1,0 0 0,1 1 0,-1 0 0,1 1 0,-1 0 1,0 0-1,17 3 0,-11 1 81,0 1 0,0 0 0,0 1 1,0 0-1,-1 1 0,0 1 0,20 14 1,79 77 640,-35-28-397,-39-40-258,1-1 1,54 30-1,-74-50-56,0 0 0,1-2 0,0 0 0,1-1 0,-1-1 0,1-1 0,35 4-1,13-6 62,-64-3-40,2-7-1,26-25-34,-8 2-6,-17 16 45,-3-2-51,32-73-87,-36 88 92,-1 0 1,1 0-1,0 0 1,-1 0-1,1 0 1,-1-1-1,1 1 0,-1 0 1,0 0-1,1 0 1,-1 0-1,0-1 1,0 1-1,0 0 1,0 0-1,0 0 1,0-1-1,0-1 1,0 2-3,-1-1 1,1 1 0,0 0-1,0-1 1,0 1 0,0-1-1,0 1 1,1 0 0,-1-1-1,0 1 1,1 0-1,-1-1 1,0 1 0,1 0-1,0-1 1,0 0 0,2-2-492,3-8 1066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12:06.4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2648 580 4524,'-8'-5'859,"-24"-15"-33,24 15 2005,17 10-2451,1106 662 2034,-1021-609-2166,277 192 77,-362-243 327,-21-1-596,-6 2-52,0 0 1,-1-2 0,0 0 0,0-1 0,-1 0 0,1-2-1,-1 0 1,0-2 0,0 0 0,-24-2 0,-65-6-22,-125-25 0,-107-42-174,254 49-39,0-3 1,-165-78 0,177 65 211,12-1-11,11 3 29,42 31-1,18 13 29,24 18 21,-24-17 51,-8-3-90,1 1 0,-2-1 1,1 1-1,0-1 0,-1 0 1,1 1-1,-3 5 0,1-1 3,2-7-11,-1 0-1,1 0 0,0-1 1,0 1-1,0 0 1,0-1-1,-1 1 1,1 0-1,0 0 1,-1-1-1,1 1 0,0-1 1,-1 1-1,1 0 1,-1-1-1,1 1 1,-1-1-1,1 1 1,-1-1-1,0 1 0,1-1 1,-1 1-1,-1 0 1,-13 10-3,-1-1 0,0 0 0,-1-2 0,0 1-1,0-2 1,-1 0 0,0-1 0,0-1 0,-1-1 0,1-1 0,-1 0 0,0-1 0,0-1 0,0-1 0,0 0 0,0-2 0,-19-3-1,-1-7-51,31 10-4,-2-9-52,-31-32 46,24 21 40,-12-21-13,22 33-7,4 0 47,-10-28 11,10 29-38,1 17 21,-7 27 23,7-26-14,-38 36-273,39-43 218,-1-1-1,1 1 0,-1-1 0,1 1 0,-1-1 1,1 0-1,-1 0 0,0 0 0,-2 2 0,-87 42-1405,90-45 1411,-1 1-1,1-1 1,0 1 0,0-1 0,0 0 0,0 0 0,0 1 0,-1-1 0,1 0 0,0 0 0,0 0 0,0 0 0,-3-1 0,-47-2-1315,44-7 542,-23-28 208,18 18 234,5 9 305,4 3 30,-1 1 1,1-1 0,0 0-1,-2-10 1,-6-17 32,8 27 3127,0 17-2594,-30 80 351,32-88-846,1 1 0,-1-1 0,0 0 0,1 0 0,-1 1 1,0-1-1,0 0 0,0 0 0,0 0 0,0 0 0,0 0 1,-2 1-1,-15 16 103,-2-1 0,0-1 0,-2-1 0,1-1 0,-31 14 0,31-20-50,1-2-1,-1 0 0,0-2 1,0 0-1,-1-1 1,-34 0-1,22-4-25,1-1 0,0-2 0,-49-11 0,58 8-48,0 0 0,0-1 0,1-2 0,0 0 0,1-2 0,-32-22 0,26 14-13,1-2 0,1-1 1,1-1-1,-23-29 1,-7-20-24,3-2 0,-69-137 0,65 107 26,-93-165-23,113 213 13,-2 2 1,-71-79-1,93 117-312,-1 1-1,0 2 0,-2-1 0,1 2 0,-2 0 1,0 2-1,0 0 0,-1 1 0,0 1 0,-1 1 1,-22-5-1,-11 0-2594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48:54.8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690 107 3548,'-1'-7'1029,"-5"-18"78,5 19-69,-1 1-75,-7-16-91,7 16-181,-6 0-179,-1 0-450,0 1-1,0 0 1,-1 0-1,0 0 1,1 1-1,-1 1 1,0 0 0,0 0-1,0 1 1,-1 0-1,1 1 1,-14 0-1,-14 7 47,0 1-1,0 1 1,-61 26-1,75-25-57,1 1 0,1 1 1,0 1-1,1 1 0,1 1 0,-32 29 0,32-24 90,1 0-1,-18 26 0,31-36-121,-1-1 0,2 1 0,0 1 0,0-1 0,0 1 0,1-1 0,-4 23-1,7-29-15,1 0 0,-1-1 0,1 1-1,0 0 1,0 0 0,1 0 0,-1 0-1,1 0 1,0 0 0,0 0 0,0 0-1,0-1 1,1 1 0,-1 0 0,1-1-1,0 1 1,0-1 0,1 0 0,-1 0 0,1 0-1,-1 0 1,1 0 0,0 0 0,0-1-1,0 1 1,1-1 0,-1 0 0,7 3-1,-2 0 2,2-1-1,-1-1 1,0 0-1,1 0 1,0-1-1,-1 0 1,1 0 0,0-1-1,0-1 1,16 0-1,-4-3 4,-1 0 0,0-2 0,-1 0 0,1-2 0,-1 0 0,0-1 0,-1-1 0,0-1 0,21-14 0,-6 1-20,0-3 0,-2 0 0,50-53-1,-66 59 28,-1 0-1,-1-1 1,-1 0-1,0-1 0,-2-1 1,-1 0-1,-1 0 0,12-46 1,-20 64 501,-1 10-499,0-1-1,0 1 0,-1-1 0,0 0 1,0 1-1,-2 5 0,-3 11 2,1 17 40,2 0-1,1-1 1,2 1-1,2 0 1,1-1-1,11 49 1,70 218 679,57 75-397,-114-303-180,-3 1 0,14 82 1,-37-153-64,-4 1-38,-11 21-32,13-27-25,1-1 1,0 1-1,0 0 1,-1-1-1,1 1 1,0-1-1,-1 1 1,1-1-1,-1 1 0,1-1 1,-1 1-1,1-1 1,-1 0-1,1 1 1,-1-1-1,1 1 0,-1-1 1,0 0-1,1 0 1,-1 1-1,1-1 1,-1 0-1,0 0 0,1 0 1,-2 0-1,-16 5 4,0-1 0,1-1 0,-2-1 0,1 0 0,0-1 0,0-1 0,0-1 0,-27-5 0,11-1-3,0-1 0,1-2 1,0-1-1,0-1 0,-38-22 0,53 25-5,1-1-1,1-1 1,0-1-1,0 0 1,2-1-1,-1-1 1,1 0-1,1-1 1,1 0-1,-21-34 1,21 27-13,2-2 1,0 1-1,2-2 0,1 1 1,0-1-1,2 0 1,1 0-1,1 0 0,1-1 1,1 1-1,2-1 1,0 1-1,2-1 1,0 1-1,2 0 0,1 0 1,1 0-1,1 1 1,1 0-1,1 1 0,1 0 1,1 0-1,20-27 1,-12 22-1124,1 2 0,1 0 0,2 2 0,0 0 0,48-35 0,-17 24-1783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48:55.1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6693,'0'0'5449,"4"9"-4616,17 41-3,3-1-1,35 54 1,13 25-62,50 94-594,-104-188-338,-9-22-557,14 11-634,-17-17-692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48:55.2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88 5064,'0'0'1513,"-14"-33"1367,54-2-2880,22 16-3808,-17 19 1011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48:55.9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446 211 4972,'-4'-32'1559,"4"32"-1482,0-1 1,0 0-1,0 1 1,-1-1-1,1 0 1,0 1-1,0-1 1,-1 1-1,1-1 1,0 0-1,0 1 1,-1-1-1,1 1 1,-1-1 0,1 1-1,-1-1 1,1 1-1,-1-1 1,1 1-1,-2-1 1,-5-7 197,-1 1 1,0 0-1,0 1 0,-1 0 1,1 0-1,-2 1 1,1 0-1,0 0 0,-1 1 1,0 1-1,-17-5 1,13 6-185,-1 0 1,0 1 0,1 0-1,-1 1 1,0 1-1,1 0 1,-1 1 0,1 1-1,-18 4 1,23-3-86,0-1 0,0 1 1,0 0-1,1 1 0,-1 0 0,1 0 1,0 1-1,1 0 0,-1 1 1,1 0-1,1 0 0,-1 0 0,1 1 1,-10 15-1,13-17-2,0-1 1,0 2 0,1-1-1,0 0 1,0 0-1,0 1 1,1-1 0,-1 1-1,2 0 1,-1-1 0,1 1-1,0-1 1,0 1-1,1 0 1,0-1 0,0 1-1,0-1 1,1 1-1,0-1 1,1 0 0,-1 1-1,1-1 1,0 0-1,1-1 1,-1 1 0,1-1-1,0 1 1,1-1 0,-1 0-1,1-1 1,0 1-1,0-1 1,0 0 0,1 0-1,6 3 1,-3-3-1,0 0 1,1 0-1,-1-1 1,0-1-1,1 0 1,0 0-1,-1-1 1,1 0-1,17 0 1,-12-2 4,1-1 1,0-1-1,-1 0 1,0-1-1,24-9 1,-16 3-15,0 0 0,-1-2 0,0-1 1,-1-1-1,0 0 0,-1-2 1,25-25-1,-28 22 9,0-1 0,-1-1 1,-1-1-1,-1 0 0,-1-1 1,-1 0-1,15-43 1,-15 30 0,-6 7 0,-5 24 280,-1 14-52,3 74 60,3 0 0,4-1-1,22 88 1,3-34 113,55 139-1,44 90-13,-75-187-304,-50-142-52,-1 0 0,-2 0 0,1 39 0,-6-65-20,-2 0 0,1-1 0,-1 1 0,0 0 0,-1 0 0,0-1 0,-1 1 0,-5 13 0,8-22-13,-1 0 0,1 0 0,-1 0 0,1-1 0,-1 1 0,1 0 0,-1 0 0,0 0 0,0 0-1,1-1 1,-1 1 0,0 0 0,0-1 0,0 1 0,0-1 0,-1 2 0,-10 5 10,-1 0 1,0-1-1,0 0 0,0-1 1,0-1-1,-1 0 1,0-1-1,0 0 0,0-1 1,0 0-1,0-1 0,-29-3 1,8-1 8,0-2 0,0-2 0,1-1-1,0-1 1,1-2 0,0-1 0,0-2 0,-39-23 0,31 12 148,1-1 0,1-2 0,2-1 0,0-2 0,-53-61 0,78 79-70,0-1 0,1-1 0,0 0 1,1 0-1,1-1 0,1 0 1,0-1-1,1 0 0,1 0 0,0-1 1,2 0-1,0 1 0,0-1 1,2-1-1,1 1 0,0 0 0,1-1 1,1 1-1,0 0 0,2 0 1,5-24-1,-2 19-80,1 0 0,1 1 1,1 0-1,1 0 0,1 1 0,0 0 1,2 1-1,20-25 0,-14 24-78,0 0-1,2 1 1,0 1-1,1 1 1,1 1 0,42-24-1,19-1-4602,169-60 0,-194 85 1423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48:56.6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32 3860,'3'-6'1598,"8"-20"3618,-10 33-4307,34 224 2243,-11-110-2083,31 141 293,-3 37-1018,-31-162-350,-12-82-401,2 16-1581,-1-22-5746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48:56.8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25 7817,'0'-25'2001,"2"44"878,3 45-1362,22 58-645,-6-34-480,85 348 153,-65-272-483,-28-112-194,-8-35-822,-3-6 464,-3-2-2948,-4-7 1259,-23 4-272,-13-11-94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48:57.0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1 218 5649,'0'0'1132,"0"-37"-20,21 5-120,6 5-228,21 5-112,-3 4-160,11 1-180,-3 2-156,9 0-76,-1 8-52,-8-5 4,9 4-44,-9 1-1028,-5 7-1276,5 0-673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48:57.4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387 247 3572,'12'-23'858,"0"0"-1,2 0 0,1 1 1,23-26-1,-29 38-621,0 1 1,0 1-1,1-1 0,0 2 1,1-1-1,0 1 1,0 1-1,0 0 0,1 1 1,23-8-1,-13 7-106,-1 1-1,1 2 1,0 0 0,0 1 0,0 1-1,0 1 1,0 1 0,0 1-1,0 1 1,32 9 0,-49-11-85,-3 3 32,-1-2-66,0 0 0,0 0-1,0 1 1,-1-1-1,1 0 1,-1 0-1,1 1 1,-1-1-1,0 0 1,0 1-1,0-1 1,0 0-1,0 1 1,0-1 0,-1 0-1,1 0 1,-1 1-1,1-1 1,-1 0-1,0 0 1,0 0-1,0 0 1,0 0-1,0 0 1,-1 0-1,-2 4 1,-4 3 7,-1 0 1,0-1-1,0 1 0,-16 9 0,-142 94 172,0-1 257,-66 68 158,7-6-188,224-172-398,0 0 0,-1 1 0,1-1 0,0 1 0,0 0 0,1-1 0,-1 1 0,0 0 0,0 0 0,1 0 0,-1 0 0,1 0 0,-2 4 0,0 0 107,-2 0 478,12-3 36,3 1-482,0 0 0,1-1 0,-1 0 0,1-1 0,-1 0 0,1-1 0,20 0 1,86-8 839,-85 4-712,714-29 2033,-731 31-2322,-8 0-4,-1 1 1,0 0 0,0 0 0,0 1 0,1 0 0,7 2 0,13-1-759,-21-3 400,0 1-1156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48:58.2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0 329 2988,'0'0'967,"7"-3"175,36-9 627,0 1-1,86-9 1,-69 12-1330,492-49 1037,2 28-1024,-377 21-425,580-2 44,-189 7-55,-563 3-37,105-6 70,-93 5-318,-1-2 0,0 0 0,0-1 0,19-7-1,-31 10-926,-4-6-278,0-21-211,0 27 1599,0 0 0,0 1 0,0-1 0,0 0 0,0 1 1,0-1-1,0 0 0,0 1 0,0-1 0,-1 0 0,1 1 0,0-1 1,0 0-1,-1 1 0,1-1 0,0 1 0,-1-1 0,1 0 1,-1 1-1,0-1 0,-8-10-416,0 1-1,-1 1 1,0 0 0,-1 0-1,-13-8 1,-18-7-620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48:58.5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253 0 3044,'0'0'858,"-7"0"56,-14 0-366,6 0 5516,25 5-5635,239 87 1229,-106-43-608,-137-46-670,-6 2-247,-1 1-1,1-1 1,-1 1-1,-1-1 0,1 1 1,-1-1-1,0 0 0,0 0 1,0 0-1,-1 0 1,0 0-1,0 0 0,0-1 1,-7 8-1,-5 3 34,0-1 0,-29 21-1,37-30-101,-224 147 257,145-99-463,29-18-617,-71 47-4789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12:06.6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20 10617,'0'0'1192,"35"-19"1588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49:00.4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604 1 5264,'0'0'2569,"-4"6"-1575,-39 64 361,-30 44 53,68-106-1372,-1-1 1,0 1 0,-1-2-1,1 1 1,-1-1 0,0 0-1,-1 0 1,0-1-1,0 1 1,0-2 0,0 0-1,-1 0 1,1 0 0,-1-1-1,-18 4 1,4-2-21,-1-2 0,1-1 0,0-1-1,-28-1 1,36-1-12,1-1 1,0 0-1,1-1 0,-1-1 0,0 0 0,1 0 0,0-2 0,-13-6 0,24 11-3,0 0-1,0 0 1,0 0 0,0-1 0,1 1 0,-1-1 0,0 1 0,1-1-1,-1 0 1,1 0 0,-1 0 0,1 1 0,-2-5 0,-2-2-2,0-1 5,0-1 0,0 0 0,1 0 0,0-1 0,1 1 0,0-1 0,1 1 1,0-1-1,0 0 0,1 0 0,1 0 0,0-12 0,1 32 98,0 0 0,1 0-1,0 0 1,5 14 0,-2-6 11,85 224 1765,-67-184-1591,53 104 133,17 45-230,-63-125-204,-12-35-345,14 55 0,-27-78-1427,4 3-942,-6-19 1376,8 20-2102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49:01.5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1518 797 5517,'-6'0'1307,"-17"2"35,17-1 422,2 25-720,5-16-738,8 10-100,-1-11-60,-1-4-134,1 0 0,0 0 1,1-1-1,-1 0 0,1-1 1,-1 0-1,1 0 0,13 2 0,-13-5 4,1 1-1,0-2 0,-1 0 0,1 0 1,16-4-1,9-8-18,-24 7 16,1-1 1,-2-1-1,14-10 0,-17 8 37,2-11 128,-7 16-46,-8 1-66,-5-3-50,-1 0-1,1 1 1,-1 0-1,0 1 0,-1 0 1,1 1-1,-1 0 0,-20-2 1,-117-7 55,62 8-81,-80-14 2,125 15 21,9-2-19,28 5 41,1-5-54,-12-20 24,12 19 454,-2 12-177,-5 3-205,-24 16 50,-41 21-1,63-37-107,-1-2 1,0 0-1,-1 0 0,1-2 0,-1 0 1,-31 4-1,40-7 2,5 0-12,-1 0 1,1-1-1,0 0 0,-1 1 0,1-1 1,0 0-1,-1 0 0,1 0 1,0-1-1,0 1 0,-1 0 1,1-1-1,-3-1 0,-27-5 107,24 6-40,2-7-35,0-2-35,-1-1 0,2 0 0,-1 0 0,1 0 0,1-1 0,0 0 0,1 1-1,0-1 1,-2-20 0,0-35 9,3-1 1,9-83-1,-1-11 15,-6-26-52,0 183-14,2 12 3,25 200 34,-3-25-5,-20-159 16,-1 1-1,-1-1 0,-1 0 1,-4 37-1,3-51-6,-2-1-1,0 1 1,0-1 0,0 1-1,-1-1 1,0 0-1,-1 0 1,0 0 0,0 0-1,0-1 1,-1 0-1,0 0 1,-1 0 0,0 0-1,-10 8 1,3-5-3,0-1-1,0 0 1,-1-1-1,0-1 1,-1 0-1,0-1 1,0-1-1,0 0 1,0-1 0,-29 3-1,31-5-7,0-1 1,0 0-1,-1-1 1,1 0-1,0-1 0,0-1 1,0 0-1,0-1 1,0 0-1,1-1 0,-1-1 1,1 0-1,-12-7 1,12 3-30,3-2 27,-1-1 0,-11-19 0,18 26 4,0 0-1,0 0 1,0-1-1,1 1 1,0-1 0,0 0-1,0 0 1,1 1-1,-1-13 1,5 7-33,33-44 27,-32 50 0,1 4 24,16-4-14,-11 6-16,8 7 25,-10-1 4,6 13-17,-14-20 5,1 1 1,-1-1-1,0 1 1,1-1-1,-1 1 1,0-1-1,1 1 1,-1-1-1,0 1 1,0-1-1,0 1 1,0-1-1,1 1 1,-1-1-1,0 1 1,0 0-1,0-1 1,0 1-1,0 0 1,-1 6 1,0 0 0,-1-1 1,1 1-1,-1-1 1,-1 1-1,1-1 0,-1 0 1,0 0-1,0 0 1,-1 0-1,1-1 0,-1 1 1,-1-1-1,1 0 1,-1 0-1,0-1 0,0 1 1,0-1-1,-1 0 1,1 0-1,-13 5 0,-7 2 33,0-1 0,-1-2 0,0 0-1,0-2 1,-49 5 0,74-10-21,0-1 0,1 0-1,-1 0 1,0 0 0,1 0 0,-1 0-1,0 0 1,1 0 0,-1 0 0,1-1-1,-1 1 1,0 0 0,1 0 0,-1 0 0,1-1-1,-1 1 1,0 0 0,0-1 0,-25-12 205,14 5-23,8 3-170,0 0 1,1-1-1,-1 1 1,1-1-1,0 0 1,1 0-1,-1 1 0,1-2 1,0 1-1,1 0 1,-1 0-1,1-1 0,0 1 1,1-1-1,0-7 1,1-31-13,2 0-1,3 0 1,13-58 0,52-125-42,-45 152-341,-24 70-494,38 3-6002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49:01.6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50 7909,'48'7'1708,"5"-2"-112,9-5-228,-1-8-388,-8-1-460,3 2-240,-2-4-164,-1-4-260,-13 3-1244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49:01.8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69 7945,'80'-19'1116,"3"1"-440,-9 6-336,-12 4-152,-4 1-104,-10 7-32,-8-5-1116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49:02.1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622 38 6193,'0'0'1819,"0"-7"-219,0-24 3245,-8 40-4093,-23 25-272,-120 124 353,-77 28-1264,66-79-5317,120-83 2446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49:02.4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545 5 5745,'8'-1'274,"0"-1"0,0 1 0,0 1 0,0-1 0,1 1 0,-1 1 0,0 0 0,0 0 0,0 0 0,0 1 0,0 0 0,0 1 0,0 0 0,-1 0 0,1 1 0,-1 0 1,0 0-1,12 9 0,-5-1 24,0 1 0,0 1 0,-2 0 0,0 1 0,0 0 0,-2 1 1,0 0-1,0 0 0,8 22 0,-13-24-91,0 0-1,0 0 1,-1 0 0,-1 0-1,-1 1 1,0-1 0,0 1-1,-2-1 1,0 1 0,0 0-1,-2-1 1,-4 24 0,1-20-35,0-1 0,-2 1 0,0-1 0,-1-1 0,0 1 0,-1-1 0,-1-1 0,-21 25 0,15-22-178,-2-1 0,1 0 0,-2-2-1,0 0 1,-42 24 0,13-16-964,0-1 0,-2-3 0,0-2 0,-1-2 0,-76 12 0,82-20-1804,-71 2 0,40-8-429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49:03.6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1598 99 4896,'0'0'3805,"3"-5"-2844,10-18-145,-10 17 52,-12 5-652,-23 1-161,0 1 0,0 2 0,1 1 0,0 2 0,-1 0 0,-49 19 0,17-1-58,1 3 0,-66 40-1,118-59 3,-15 20-14,25-26 14,-1 0 0,1 0-1,0 1 1,-1-1 0,1 0-1,0 1 1,1-1 0,-1 1 0,0-1-1,1 1 1,-1-1 0,1 4-1,0-4 2,0 1 0,0-1-1,1 0 1,-1 0-1,1 0 1,-1 0 0,1 0-1,0 0 1,0 0-1,0 0 1,0 0-1,0-1 1,0 1 0,0 0-1,3 1 1,2 3-2,0-1 0,1 0 0,-1 0 0,1 0 0,1-1 0,-1 0 0,0-1 0,1 0 0,0 0 0,0 0 0,0-1 0,0-1 0,14 2 0,15 1 6,65-3 0,-60-2 2,-38 1 114,-5 1-121,-1 1 0,0-1 0,0 0 0,0 0 0,0 0 0,0 0 0,0 0 0,0 0 0,0-1 0,-1 1 0,-1 0 0,-7 1-3,2 1 9,-36 11-16,2 2 1,-49 25-1,79-34 8,0 1 0,1 0 0,0 0 0,1 1 0,-1 1 0,2 0 0,-1 0 1,2 1-1,-1 0 0,1 1 0,-8 16 0,12-21 3,1 0 0,0 0-1,1 1 1,0-1 0,0 1 0,0 0 0,1 0 0,0 0 0,1 0 0,0 0 0,0 1 0,1-1 0,0 0 0,2 15-1,-2-23 1,0 1-1,0-1 0,0 1 1,0 0-1,1-1 0,-1 1 1,0-1-1,0 1 0,1-1 1,-1 1-1,0-1 0,1 1 1,-1-1-1,0 0 0,1 1 1,-1-1-1,1 1 0,-1-1 1,1 0-1,-1 1 0,1-1 1,0 0-1,7 8 4,1-2-1,1 1 1,-1-1-1,1-1 1,0 0-1,1 0 1,-1-1-1,1 0 1,11 2-1,34-1 26,-51-5 12,-2-6-6,-1 2-33,0 1-1,0-1 1,-1 0-1,1 0 0,-1 1 1,0-1-1,0 0 0,0 0 1,-1 0-1,0 0 1,1-1-1,-1 1 0,-1 0 1,1 0-1,-1 0 0,1 0 1,-1 0-1,0 0 1,-1 0-1,1 1 0,-1-1 1,-2-4-1,-11-16 14,-2 0-1,-1 1 0,-1 1 1,0 0-1,-34-27 1,-15-16 96,30 24 61,-53-74-1,77 95-150,1-1 1,1-1-1,1 0 1,1 0-1,1-1 1,-8-29-1,14 36 40,1 0-1,0 0 0,1 0 1,2-24-1,0 8 70,-1 26-44,-3 13-74,-3 12-10,0 0 0,2 1 0,0-1 0,1 1 0,1 0 0,1 0 0,1 0 1,0 1-1,2-1 0,4 23 0,6 15 11,1 0 1,28 71-1,-18-64 71,56 105 0,48 99 769,-124-262-819,0-1 0,-1 1 0,0 0 1,0-1-1,-1 1 0,0 0 0,0 0 1,0 0-1,-1 0 0,0 0 0,-1 0 1,1 0-1,-2 0 0,-2 12 0,1-12-16,0 0 0,0 0 0,-1 0 0,0 0 0,0-1 0,-1 1-1,0-1 1,0 0 0,-1-1 0,1 1 0,-1-1 0,-11 7 0,-2 1-9,-1-2 0,-1 0-1,1-2 1,-2 0 0,1-1 0,-1-1 0,-40 7 0,24-7 60,-1-3 0,0-1 0,-69-4 0,76-1 96,1-1-1,-55-14 1,70 12-136,1 0 0,0-1 1,0-1-1,0 0 1,1-1-1,0 0 1,-16-14-1,12 9-18,1-1 0,1-1 0,1 0 0,0-1 0,1-1 0,0 0 0,1-1 0,2 0 0,0-1 0,0-1 0,-10-28 0,15 31-13,1 0 1,0-1-1,1 1 0,1-1 0,1 1 1,1-1-1,0 0 0,1 0 0,1 0 1,0 0-1,2 1 0,0-1 0,7-22 0,0 11-228,1 1 0,1 0 0,31-51 0,-30 62-1051,-1 0-1,2 0 0,0 1 1,20-16-1,6-3-2133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49:03.9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454 0 4572,'0'0'7018,"4"7"-6296,24 37 267,-18-30-693,0 1-1,13 30 1,-21-39-208,1 0 0,-1 0 1,0 0-1,-1 0 0,1 0 0,-1 0 0,-1 1 1,1-1-1,-1 0 0,0 0 0,0 1 0,-1-1 1,-2 9-1,-1-4-23,0-1 1,-1 0 0,0 0-1,-1-1 1,0 0 0,-1 0-1,1 0 1,-2-1-1,1 0 1,-1 0 0,-10 7-1,-5 3-41,-1-2-1,0 0 1,-30 13-1,-134 52-1680,143-62 438,9-3-588,20-12-642,-19 1-417,26-3-24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49:04.1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393 0 4688,'0'0'4049,"-48"38"-3605,8-1-20,0 5-168,5-3-92,0-1-64,-5 1-72,0-6-72,0-2-372,-2-4-1108,10-1-1140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49:04.5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192 797 4504,'1'8'1657,"3"22"-195,-4-30-1400,0 1 0,0 0-1,0 0 1,0-1-1,0 1 1,0 0-1,0 0 1,0-1 0,0 1-1,0 0 1,0 0-1,0-1 1,-1 1 0,1 0-1,0-1 1,0 1-1,-1 0 1,0 0-1,-13 27 856,10-21-186,-3 0-181,-3 1-369,2 0 7,-1 0 0,0-1 0,0 0 0,0-1 0,-16 8 0,18-12-37,5-1-76,-1-1 0,1 1 0,0 0 0,0 0 0,0 0-1,0 0 1,-1 0 0,1 1 0,1-1 0,-5 3 0,2-5 374,3 2-371,-1-1-38,1 0 0,-1 0-1,1 0 1,-1 0 0,1 0-1,-1-1 1,1 1-1,-1 0 1,1-1 0,0 1-1,-1-1 1,-1 0-1,-1-7 138,-1-7-57,0 0 0,0 0 0,2-1 0,0 0 0,1 1 1,0-1-1,1 0 0,3-28 0,32-263 369,-18 206-508,8-56-131,-15 89-457,-4 33-1771,1-45 0,-4 69-621,4-14-274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12:07.1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2372 156 9593,'0'0'236,"7"7"-193,187 147 47,-82-69-10,51 46 71,245 252-1,-347-316-112,-3 3 0,-4 2 0,-2 2 0,-4 3 0,-3 1 0,51 125 0,-78-154 103,16 66 0,-29-91 67,0 0 0,-2 0-1,-1 1 1,-1 45 0,-2-60-130,0 0-1,-1 1 1,0-1 0,-1 0 0,0-1-1,0 1 1,-1 0 0,-1-1 0,1 0 0,-1 0-1,-9 11 1,5-10-21,0 1-1,0-1 1,-2-1 0,1 0-1,-1 0 1,0-1 0,-19 10-1,-4-2-12,1-2-1,-2-1 1,0-2 0,-1-1-1,-49 7 1,0-4 1,0-5 1,-137-3-1,-169-38 377,189 0-14,-355-105 0,-173-136 519,592 211-436,-227-139-1,305 163-430,3-3 0,1-2 0,2-3-1,2-1 1,-88-109 0,122 132-61,0 0 0,2-1 0,2-1 1,0-1-1,1 0 0,-16-57 0,24 65-8,1-1-1,1 1 1,0-1 0,2 0-1,0 1 1,2-1 0,0 0-1,1 1 1,1-1 0,1 1-1,8-23 1,-3 18-66,1 1 0,2 0 0,0 0-1,1 1 1,2 1 0,0 0 0,36-38 0,-11 20-649,1 3 1,81-57-1,-71 60-721,1 3 0,79-34 0,-20 17-1904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49:04.7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99 6317,'35'-46'3076,"-9"4"408,17 31-2892,-3 26-516,0 12-60,-19 3 8,-7 12 4,-14 3-468,-22 9-648,-18 3-748,-8 5-876,-26 2-237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49:05.1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434 20 5060,'6'-3'1243,"2"-1"-943,-1 1 0,1 1 0,0 0 0,0 0 0,16-2 0,-13 8 230,12 9-181,-17-10-61,-1 2-26,17 15-37,-17-15-23,-6 2-62,-2 21-38,3-28-99,0 1 0,0-1 0,-1 1 0,1 0 0,0-1 0,0 1 0,0-1-1,0 1 1,-1-1 0,1 1 0,0-1 0,0 1 0,-1-1 0,1 1 0,0-1 0,-1 1 0,1-1 0,-1 0 0,1 1 0,0-1 0,-1 0 0,1 1 0,-1-1 0,1 0-1,-1 1 1,1-1 0,-1 0 0,-1 1 0,-15 10 6,-1-1 0,0-1 0,-1 0-1,0-1 1,0-1 0,-27 6 0,-27-4 418,-141 0 0,139-1 199,69-2-507,2-2-90,1 1-1,-1-1 1,1 1-1,0 0 1,0 0-1,0 0 1,1 0-1,0 0 1,0 1-1,0-1 1,1 1-1,0-1 1,0 1 0,0 0-1,0-1 1,1 1-1,0 0 1,1 7-1,2-2-10,-1-1 1,2 0-1,-1 0 0,1 0 0,1-1 1,0 1-1,0-1 0,1 0 0,0-1 1,0 1-1,1-1 0,10 9 0,-3-4 2,1 0-1,0-1 0,1-1 1,1 0-1,26 13 1,-32-20-147,-1 1 0,1-2 1,0 0-1,0 0 1,0-1-1,1 0 1,-1-1-1,1 0 1,-1-1-1,0 0 1,1-1-1,13-2 1,-19 2-1717,1-6-643,26-31-203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49:05.2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6425,'0'0'2648,"19"33"-6337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49:05.4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28 7877,'48'30'1784,"5"-14"-364,1-13-324,7-3-424,-5-7-352,3-5-188,-11 1-52,0-1-36,-8 2-684,0-14-4616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49:18.94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4180 2204,'0'0'5104,"5"0"-4843,378-9 1049,-153 10-821,-30-2-213,255 30-1,530 70-218,-574-92-29,-206-6-56,48-1 73,217 6-6,91-1 1,0-28-60,-369 14-22,320-18 12,487-17 18,-593 44-42,-276 1-30,78-2-4,-72-8 49,759-24 156,223 41-233,-181 7 275,0 33-43,-796-40-99,652 37 86,-331-33-14,-193-7-83,176-4-14,-83-2-122,376 0 82,-216-5 228,-226 0-166,221-12 37,81-1-108,844 51 106,-3 1 6,-1103-32-55,711-13 10,-762 2-31,154-7 42,228-14 24,-81 6-51,269-36-13,-455 36 35,-10 2-1,-6-25-6,119-28 26,-277 54-46,-118 12 9,22 3-8,-124 7 243,-1-1 124,2 1-245,5-1 0,1-1 0,-1 0 1,1 0-1,17-7 0,94-44 7,-119 51-29,-1-3 41,-1-1-125,1-1 1,-1 1-1,0-1 1,-1 1-1,0-1 0,0 0 1,0 0-1,0 0 1,-1 0-1,-1 0 0,1 0 1,-1 0-1,0 0 1,-1 0-1,0 0 0,0 0 1,0 0-1,-4-10 0,-4-15-5,0-1-1,2 0 1,1 0-1,2-1 1,0-39-1,7-11 6,15-96 0,26-82-1,-15 101-17,-9 43 32,32-222-2,-46 272-22,-3 1 1,-3-1 0,-8-72-1,-5 60 5,-3 1 0,-4 1-1,-30-79 1,44 138-1,-22-59 6,-52-104 1,12 43-2,62 125-6,-6-14 1,2 0 1,-13-57-1,15 53-1,2-1 15,-4-55 0,5 65-12,3 17 1,1 0 4,-3 0-5,-14-19-17,7 14 12,-13-3 1,-1 0 0,0 2 1,-1 1-1,-45-14 1,-124-23 2,86 23 26,-363-112-23,-63-14-5,-192-6 68,331 91-79,-5 38 10,-162 45 23,466-12-10,-640 14 51,-34-32 14,283 1-37,-620 11-53,-285-4-18,405-17-18,-85-1-1,367 9 27,-1042-21 162,846 10-38,-588 0-30,-643 151-42,820-54 9,142-28 31,654 14-56,442-48-11,-574 94 18,418-64 3,-51 9-10,-260 42-13,88-6-13,174-29 5,-818 117-265,839-136 265,-144 20-35,397-57 32,-17 5 8,17-3 4,0-1-7,1 1-50,-17 6 58,-3 3 14,17-5-12,0-1 0,0 1 1,-1-2-1,-14 8 0,-21 9-19,21-8 27,17-10-6,0 0-26,-17 7 24,11-3-11,-11 13 20,14-8-28,-8 38 20,1 0 0,-18 104 0,24-100 10,-10 21-6,-3 0 0,-36 79 0,11-37 1,-98 256-3,109-262-25,-34 162-1,49-150 17,5 1 0,-1 162 0,20-239 10,1-1 0,14 71 0,35 85 51,-39-141-52,-12-56 387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50:48.98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1302 184 3656,'0'0'2547,"6"7"-1883,19 30-151,-2 2 0,20 44 0,-33-62-446,7 10 95,-7-13-78,-1 0 0,0 0-1,-1 1 1,7 28-1,-14-42-59,0 1-10,5 17 21,-6-12 10,-6 9 53,6-20-94,0 1-1,0-1 1,0 1 0,0-1-1,-1 0 1,1 1 0,0-1 0,0 1-1,0-1 1,-1 0 0,1 1-1,0-1 1,-1 0 0,1 1 0,0-1-1,-1 0 1,1 1 0,0-1-1,-1 0 1,1 0 0,-1 1 0,1-1-1,0 0 1,-1 0 0,1 0-1,-1 0 1,0 1 0,-14 6 8,0-1 0,-1 0-1,0-1 1,1 0 0,-2-2 0,1 0 0,0 0 0,-27-1 0,34-2-38,0 0 1,0 0 0,0-1 0,1-1 0,-1 0 0,0 0 0,1 0 0,0-1 0,-1 0 0,1-1 0,0 0 0,-9-6 0,-1-5-306,-21-24 0,6 2 158,35 44 187,0 0-6,1 2 4,-2 31-40,-1-38 26,0-1 0,0 1-1,0 0 1,0 0-1,1-1 1,-1 1-1,0 0 1,1 0-1,-1-1 1,2 4 0,-1-4 7,-1 0 1,1 0-1,-1 0 1,0 0-1,0 1 1,1-1-1,-1 0 1,0 0-1,0 0 1,0 1-1,0-1 1,0 0-1,-1 0 1,1 0-1,0 1 1,-1 1-1,-3 15 79,4-18-81,0 1 0,0-1 0,0 0 0,0 1 0,0-1 0,0 0 0,-1 1 0,1-1 0,0 0 0,0 1 0,0-1 0,0 0 0,-1 1 0,1-1 0,0 0 0,0 0 0,-1 1 0,1-1 0,0 0 0,-1 0 0,1 0 0,0 1 0,-1-1 0,1 0 0,0 0 0,-1 0 0,1 0 0,0 0-1,-1 1 1,-8 3 2,0 0 0,1-1 0,-1 0-1,0 0 1,-1 0 0,1-2 0,0 1-1,-1-1 1,-18 0 0,10-4-36,1 0 0,-1-2 0,1 0 0,-23-10-1,28 7-197,2-3 136,0 0-1,1-1 1,0 0 0,1 0-1,-9-21 1,16 32 84,0-1 0,1 1 0,-1 0 0,1-1 0,-1 1-1,1-1 1,-1 1 0,1 0 0,0-1 0,0 1 0,0-1 0,0 1 0,0-1 0,0 1 0,0-1-1,1 1 1,-1-2 0,1-1-19,-1-2-24,9 12-10,-8-6 65,0 1-1,0 0 0,0 0 0,0-1 0,1 1 0,-1-1 0,0 1 0,0-1 0,0 0 1,0 1-1,1-1 0,-1 0 0,2 0 0,-1 6 63,7 17-32,-7-17 122,-7-2-167,-19 11 2,24-15 10,-1 0 0,1 1 0,-1-1 0,1 0 0,-1 1 0,1-1 0,-1 0 0,1 1 0,-1-1 0,0 0 0,1 0 0,-1 0 0,1 0 0,-1 0 0,0 0 0,1 0 0,-2 0 0,-21 0-153,17 0-156,1-7-13,-33-53-236,36 55 482,-1 18 382,1-1 0,-2 0 0,1 0 0,-2-1 0,1 1 0,-8 11 0,-3 1 271,10-19-494,-4 4 140,3-6-191,-1 1 0,0-1 1,0 0-1,-1 0 0,1-1 0,0 0 0,-1 0 0,0-1 1,1 0-1,-1 0 0,0-1 0,1 0 0,-1 0 0,0-1 0,1 0 1,-1-1-1,1 1 0,-1-1 0,1-1 0,0 1 0,-13-7 1,12 4-14,0 0 1,0-1 0,1 1-1,-1-2 1,1 1 0,1-1-1,-1 0 1,1 0 0,0-1-1,1 1 1,0-1 0,-4-10 0,-1-2-12,1 0 0,2-1 0,0 0 1,-4-23-1,5 7-19,2 0 1,1-1-1,4-55 1,0 31 43,7-85 907,-4 153-956,7 13 23,-2 0 1,0 1-1,12 38 1,12 74 20,-11-40-18,37 118 619,36 138 1916,-64-202-1983,5 25-269,-33-158-275,-1 0 0,0 0 0,0 13 0,-2-21 12,-2 0 18,0-3-44,1 0 1,0 1 0,-1-1-1,0 0 1,1 0 0,-1 0-1,0 0 1,0 0-1,0-1 1,-1 1 0,1 0-1,0-1 1,0 0 0,-1 1-1,-4 0 1,1 0-3,0 0 0,-1-1 1,1 0-1,0 0 0,0-1 0,-12 0 0,2-1-1,0-1 0,-1-1 0,1-1 0,-30-10 0,17 2-6,0-2-1,0 0 1,2-2-1,0-1 1,1-2-1,0 0 1,-26-27-1,25 19 9,2-1-1,0-1 1,2-2 0,2 0-1,-32-59 1,52 87-6,-13-23 1,2 0-1,-14-44 1,23 60-21,1 0-1,0 1 1,1-1 0,0 0-1,1 0 1,0 0 0,0 0-1,1 0 1,0 0-1,1 1 1,4-15 0,3 0-477,1 0 1,1 0-1,1 1 0,0 0 1,2 1-1,24-28 1,111-110-5281,-76 91 3008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50:49.41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114 15 3812,'0'0'1975,"7"0"-1235,26 3 5659,-41-6-6426,-30-9-1,33 11 26,0 0 1,0 1 0,0 0-1,0 0 1,1 0 0,-10 1-1,-25 9-21,31-7-16,5 4 10,-9 23 38,11-29-8,1-1 0,0 1 0,0 0 0,-1-1-1,1 1 1,0-1 0,0 1 0,0-1 0,-1 1 0,1 0-1,0-1 1,0 1 0,0 0 0,0-1 0,0 1 0,0-1-1,1 1 1,-1 0 0,0-1 0,0 1 0,0-1 0,1 2 0,2 4 1,-2-3 0,0-1 1,0 0-1,0 0 1,0 0-1,0 1 0,-1-1 1,1 1-1,-1-1 1,1 0-1,-1 4 1,8-2 40,24 11-13,-31-15-31,0 1 1,0-1 0,0 1-1,0-1 1,0 0 0,0 1-1,1-1 1,-1 0 0,0 0-1,0 0 1,0 1 0,0-1-1,2-1 1,32 1 2,-19-3 20,11-9-9,-21 9-54,1-2-129,20-18-216,-21 17-353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50:50.16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1 297 2716,'0'0'3801,"6"0"-2666,0 1-753,24-3 1236,-4-3-1483,-1-2-1,0 0 0,0-2 1,-1-1-1,0 0 0,-1-2 1,0-1-1,-1-1 0,0-1 1,-1 0-1,23-23 0,-41 34-131,29-25 147,-2-2 1,30-40 0,-57 65 180,-3 13-308,-2 13-22,0 0 0,-2 0 0,-1-1 0,-12 35 0,6-20 36,-7 21 197,-42 150 900,51-166-866,2-1 0,1 1-1,0 55 1,6-57-154,1-1 0,3 1 0,0 0 0,17 59 0,-14-52-153,-6-40-362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50:50.68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0 149 4812,'0'0'3698,"8"0"-2795,22 2-340,-10 0-114,1-1 1,40-4-1,-17-5-383,1-5-52,-29 5 0,16-13-5,-24 15 20,0-2 0,24-25 2,-24 25 10,-4 0 4,8-22 0,-9 23-16,-10 14-49,-8 10 13,-1 1 1,2 1 0,1 0 0,0 1-1,1 0 1,2 1 0,0 0-1,-7 24 1,6-9 327,1 1 1,3 0-1,1 1 1,1 0-1,2 0 0,2 0 1,2 0-1,8 58 0,7 1 290,5 0-1,42 116 1,-10-68-448,-53-143-158,1 1 0,0 0 0,0 0 0,0-1 0,1 1 0,-1-1 0,1 1-1,-1-1 1,4 4 0,0 0 11,-2-1 98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50:54.56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831 13 3352,'0'0'6152,"-6"-2"-6062,0 0-70,0 0 0,-1 0 1,1 0-1,0 1 0,-1 0 1,0 1-1,1-1 0,-13 2 1,4 1 16,0 0 1,0 1 0,-20 6-1,-2 5 57,0 1 0,-39 23-1,2 4 152,-97 72 0,126-79-62,1 2-1,2 1 1,-38 48 0,72-78-151,1 2 0,0-1 0,0 1 1,1 0-1,1 0 0,-1 1 0,2 0 0,0-1 0,0 2 0,0-1 0,-2 22 1,5-25 40,1 0 1,0-1 0,1 1 0,0 0 0,0-1 0,0 1 0,1-1 0,0 0 0,1 1-1,-1-1 1,1 0 0,1 0 0,-1-1 0,1 1 0,1-1 0,-1 1 0,1-2 0,10 11 0,-3-5 21,0-1 0,1 0 0,1-1 1,0 0-1,0-1 0,0-1 0,1 0 1,0-1-1,1 0 0,-1-2 1,24 5-1,9-1 92,0-3 0,79 0 0,129-18 234,-206 7-387,-1-3 1,0-1 0,53-20 0,-54 11-45,-8 1-15,-32 14-220,-2-3-1904,3-2 1513,4-5-211,4-10-2975,7-13 177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12:07.3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9533,'0'0'732,"21"50"2384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50:54.95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256 125 7325,'-17'2'384,"-1"0"1,0 1 0,1 0-1,0 2 1,-32 12 0,48-17-361,-1 1 0,1-1-1,0 1 1,-1 0 0,1 0 0,0 0 0,-1-1 0,1 1-1,0 0 1,0 0 0,-2 2 0,-9 9 67,-1 1 0,1 1 1,-17 26-1,24-33-53,0 1 1,1 0-1,0 0 0,0 1 1,1-1-1,0 1 1,1 0-1,0 0 0,0 0 1,-1 18-1,7 14 322,-3-40-338,-1 0 0,0 1-1,0-1 1,1 0-1,-1 0 1,0 0-1,1 0 1,-1 0 0,1 0-1,-1 0 1,1 0-1,0 0 1,-1 0 0,1 0-1,1 1 1,1 1 11,9 12 99,0 0-1,1-1 0,1 0 0,20 16 0,-20-21-90,1-1-1,0 0 1,0-1-1,1-1 1,0 0-1,0-1 1,0-1-1,0 0 1,1-2-1,0 1 1,31-1-1,-40-3-33,-1 1 1,1-1-1,-1 0 0,13-4 0,-10 0-8,0 1 0,0-1-1,-1-1 1,0 1 0,0-2 0,0 1-1,-1-1 1,0-1 0,0 1 0,-1-1-1,1-1 1,-2 1 0,0-1 0,0 0-1,0-1 1,-1 0 0,0 1 0,-1-1-1,0-1 1,-1 1 0,0-1 0,-1 1-1,0-1 1,0-11 0,1-8-15,-2 0 1,-1 0-1,-4-32 0,2 46 13,-1 0-1,0 0 1,-1 0-1,-1 1 1,0 0-1,-2 0 1,-9-19-1,13 30 4,1 0 0,-1 0-1,0 0 1,0 0 0,0 1-1,-5-5 1,4 5-4,-1 1-1,0-1 0,1 1 1,-1 0-1,0 0 1,0 1-1,0-1 1,-1 1-1,1 0 1,0 0-1,0 1 0,-6 0 1,10 0 2,0 0 0,0 0 0,0 0 0,1 0 0,-1 0 0,0 0 0,0 1 0,0-1 1,0 0-1,0 0 0,1 1 0,-1-1 0,0 1 0,0-1 0,0 1 0,-1 0 0,-40 27-3,33-21-11,0 0 0,-16 15-1,15-12-111,7-7-28,0 0 0,0 0 0,1 1-1,-1-1 1,1 1 0,0-1 0,-1 1-1,2 0 1,-4 8 0,-9 21-2006,10-25-662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50:55.29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8 6581,'0'0'1138,"4"10"-226,16 41 485,25 101 0,-11-31-768,4 28 4689,-31-161-5238,107-196 94,3-8-1803,-100 189 297,-13 22-382,28-17-7453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50:56.08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160 135 2476,'0'0'986,"3"7"174,5 23 27,-7-29-1135,-1 0-1,0-1 1,0 1-1,0 0 1,1-1-1,-1 1 1,0 0 0,1-1-1,-1 1 1,0-1-1,1 1 1,-1-1-1,1 1 1,-1 0-1,1-1 1,-1 0-1,1 1 1,-1-1-1,1 1 1,-1-1 0,1 0-1,1 1 1,10 6 142,0-1 1,0-1 0,1 0-1,0 0 1,0-2-1,0 1 1,0-2 0,1 0-1,-1 0 1,1-1 0,-1-1-1,21-1 1,47-12 128,-66 6-205,-6 2-88,-5 3-19,0-1 1,0 1 0,0-1-1,0 0 1,0 0 0,-1 0-1,5-6 1,24-25 18,-29 30-29,0 0 1,0 0 0,0-1-1,-1 1 1,0-1-1,3-6 1,3-25 12,-8 22-22,0 14 8,0-3 3,-1 1-1,0-1 0,1 0 1,-1 1-1,-1-1 0,1 0 1,0 1-1,0 0 0,-3-3 1,2 2-2,-1 1 0,0 0 0,0 0 0,0 0 0,0 0 1,0 0-1,-1 1 0,1-1 0,0 1 0,-1 0 1,1 0-1,-1 0 0,1 1 0,-1-1 0,0 1 0,1 0 1,-1 0-1,-4 0 0,-6 1 3,1 0 0,0 2 0,-25 6 0,3 3-5,0 3-1,1 1 1,1 1-1,-34 24 1,45-27 6,2 1 0,0 1 0,0 0 0,-26 32 0,36-37 73,1 0 0,1 1 0,0 0 0,1 0 0,0 1 0,1 0 0,0 0 0,1 0 0,-5 22 0,9-31-8,-1 0 7,1 1 0,0-1-1,0 0 1,1 1 0,-1-1 0,1 1 0,0-1-1,0 1 1,1 0 0,-1-1 0,1 0 0,0 1-1,0-1 1,1 1 0,-1-1 0,1 0 0,0 0-1,0 0 1,0 0 0,1 0 0,-1 0 0,5 3 0,3 7 127,1-2 1,1 1-1,1-1 1,-1-1 0,2-1-1,-1 1 1,2-2-1,-1 0 1,28 12 0,-14-12-96,1-1 1,0-1 0,0-2 0,1-1-1,-1-1 1,1-1 0,0-2 0,0-1-1,-1-1 1,1-1 0,-1-2 0,50-15-1,-71 18-91,-1-1 6,23-10-164,-22 9-546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50:57.1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1 750 5929,'0'0'5334,"8"-5"-4923,11-6-326,-1-1-1,0-1 0,-1-1 0,-1 0 0,0-1 0,14-18 1,-8 5-57,-1 0 1,-2-1 0,19-37 0,-1-16-61,-3 0 1,25-97-1,-26 45 14,-33 134 18,0 0 0,0 0-1,0 0 1,0 1 0,-1-1-1,1 0 1,0 0 0,0 0-1,0 0 1,0 0 0,-1 0-1,1 0 1,0 0 0,0 0-1,0 0 1,0 0 0,-1 0-1,1 0 1,0 0 0,0 0-1,0 0 1,-1 0-1,1 0 1,0 0 0,0 0-1,0 0 1,0 0 0,-1-1-1,1 1 1,0 0 0,0 0-1,0 0 1,0 0 0,0 0-1,0 0 1,-1-1 0,1 1-1,0 0 1,0 0 0,0 0-1,0 0 1,0 0 0,0-1-1,0 1 1,0 0 0,0 0-1,0 0 1,0 0-1,0-1 1,0 1 0,0 0-1,0 0 1,0 0 0,0-1-1,0 1 1,0 0 0,0 0-1,0 0 1,0 0 0,0-1-1,-23 21 9,-27 36 7,36-38-15,0 0 0,2 2 0,0-1 0,2 2 1,0-1-1,1 1 0,1 1 0,-10 44 0,15-53 39,2-1 1,-1 1 0,1 0 0,1 0 0,1 0-1,0 0 1,0-1 0,1 1 0,1 0 0,0-1-1,0 0 1,2 1 0,-1-1 0,2-1 0,-1 1-1,13 18 1,-3-15 380,13 8-98,0-1 0,53 30 0,-63-42-228,0-1 0,1 0-1,0-2 1,0 0 0,1-1 0,40 7-1,-46-11-44,-8-1-15,0 0-1,-1-1 1,1 0-1,0 0 0,6-1 1,-3 1-8,27-3 105,-7-2-74,-22 3-149,-7 0-5,0 0-1,0 1 1,1-1 0,-1 0 0,1 0-1,-1 0 1,1 0 0,0 1 0,0-1-1,0 0 1,1-2 0,1 0-246,-1-2-1264,-4-4-883,-9-37-909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50:57.49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142 92 4032,'-9'3'773,"-27"9"107,36-12-839,-1 0-1,0 0 1,0 1-1,0-1 1,0 0-1,1 1 1,-1-1-1,0 0 0,0 1 1,1-1-1,-1 1 1,0-1-1,1 1 1,-1 0-1,1-1 1,-2 2-1,-16 19 602,13-9 194,4-9-634,0-1-125,0 1 0,0-1 0,1 1 0,-1 0 0,1-1 0,0 1-1,0-1 1,0 1 0,0-1 0,0 1 0,1 0 0,-1-1 0,1 1-1,-1-1 1,1 1 0,0-1 0,0 0 0,0 1 0,0-1 0,1 0-1,-1 1 1,0-1 0,1 0 0,2 2 0,4 3 3,1-1-1,0 0 1,0 0 0,0-1-1,1 0 1,-1-1 0,1 0 0,19 5-1,-22-8 27,0 0-1,0 0 1,1-1-1,-1 1 1,0-2 0,14-1-1,-10-3 147,7-10-29,-10 4-56,-5 2-153,0-1 0,-1 1-1,0-1 1,-1 0 0,1 0 0,-2 1-1,0-1 1,0 0 0,0 0-1,-1 0 1,-1 1 0,0-1 0,0 1-1,-7-19 1,-3 1 29,4 17-26,-15-10-10,11 13 3,10 7-12,-3-2 1,0 0-1,0 1 0,0 0 0,0 0 1,0 1-1,0-1 0,-1 1 1,1 0-1,0 0 0,0 1 0,0-1 1,-1 1-1,1 1 0,0-1 0,0 1 1,0-1-1,1 1 0,-1 1 0,0-1 1,-7 6-1,1 1-2,1 1 0,0 0 0,0 1 0,1 0 0,1 0 0,-14 24 0,17-23-433,0 1 1,1-1-1,-3 14 1,7-25 302,0 0 0,-1-1 0,1 1 0,0-1 0,0 1 0,0 0 1,0-1-1,0 1 0,0-1 0,0 1 0,0 0 0,0-1 0,0 1 0,1-1 1,-1 1-1,0-1 0,0 1 0,1 0 0,10 27-3146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50:58.55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291 492 3816,'0'0'6720,"7"-3"-6596,-2 2-114,0-1 0,-1 0 0,1-1 0,0 1 0,6-6 0,-1-1-6,0 0 1,-1-1-1,-1 0 1,1 0 0,9-17-1,33-64-79,33-101-306,-48 102 372,-33 83 47,-9 4-68,2 1 28,0 0 1,-1 0 0,1 1 0,0 0 0,-1-1 0,1 2-1,-1-1 1,0 0 0,1 1 0,-1 0 0,-6 0 0,1 2 0,-1-1 0,0 1 0,1 1 0,-16 5 0,-10 8-1,-62 36-1,69-35-4,-15 8 24,-83 44-4,120-66-38,3 5 6,-7 10 31,0 1-1,2 0 1,0 0 0,-7 28 0,5 11 147,3 0 1,2 1-1,3 68 1,3-85-100,0-6-18,0-28-38,0-1 22,0 21-10,0-21 774,2-9-781,0 0-1,-1 0 0,1 0 0,-1 0 0,0 0 0,0-1 0,0 1 0,2-4 1,4-9-11,20-27 4,3 0-48,-20 30 34,0 0 1,1 2-1,0-1 1,16-10-1,-22 17 10,0 1 0,1-1 0,-1 1 1,1 0-1,0 1 0,0-1 0,0 1 0,0 0 1,1 1-1,-1-1 0,0 1 0,1 1 0,7-1 0,-3 2 11,-1 0-1,0 0 0,0 1 0,-1 1 0,1-1 0,0 2 0,-1-1 0,1 1 0,-1 1 1,0 0-1,12 8 0,-9-5 51,-8-6-3,0 1 0,0-1 0,-1 1-1,0 0 1,1 0 0,-1 0 0,0 0-1,5 7 1,88 125 1026,-89-118-610,9 69 362,-18-69-526,-7 18-86,9-34-212,0 0-1,-1 1 0,1-1 0,-1 0 0,1 1 0,-1-1 0,0 0 0,1 0 0,-1 0 0,0 1 0,0-1 1,0 0-1,-2 2 0,-21 22 16,-1-1 0,-1-1 0,0-1 0,-2-1 0,-51 29 0,-86 33 29,120-60-56,8-6-2,29-14 31,-1-1-14,-28 8-129,27-7-494,18-45-9415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50:59.10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5869,'0'0'7754,"9"3"-7102,26 5-223,1-2 0,0-1 0,71 0 0,124-14 435,-179 6-695,104-4 157,-149 7 58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51:00.42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131 358 2980,'0'0'7515,"7"-5"-7085,48-24-33,-32 19-320,-1-2-1,0-1 1,-1 0-1,21-19 1,-33 24-78,-1 1 0,1-2 1,-2 1-1,1-1 0,-1 0 0,-1 0 0,1-1 0,-2 0 0,1 0 1,6-19-1,-7 0-35,-8-1 31,-2 18-17,1 7 16,0 1 0,0 0 0,0-1 0,0 1-1,-1 1 1,1-1 0,-1 1 0,0-1 0,0 2 0,-1-1 0,1 0 0,0 1 0,-1 0-1,0 0 1,1 1 0,-11-2 0,-1 2 2,-1 1 0,1 1 1,0 1-1,0 0 0,0 1 0,-31 10 1,-93 42-98,136-53 92,-1 0-20,4 5-21,1-4 54,0 0 1,0 1 0,0-1-1,0 1 1,1-1 0,-1 1-1,1 4 1,1-3-2,0 1 1,1-1-1,0 1 0,0-1 0,0 0 1,1 0-1,-1 0 0,1 0 1,0 0-1,1 0 0,-1-1 1,1 1-1,8 6 0,6 5 23,38 28-1,150 80 203,-163-100-213,-1 0 17,12 6 23,-28-13-36,-19-13 65,0 4-29,19 23 0,-19-23-9,-2-1-13,12 21-31,-12-21 26,-2-1-12,12 19-14,-12-19-4,-3-4 3,0-1 0,0 0 1,0 0-1,0 1 0,0-1 1,1 0-1,-1 0 0,0 1 1,1-1-1,-1 0 0,1 0 1,-1 0-1,1 1 0,0-1 0,1 1 1,-1-1 7,-1 0 0,1 0 1,0 1-1,-1-1 0,1 0 0,-1 0 1,1 0-1,-1 0 0,1 1 0,-1-1 1,0 0-1,0 0 0,0 1 1,0-1-1,0 2 0,0-1 5,0 0-1,0-1 0,0 1 1,0 0-1,0-1 0,-1 1 1,1 0-1,0-1 1,-1 1-1,0-1 0,1 1 1,-1-1-1,-1 3 1,1-3-6,0 1 0,0-1 0,0 1 0,1-1 0,-1 1 0,1 0 0,-1-1 0,1 1 0,-1 0 0,1-1 1,0 1-1,0 0 0,0 2 0,-9 2 28,-37 25 0,26-19-31,0-2 0,-2-1 0,1 0 1,-1-1-1,-44 8 0,-68 12 26,129-27 119,1-1-105,0 0 0,0 0 0,1-1 0,-1 1 1,0-1-1,-4-2 0,-1 1-10,1 0 25,1-5-27,2 1-35,0 1 0,0-1 1,0 0-1,1-1 0,0 1 0,0-1 1,0 0-1,1 0 0,0 0 0,1 0 0,-1 0 1,1-1-1,1 1 0,0-1 0,0 0 1,0-11-1,2 5-6,2 0 1,-1 1-1,2-1 1,0 1-1,1 0 1,10-22-1,-2 11-14,2 0 0,23-29 0,-10 21-7,-1 7 6,-21 20 28,-1 1-49,12-12-9,-12 12 10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51:01.44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283 530 4972,'0'0'5155,"5"-2"-5000,0 1-123,-3 1-26,-1 0 0,1 0 0,-1-1 0,1 1 0,-1-1 0,1 1 1,-1-1-1,1 1 0,-1-1 0,1 0 0,-1 0 0,0 0 0,0 0 0,1 0 0,-1 0 0,1-1 0,5-3-8,-4 3 3,0 0 0,-1 0 0,1 0 0,0 0 0,-1-1 0,1 0 0,-1 1 0,2-5 0,12-12-8,-1-1 0,-2-1 0,20-39 0,-21 33-12,10-24-133,24-78 0,-32 84 81,-2 9 31,-4 7 29,-7 23-21,-2 1-4,-5-15 34,5 15-13,-4 3-18,-17-6 48,17 6-12,-1 3-37,-17 2 14,11 2 38,-24 22 23,1 1 1,2 2 0,-32 35-1,-88 114 243,124-144-246,18-19-27,-14 15-13,-2-3 37,21-21 22,-1-1-68,-20 19 15,21-19 201,9 1-210,9 21 44,-9-21 19,4 0-15,22 21-37,-22-21-16,-2 1 32,2 0-5,17 28 74,-10-10-47,-11-20 7,0 1 13,0 0-38,-2-5-14,0 0 0,0 0 0,0 0 0,0 1 0,0-1 0,-1 0 0,1 1 0,-1-1-1,1 0 1,-1 1 0,0-1 0,0 1 0,0 2 0,0 26 282,6-32-201,30-3-68,0-3 1,39-11-1,-37 7-47,72-9 0,-97 19 19,-1 0 0,1 1 0,-1 0 0,1 1 0,-1 1 0,1 0 0,-1 1 0,0 0 0,0 0 0,12 6 0,-22-8 17,0 0-1,1 0 0,-1 1 1,0-1-1,0 0 1,0 1-1,0-1 1,0 1-1,0 0 0,0 0 1,3 3-1,0 1 55,4 7 257,-4-4-203,-2-5-25,-1 1 0,0-1-1,0 1 1,0 0 0,2 9 0,0 2 258,-1 1-1,1 23 1,-3-38-308,-1 1 0,0-1 0,0 0 0,-1 1 1,1-1-1,0 1 0,-1-1 0,1 0 0,-1 1 0,0-1 0,0 0 0,0 0 0,-1 3 1,-2 2 44,-3 7 135,-12 16-67,5-15-63,-9 0-80,0 0 1,-1-1-1,0-2 0,-1 0 0,0-2 1,-1 0-1,0-2 0,-38 7 0,-35-4-15,40-6 10,12 1-12,2-5-7,36-1 18,1 0-58,-24 0-215,24 0-323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51:05.01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902 594 5565,'0'0'4105,"-4"2"-3491,-7 2-461,1 0-1,0-2 1,-1 1 0,1-1-1,-1 0 1,-19-1 0,-72-5 58,37 1-141,-122-3-58,-92-1 74,108 0 927,175 0-941,21-27-18,1 2 0,36-37 0,45-52 34,-70 69-48,-2-1 1,-2-2 0,36-83 0,-67 135 1,0-1-2,7-11-19,-7 11-12,-3 22-100,2-10 86,-2 68 19,2 89 125,7-85 252,3 0 0,4 0 1,3-2-1,39 106 0,-22-85-205,-23-64-141,4-3 1,-12-26-3,-2 0-331,7 19-347,-7-19-516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12:52.7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494 2234 11225,'-12'1'139,"1"0"0,0-1 0,0 0 0,-1 0 0,1-1 0,0 0 1,0-1-1,0-1 0,0 0 0,0 0 0,1-1 0,-1 0 0,-12-8 0,18 9-131,-1-1 1,1 0-1,0 0 0,0 0 1,1 0-1,-1-1 0,1 0 1,0 0-1,0 0 0,1 0 1,0-1-1,-1 0 0,2 1 1,-1-1-1,1 0 0,0 0 1,0 0-1,1-1 0,-1 1 1,1 0-1,1-1 0,-1 1 1,1-1-1,0 1 0,2-8 1,1-5-29,1 0 0,0 0 1,2 1-1,0 0 1,1 0-1,1 1 1,1 0-1,0 0 1,1 0-1,1 2 0,0-1 1,17-16-1,-12 15-10,0 0-1,1 2 1,1 0 0,1 0-1,0 2 1,1 1-1,0 0 1,1 1-1,39-14 1,-46 21 30,1 0 1,-1 1-1,1 0 1,0 1-1,0 1 1,0 1-1,0 0 1,0 1-1,0 0 1,0 1-1,0 1 1,0 0-1,-1 1 0,18 8 1,-22-8 22,0 1 0,-1 0 0,1 0 0,-1 1 0,-1 1 0,1-1 0,-1 1 0,0 1 0,-1-1 0,0 1 0,0 1 0,-1-1 0,0 1-1,0 1 1,-1-1 0,0 1 0,0-1 0,-2 1 0,1 1 0,3 16 0,-5-15 35,0 1-1,-1 0 0,0 0 0,-1 0 1,-1 0-1,0-1 0,0 1 0,-7 25 1,2-20-2,0-1-1,-1 1 1,-1-1 0,-1-1-1,-17 26 1,6-15 96,-1-1 1,-2-2-1,0 0 0,-1-1 1,-2-1-1,-44 29 0,46-35 94,-1-1 0,-1-1-1,-1-1 1,0-1-1,0-2 1,-47 12 0,63-20-151,0 0 0,0-1 0,0 0 0,0-1 0,0 0 0,0-1 0,0-1 0,-20-4 0,23 4-73,0-1 1,0-1-1,0 1 1,1-1-1,0 0 1,-1-1 0,1 0-1,1 0 1,-1-1-1,1 1 1,0-1-1,-9-13 1,6 7-15,1 0-1,1 0 1,0-1 0,1 0 0,-5-17-1,-18-73 22,8 3-41,-11-161-1,17-108-162,13 320 134,0-55-3,-16-414-1029,-30 8-2876,23 375 1098,3 33-1136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12:07.7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800 278 12637,'0'0'956,"-5"3"-702,-5 0-237,0-1 0,1 1 1,-1-2-1,0 1 1,0-1-1,0-1 0,0 0 1,0 0-1,0-1 0,0 0 1,0-1-1,-14-4 1,-6-1-98,29 7 67,1 0 1,-1 0-1,0 0 1,1 0 0,-1-1-1,1 1 1,-1 0-1,0-1 1,1 1 0,-1 0-1,1-1 1,-1 1-1,1 0 1,-1-1 0,1 1-1,-1-1 1,1 1-1,-1-1 1,1 0 0,-7-7-72,1 0 1,0-1-1,1 1 1,0-1 0,0 0-1,-5-13 1,8 17 61,1 0 1,-1 0 0,1-1-1,0 1 1,0 0-1,0-1 1,1 1-1,0-1 1,0 1 0,1 0-1,-1-1 1,1 1-1,0-1 1,0 1-1,3-6 1,-1 4 10,1 0-1,0 1 1,0 0 0,0 0 0,1 0 0,0 0 0,0 1-1,1 0 1,-1 0 0,1 0 0,0 1 0,0-1-1,1 2 1,-1-1 0,1 1 0,12-5 0,-11 5 7,1 1 0,0-1 0,0 1 0,0 1 0,0 0 1,0 0-1,0 1 0,0 0 0,1 1 0,-1-1 0,0 2 1,0-1-1,10 5 0,-15-5 9,0 1 0,0-1 0,0 1 0,0 0 0,-1 1 1,1-1-1,-1 1 0,1 0 0,4 5 0,-2-1 49,0 0-1,0 1 1,-1 0 0,0 0-1,0 1 1,-1-1-1,0 1 1,-1 0-1,0 0 1,0 0 0,-1 0-1,0 1 1,-1-1-1,0 1 1,0-1 0,-1 1-1,0-1 1,-1 1-1,0 0 1,-3 13 0,-3-4 15,0 1 1,-1-1 0,-1 0 0,0-1 0,-2 1 0,0-2-1,-1 0 1,-27 29 0,0-5-65,-3-2-1,-49 36 1,13-19-1163,-3-3 0,-1-3 0,-126 54 1,45-40-2605,163-64 3759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51:06.32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288 1 3176,'0'0'6076,"-1"7"-6004,-5 40 576,2 7 129,2 1 0,9 80 0,-2-36 73,-4-58-578,-1 346 1806,-8-267-1685,-32 285 1028,-12-19-212,40-333-1119,8-38 71,1 1 1,-2 19 0,1 7 2144,-1-52-2262,-16-45-277,-22-86 0,-4-72-379,15 104 340,30 103 373,0 0-67,-5-11-77,7 20-126,11 38 153,2-3 79,1-1 0,3 0 0,0-1-1,3-1 1,28 40 0,89 162-33,-133-228 62,0 0-16,8 27-57,-9-27 898,6-18-866,50-54-127,-12 11-260,84-72 0,-77 83-2759,1 2 1,77-40-1,-78 51-1774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51:07.92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1295 164 5565,'0'0'4468,"4"8"-4137,82 163 1404,60 107-117,-138-266-1586,-5-9-14,-1 0 1,0 0-1,0 1 0,0-1 1,-1 1-1,1 0 1,1 5-1,6 17 59,-9-14 0,-5 10-6,5-22-69,0 1 1,0 0-1,-1-1 0,1 1 0,0 0 0,0-1 1,-1 1-1,1 0 0,-1-1 0,1 1 0,0 0 1,-1-1-1,1 1 0,-1-1 0,1 1 0,-2 0 1,-7 6 2,1 0 1,-2 0 0,1-1 0,-1 0 0,1-1 0,-2 0 0,1-1-1,0 0 1,-1 0 0,0-1 0,-18 2 0,19-3-84,0 0-1,0-1 1,0-1-1,-1 0 1,1 0 0,0-1-1,0-1 1,0 1 0,-1-2-1,2 1 1,-1-1 0,0-1-1,-9-4 1,6-2-233,-43-66 15,36 51 279,18 23 13,1 0 1,-1 1-1,1-1 0,-1 0 0,1 0 0,0 0 0,0 0 0,0 0 0,-1-4 0,0 0-7,0 2-21,2 32 20,-3-16 78,-10 11-14,13-22-49,0-1-1,-1 1 0,1-1 0,0 1 0,-1 0 1,1-1-1,-1 1 0,1-1 0,-1 1 0,1-1 0,-1 1 1,1-1-1,-1 0 0,0 1 0,1-1 0,-1 0 0,1 1 1,-2-1-1,-7 5 8,-44 25 16,42-26-88,-12-4-136,17 0-72,-3-17-10,4 7 226,1-2 0,0 1 1,0 0-1,-3-21 0,6 31 47,0-4 117,-6 8-54,-17 10-26,-42 24 4,54-32-15,-55 14 27,62-17-183,-3-3-303,-24-4-236,24 4-48,6-8 126,-16-71-17,18 66 563,5-11 29,-4 19 1163,-1 12-604,1-1-374,0-3-115,-1-1 0,1 1 0,-1 0 0,0-1 0,0 1 0,0 0-1,0 0 1,0-1 0,-1 1 0,1 0 0,0-1 0,-1 1 0,1 0 0,-1-1-1,-1 3 1,1 3 63,0-4-62,0 0 0,0 0 0,0-1 0,0 1 0,0 0 0,-1-1 0,1 1 0,-1-1 0,-1 3 0,-15 23 178,6-16-73,9-9-139,-8 5 37,0-1-1,0 0 1,-1 0 0,0-1 0,0-1 0,-18 6-1,22-10 60,-1 0-1,1 0 0,-1-1 0,1-1 1,-1 1-1,-8-3 0,16 3-101,0 0 0,0 0 1,0-1-1,-1 1 0,1 0 0,0-1 0,0 1 0,0-1 1,0 0-1,0 1 0,0-1 0,0 0 0,0 0 0,-10-8-3,1 0-1,0 0 1,0-1-1,1-1 0,1 1 1,0-1-1,0-1 1,1 1-1,0-1 1,1-1-1,-5-15 1,-10-42-10,-17-111 1,36 171 5,-18-147-25,-1-22 9,20 173-26,4 14-56,11 64 148,6 27 245,77 208 1039,39 154 272,-133-447-1563,7 28 197,-2 1 1,5 86-1,-13-36 174,1-92-409,-1 0 1,0 0 0,0 0 0,0 0 0,-1 0 0,1-1-1,0 1 1,0 0 0,0 0 0,-1 0 0,1 0 0,0-1-1,-1 1 1,1 0 0,-1 0 0,0 1 0,-17 28 63,17-29-65,1 0 1,-1 1 0,0-1 0,0 0-1,0 0 1,0 1 0,0-1 0,0 0-1,-1 0 1,-1 1 0,-16 12 6,0 0 0,-1-1 1,-1-2-1,0 0 0,0-1 0,-1-1 1,-44 12-1,-94-2-17,155-19 13,0 1 1,0-1-1,-1 0 0,1-1 1,0 1-1,-1-1 1,1 0-1,-6-2 1,-4-1 11,-25-7 28,39 11-47,0-1 1,0 1 0,0 0-1,0-1 1,-1 1 0,1-1-1,0 0 1,1 1 0,-1-1 0,0 0-1,0 0 1,0 0 0,0 1-1,-1-3 1,1 2 0,-9-9 1,0-1 0,1 1 0,0-2 0,1 1 1,0-1-1,-8-17 0,12 15-5,0 0 1,1 0-1,0 0 1,1 0-1,1 0 1,0 0-1,1-1 1,2-17-1,22-115 21,-21 129-14,11-39-816,3 1-1,2 0 1,2 2-1,3 0 1,43-72 0,-46 91-1943,47-59 0,-16 36-659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51:08.14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10781,'0'0'7961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51:09.09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1 672 6029,'0'0'6495,"7"-2"-6112,15-4-342,0-1-1,0-2 0,-1 0 1,-1-1-1,0-1 1,0-1-1,-1-1 1,-1 0-1,31-30 0,-22 17-36,-1-2 0,-1-1-1,-2-1 1,-1-1 0,25-47-1,-38 61-14,0 0 1,-1-1-1,-1 0 0,-1-1 0,-1 0 1,0 0-1,-1 0 0,-2 0 0,1 0 0,-2-1 1,-3-36-1,-3 42-26,-13-14 19,18 28 17,0-1 0,-1 0 0,1 1 0,0-1 0,-1 1 0,1-1-1,0 1 1,-1-1 0,1 1 0,-1 0 0,1-1 0,-1 1 0,1-1 0,-1 1 0,0 0-1,1-1 1,-1 1 0,1 0 0,-1 0 0,0 0 0,1-1 0,-1 1 0,0 0 0,1 0-1,-1 0 1,0 0 0,-10-1-3,-1 0 1,1 0-1,0 1 0,0 0 0,0 1 0,0 1 0,-1-1 0,2 2 1,-1 0-1,0 0 0,0 1 0,-16 8 0,16-6 0,0 0 0,0 1-1,1 1 1,0 0 0,0 0-1,1 1 1,0 0 0,0 1-1,1-1 1,1 2-1,-1-1 1,2 1 0,-1 0-1,-4 13 1,8-15 6,-1 0 1,2 0-1,0 0 0,0 0 0,0 0 0,1 1 0,0-1 1,1 0-1,0 1 0,1-1 0,0 0 0,0 1 1,1-1-1,0 0 0,1 0 0,0 0 0,0 0 0,1-1 1,8 15-1,8 6 11,2 0-1,1-2 1,1 0 0,32 26-1,35 39-4,-65-63 10,-2 1 0,0 1 1,26 48-1,-43-66 3,-1 0 0,-1 0 1,0 1-1,0 0 0,-1 0 1,-1 0-1,-1 0 0,0 0 1,0 1-1,-2-1 1,0 0-1,-2 22 0,0-26-10,1 0 0,-2 0 0,0 0 0,0 0 0,-1 0 0,0 0 0,-6 10 0,-1-4-1,0 0 0,-26 29 0,30-38 21,-1 0 0,1-1 0,-1 0 0,-1 0 0,1-1 0,-1 0 0,0-1 0,0 1-1,0-2 1,0 1 0,-1-1 0,1-1 0,-15 3 0,12-7 256,6 1-266,2-1-1,-1 0 0,0 0 1,0 0-1,0-1 1,1 1-1,0-1 0,-1 0 1,1-1-1,0 1 0,1-1 1,-1 0-1,0 0 1,-3-5-1,2 2-8,1-1-1,0 0 1,0 0 0,1 0 0,0-1-1,0 1 1,1-1 0,-3-14 0,0-10 42,1 0 0,2 0 0,1-1 0,6-59 0,1 25 224,-6 67-270,0 0-1,-1 0 0,1 0 0,0 0 0,0 0 1,0-1-1,1 1 0,-1 0 0,0 0 1,0 0-1,1 0 0,-1 0 0,0 0 0,1 0 1,-1 0-1,1 0 0,0-1 0,0 2-71,-1-1-1,1 0 1,-1 0-1,0 0 1,1 0 0,-1 0-1,0 0 1,1 0-1,-1 0 1,0 0-1,0 0 1,0 0 0,0 0-1,0 0 1,0 0-1,0 0 1,0-1-1,0-12-528,0 3-2196,8 4 1172,39-37-2369,-9 11 1926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50:38.79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658 1624 2464,'0'0'5252,"-1"6"-4918,-5 28-81,2 0 0,2 0 0,1 0 1,1 0-1,2 1 0,2-1 0,1 0 0,12 45 0,-14-68-196,0 0 0,1-1-1,0 1 1,1-1-1,0 1 1,0-1 0,1-1-1,0 1 1,1-1-1,0 0 1,1-1 0,0 0-1,0 0 1,1 0-1,-1-1 1,2-1 0,-1 1-1,1-1 1,0-1 0,0 0-1,20 7 1,3-5 19,0-2 1,0 0-1,1-3 1,38-1-1,8 1 76,-49-2-72,1-1 0,0-1 0,-1-2 0,0-1-1,0-1 1,0-2 0,-1-1 0,0-1 0,0-2-1,-1-1 1,38-23 0,131-96 295,-85 55-265,-92 63-52,-1-1 0,0-1 1,29-29-1,-41 35 6,0 0 0,0 0 0,-1 0 0,0-1 1,-1 0-1,0 0 0,-1-1 0,-1 1 0,4-14 0,5-14-24,-8 26-31,-1 0 0,-1 0 0,4-23 0,0-34-18,3 0-1,30-106 1,-25 120 13,-1-1 1,9-113 0,-22 145 1,-1 0 0,-1 0 1,-2 0-1,0 0 0,-9-31 1,2 19-11,-1 1 0,-22-47 0,13 35-9,-19-38-28,30 68 36,2 3 5,-1-1 0,-1 1 0,0 0 0,-1 1-1,-15-17 1,-11-1 16,12 16-25,0 1 1,0 0 0,-2 2-1,1 1 1,-32-9 0,-140-33 50,-21-7-96,-80-47 35,289 105 18,-22-3 17,-10 3 11,-3 2-38,41 1 9,-1 0-1,0 0 0,1 0 1,-1 0-1,0 1 1,1-1-1,-1 1 0,1 0 1,-7 3-1,-3 1-1,-20 4 13,1 1 0,1 2 0,-50 26 0,29-7-22,-54 40 0,62-35-6,1 7 50,2 2-1,3 2 1,-64 103 0,57-72 144,4 3 1,-49 136 0,72-161-67,3 1 1,2 1-1,3 0 0,-3 83 1,12-105-7,3 0 0,5 39 0,-3-40-53,2 3 34,2 0 0,1-1 0,2 0 0,2 0 0,1-2 0,2 1 0,1-2 0,34 51 0,-39-66-36,2-1-1,0 0 0,1-1 1,1 0-1,1-1 0,0-1 1,22 14-1,-8-9 60,1-1 0,1-2-1,58 22 1,-11-11-41,1-3-1,1-4 1,104 12-1,-159-29-51,31 8 0,64 14-36,-85-19 40,56-2-646,-81-8-390,2-2 209,18-8-514,-1-2-3041,14-8 839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50:40.07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3400,'0'0'7112,"3"6"-6652,5 11-193,0 2 0,-1-1 0,-1 1 0,4 19 0,13 89 445,-7-33-172,43 289 1374,-31-184-1196,18 198 600,-4-30-80,-35-314-1067,122 743 3107,6-163-2283,-76-340-826,51 189 397,-10-164-376,-98-306-194,-2-9-2,1 0 1,-1-1-1,1 1 0,0-1 1,-1 1-1,1-1 0,0 1 1,1-1-1,1 4 1,9 17-17,-8-17 361,-29-82-3095,4 18 1656,3 2 427,-3 2-1,-3 1 1,-47-81 0,22 56 189,-90-107 0,136 181 458,6 10-224,117 199 295,-48-84 180,-21-37 29,57 107 538,-92-163-557,-11-22-176,-1 0 1771,-1-1-1407,1-1-261,-3-2-55,1-1 0,-1 1 0,1-1 0,-1 1 0,0-1 0,0 1 0,0 0 0,0-1 0,0 1 0,-1 0 0,2 2 0,3-8-59,34-33 16,52-63-1,-16 16-101,-34 40-1471,62-85 0,-102 127 1280,0 1 0,0-1 0,0 1 0,0-1 0,0 0 1,0 1-1,-1-1 0,1 0 0,-1 0 0,1 0 0,-1 1 0,0-1 0,0 0 1,1-2-1,-1-2-472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50:42.02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48 157 2536,'0'0'6786,"-5"2"-6536,2 0-18,-8 4-317,1-4 3173,9-7-3057,-11-67-14,12 68-26,-1 2 11,1 0-1,-1 1 1,1-1 0,0 0 0,-1 1 0,1-1 0,0 0-1,0 0 1,0 1 0,1-1 0,-1 0 0,1-2 0,0 0-3,-1-6 4,0 1 1,-1-1 0,-3-16-1,3 23 77,2 8 122,13 138 732,-2-17-90,1 44 265,-4-15-511,-5-58-482,-3-27-69,-1-38-130,0-26-281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50:42.44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124 41 3696,'0'0'1728,"-6"6"-1265,-17 20-5,17-19 514,6-1-808,0 19-51,0-19 1541,7-10-1454,22-11-24,-29 15-165,1 0 1,-1 0-1,1-1 1,0 1 0,-1 0-1,1-1 1,-1 1-1,1-1 1,0 1 0,-1-1-1,1 1 1,-1-1 0,0 1-1,1-1 1,-1 1-1,1-1 1,-1 1 0,1-2-1,3-4 76,-3 5-46,1-1 0,-1 0 0,0 0 0,1 0 0,-1 0 0,0 0 0,-1-1 0,1 1 0,0 0 0,0 0 0,0-5 0,4-16 193,-4 18-11,-34-14-152,32 18-70,1 1 0,-1 0 0,0-1 0,0 1 0,0-1 0,1 1 0,-1 0 0,0 0 0,0-1 0,0 1 0,0 0-1,0 0 1,1 0 0,-1 0 0,-2 0 0,-5-1 0,5 0-4,0 1 0,0 0 1,0 0-1,0 0 0,0 0 1,0 0-1,0 0 0,0 1 0,0-1 1,1 1-1,-4 1 0,-1 1-5,5-2-10,-1 0 0,1 0 1,-1-1-1,1 1 0,0 0 0,-1-1 1,0 0-1,-4 1 0,2 6-750,-14 21-912,14-21-678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50:43.14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141 202 3976,'0'0'3553,"-7"0"-3071,1 1-349,4-1-90,-1 1 0,1-1 0,0 0 0,0 0 1,0 0-1,0 0 0,0 0 0,0 0 0,0 0 1,0-1-1,0 1 0,0-1 0,0 1 0,-4-3 0,-22-7 221,16 4-155,-10-15-13,0-6-19,16 17-74,3-16-1,11-2-16,-1 18 8,-1 5 0,1 0 1,0 0-1,0 0 1,0 1 0,1 0-1,-1 1 1,1-1-1,0 1 1,0 1 0,12-3-1,32 1 16,0 2 1,73 6-1,-5 1-6,-92-4 18,60-3 66,-54 0 1258,-32 1-1344,-1 1 0,0-1-1,1 1 1,-1-1 0,0 0 0,0 0 0,0 1 0,1-1 0,-1 0-1,0 0 1,0 0 0,1-2 0,-1 2-1,3-1-9,-8 7-24,-27 45 58,2 2 0,-31 75 0,-152 494 2923,188-543-2717,-21 73 328,-31 90 52,74-234-513,2-11-243,0 0 65,-1 0 1,1 0 0,-1 0-1,0 1 1,-2-8 0,-3-9-209,1-14-312,2 0 0,2 0-1,4-54 1,23-100-259,13 17 780,-31 143 64,-7 23-1,6 2 52,-1 1-35,0 0 0,1 0 1,-1 1-1,1 0 1,-1 0-1,1 1 0,-1 0 1,1 0-1,0 0 0,-1 1 1,1 0-1,-1 0 1,1 1-1,-1-1 0,10 5 1,68 34 43,-60-28-40,-1 0 0,2-2 0,-1 0 0,2-2 0,-1 0 0,29 3 0,-5-3-89,-37-5-339,1-1 1,0 0-1,0-1 1,0 0-1,0-1 1,0 0-1,0-1 1,24-5-1,-2-9-2189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50:43.40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1 149 7565,'0'0'3865,"5"-2"-3083,219-60 516,-21 8-1673,-132 32-1632,-65 21 587,-1 0-257,22-5-2184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12:08.2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1057 2167 7509,'6'-1'1156,"28"-2"2432,-33-4-3169,4-21-197,-5 12-137,-13-34-275,2 0 0,3-1 1,-4-97-1,13 128 113,0 0 0,2 0 0,0 1 0,1-1 0,11-32 0,-10 40 66,0-1 1,1 1-1,1 0 0,0 0 0,1 1 1,0 0-1,0 1 0,1-1 0,15-12 0,-17 16-3,2 1-1,-1 0 0,0 0 0,1 1 1,0-1-1,1 2 0,-1 0 0,1 0 1,19-5-1,-21 8 11,1 0 0,-1 0 0,0 1-1,1 0 1,-1 0 0,1 1 0,-1 0 0,0 0 0,0 1 0,0 0 0,0 1 0,0 0 0,8 4 0,-5-1 8,1 0 1,-1 1-1,-1 0 1,1 1-1,-1 1 0,-1-1 1,0 1-1,0 1 1,0 0-1,-1 0 1,-1 1-1,0 0 1,0 0-1,-1 0 1,-1 1-1,0 0 1,0 0-1,-1 1 1,-1-1-1,0 1 0,-1 0 1,0-1-1,-1 1 1,0 0-1,-1 0 1,-1 0-1,0 0 1,-1 0-1,0 0 1,-1 0-1,0-1 1,-1 1-1,0-1 0,-1 0 1,-13 22-1,5-14 73,-2 0 0,0-2 0,-2 1 0,0-2 0,0 0 0,-2-2 0,0 0 0,-33 20 0,35-25 23,-1 0 0,0-2 0,-1 0 0,1-1 0,-1-1 0,-1 0 0,1-2 0,-1 0 0,0-2 0,-37 1 0,45-4-65,-1 0 1,1-1-1,-1 0 1,1-1 0,0-1-1,0 0 1,0-1-1,1 0 1,-1 0 0,1-2-1,0 1 1,1-1-1,0-1 1,0 0 0,0 0-1,1-1 1,0 0-1,1-1 1,-9-12 0,-4-9-17,2-1 1,1-1 0,1-1-1,2 0 1,-14-47 0,-56-231-34,21-10-12,9 41 18,50 258 3,-114-436-292,107 424 132,-2 2 1,-1 0 0,-2 0-1,-36-52 1,41 69-137,0 1 0,0 1-1,-2 0 1,0 0 0,0 2-1,-1 0 1,-1 0 0,0 1-1,0 1 1,-28-12 0,35 18-222,-1 1 0,0-1 0,0 2 1,-14-3-1,8 4-574,0 1 0,-18 2 0,34-2 1095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50:46.24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3977 467 2232,'-395'-207'2353,"310"169"-1944,-1 3 0,-160-39 1,-71 18-261,166 32-172,40 8 117,-140 0 1,-111 20 201,186-2 66,-34 1-210,150 3-114,1 2 0,-62 17-1,-111 42-5,216-62-31,-29 11 15,-76 38 0,116-51-25,-129 57-106,114-51 137,-27 17-1,-2 0 0,4-2-53,0 1 0,-48 39-1,65-42 40,1 1-1,1 1 0,-28 34 1,20-20-53,-6 11 40,28-32 17,6-9 1,1-1-1,-1 0 1,-12 11-1,9-11-15,4-3-5,1 0 0,0 0-1,-1 0 1,1 1 0,-6 9 0,5-6-4,3-4 14,0-1-1,0 0 1,-1 1 0,1-1 0,-1 0 0,0 0 0,0 0-1,-6 4 1,-19 18-31,16-11 1,-21 32 50,26-38-19,3-5 3,1 0-1,1 0 0,-1 1 1,0-1-1,1 1 0,0 0 1,0-1-1,-3 9 1,-5 9 10,0 0-1,2 1 1,1 0 0,1 1 0,0-1 0,2 1 0,-2 32 0,6-33 32,1 0-1,1 0 1,7 38 0,8 8 15,9 35 181,14 118 0,62 297-82,-101-515-160,48 147 49,-31-102-30,90 218-32,-101-251 31,1 3-8,0-1 1,1 0-1,2 0 0,13 17 1,1-5 187,58 49 0,-56-58-59,0-1-1,2-2 0,0-1 0,0-1 1,2-1-1,46 14 0,198 39 413,-261-64-532,754 120 386,-677-114-408,279 18 46,-300-26-35,-1-3 0,0-3 0,90-18 0,-18-12 34,158-61 0,-244 74-36,-1-3 0,-1-2 0,90-62 0,-112 65 0,-1-1-1,-2-2 1,0 0-1,-2-2 0,-1-1 1,-1-1-1,22-39 1,-15 24 4,-16 25 1,-2 0-1,21-44 0,0-30 0,34-158-1,-47 158 14,66-177 0,-78 247 21,0 0 0,-2-1 0,-1 0-1,-2 0 1,0-1 0,-2 1 0,-1-46-1,-1-17 93,5-265 144,-3 118-90,-3 130-77,1 93-110,-2-10 10,-3 0-14,-6-44-39,10 61 55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50:47.44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95 1864,'4'-5'440,"10"-15"28,-9 9 54,-2-12 52,-2 17 1679,1 1-1903,1 2-117,-2 2-49,0-1-1,0 1 1,-1-1-1,1 1 1,0 0-1,0-1 1,-1 1-1,1-1 1,-1 0-1,1 1 1,-1-1-1,0-2 1,7 11-199,66 69 157,110 150-1,-70-80 110,75 82 830,284 265 0,-423-448-906,405 352 880,-236-234-676,356 203 0,-445-296-361,92 55 44,-36-20-58,-182-104-6,0 0 1,-1 0 0,0 1 0,1-1 0,-1 1 0,0 0 0,0 0 0,3 3 0,-1 0 6,1-2 149,-6-16-253,0 0 1,0 0-1,-1 0 1,-1 1-1,-7-21 1,-28-58-624,21 54 534,-98-185-485,108 209 664,-15-22-6,1 4-9,16 25 32,1 1-29,-14-16 1,14 15 10,6 12-32,10 26 68,2-1-1,1 0 1,1-2 0,1 1-1,22 26 1,17 5 190,113 96 0,-69-68-22,-95-84-149,1-1 15,17 14-13,-17-13 725,-9 1-482,-6 19 131,9-24-400,0 0 0,-1 0 0,1 0 0,0 0 1,-1 0-1,1-1 0,-1 1 0,0 0 0,1 0 0,-1-1 0,0 1 0,1 0 1,-1-1-1,0 1 0,-1 0 0,-23 19 81,-1-1 0,0-1 0,-2-1-1,-31 13 1,-132 51-186,79-36-542,67-27-2367,22-8 46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51:25.88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1425 1720,'0'0'4859,"6"2"-4825,0 0-20,-4-2 1,0 1 0,0-1 0,1 1 0,-1 0 0,0 0 0,0 0 0,0 0-1,0 0 1,0 1 0,2 1 0,97 58 1041,215 94-1,-253-131-736,75 18 0,-62-20-205,173 39 29,-126-39 63,1-6 1,0-5-1,142-5 1,132 1-29,-84 0-191,-223-6 64,0 1-58,147-17-1,528-141 61,-686 137-77,83-15 36,116-31-21,-57-6 9,179-106-32,-295 125 98,-83 40-85,-17 9 6,-1 0 32,19-8-10,-19 8 23,0-1-41,21-22 38,-20 20-30,-3 4-2,-1 0-1,0-1 0,0 1 0,0-1 1,0 0-1,0 1 0,0-1 0,1-4 1,2 1 6,-3 4 0,0-1 1,-1 1-1,1 0 1,-1-1-1,0 1 1,1-1-1,-1 0 1,0 1-1,-1-1 1,2-5-1,21-118 8,-21 103-6,-2 1-1,-1-1 1,0 1 0,-2-1 0,-8-33 0,-40-99-14,32 102-7,18 49 19,0 1 0,0 0 0,-1 0 0,1 0 0,-1 0 0,1 0 0,-1 0 0,0 0 0,-4-4 0,0 0-7,-3-7-2,-1 0 0,-1 0-1,0 1 1,-1 1 0,0 0 0,-22-17-1,-5 4 8,-1 2 1,-64-28-1,101 50-1,-43-18 12,14 2 0,-5-1-25,23 14 14,-17-7-7,-9-8 48,-99-35-38,93 36 0,-48-17 8,90 34-15,0 0 0,0 0 0,0-1 1,0 1-1,0-1 0,-5-4 0,-6-2-1,-82-29 31,55 25-12,33 10-23,-1-1 1,0 0-1,-10-4 0,-17-6 39,-53-10 0,27 8-41,-48-6 7,65 13 51,25 4-51,-50-10 21,-141-9 0,-117 36-10,267-10 7,-62 1-23,61 1-5,-122 15 25,114-11 2,-397 14-33,422-22 34,-68-1-47,-26 1 32,47 1 19,-144 4-18,-254 38 0,409-30 14,68-12-42,-8 0 27,10-2-41,2 6 30,-41 24 25,-21 22-16,-105 92-23,170-139 15,-1 1 26,-24 19-25,24-19-5,2 2-52,-21 33 34,21-29 30,2-7-1,1 1 0,1 0 0,-1 1-1,1-1 1,0 0 0,-1 10 0,-6 19-25,7-17 45,2 40-35,-6 126 45,6-176-48,-1 0 41,-2 0-15,2-4-9,0 0 0,0 0 0,1 0 0,-1 0 0,1 0 0,0 0 0,0 5 0,1-2 6,0-4 1,-1-1 0,0 0 0,1 1 0,-1-1-1,0 1 1,0-1 0,-1 0 0,1 1 0,-1-1 0,1 0-1,-1 1 1,-1 3 0,-1 2-10,1-4 3,0 0-1,1 0 1,0 0-1,0 0 0,0 0 1,1 0-1,-1 7 1,-5 29 27,-5 3-19,1 6-39,5-21 47,2-14-19,0 16 12,-3-2-660,3-9-773,6-12-418,15 28-413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51:27.17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1300 12 2304,'14'-5'183,"15"-2"6267,-30 14-6263,0 0-114,1-4-38,0-1 1,-1 1-1,1 0 1,-1 0-1,1-1 0,-1 1 1,0-1-1,0 1 1,-1-1-1,-2 5 1,-15 36 201,-40 81 319,-118 188 358,18 12-66,128-251-741,-108 274 666,47-71-465,-106 326 43,91-280-128,64-198-63,-53 126 298,40-109-328,17-24 202,19-56 89,-10 46-21,28-102-383,1-1-1,-1 1 0,1 0 0,0 0 0,0 0 1,0 6-1,-1 7 0,-13 33 32,6-23-34,7-21 9,0-1-3,-1 0-12,2-4-1,0 0-1,0-1 1,0 1 0,0 0 0,1 0 0,-1 0-1,0 0 1,1 0 0,0 0 0,-1 0 0,1 3-1,-6-23-6,1 3-16,3 3 10,1 1 0,1-1 0,0 0 0,0 1 0,4-17 0,15-59-11,-3 15-30,-1 0 11,8-56-83,-21 114 91,-2 0 1,1 0-1,-2 0 1,0 0-1,0 0 0,-7-26 1,3 30 3,-22-37-8,25 40 28,0 2-4,3 14-181,80 531 297,-67-413-81,-14-120-11,0-5-8,1 0 0,-1 1-1,0-1 1,0 0-1,0 1 1,0-1-1,0 1 1,-1 2-1,1 2 17,0-1 1539,8-10-1535,226-122-36,-35 19-212,-80 33-2887,-104 61 94,20-24-1308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51:27.99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889 0 3968,'-9'20'333,"1"1"0,0-1 0,2 2 0,1-1 0,0 0 0,2 1-1,-2 32 1,-6 29 398,5-52-541,2 1-1,-1 57 1,5-84 62,-12-7-277,-7 2 29,-18 5 10,26 0 13,2 1 10,1-1 53,-1 0 1,1 1-1,0 0 1,0 0-1,1 0 0,0 1 1,0 1-1,0-1 0,1 1 1,-6 10-1,-5 11 396,-23 53-1,21-40-206,-39 89 699,-19 39-329,62-145-621,0 0 0,-1-1 1,-2-1-1,-36 39 0,17-27-268,-78 58 1,103-84-406,-1-1 0,1 0 0,-1-1 0,-1-1 0,1 0 1,-27 7-1,40-12 530,-1-1 1,1 0-1,-1 0 0,1 0 1,-1 0-1,1 0 1,-1 0-1,1 0 1,-1 0-1,0 0 1,1 0-1,-1 0 1,1 0-1,-1 0 1,1 0-1,-1-1 0,1 1 1,-1 0-1,0-1 1,-28-11-2122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51:28.64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1655 9 5829,'0'0'744,"-10"-2"-17,-9-1-343,1 1-1,-25 1 1,42 1-362,0 0 0,1 0 0,-1 0 0,0 0 1,0 1-1,0-1 0,0 0 0,0 0 0,0 1 0,0-1 1,1 1-1,-1-1 0,0 1 0,0-1 0,1 1 0,-2 1 0,-11 8 76,0 0-1,0 2 1,2-1-1,-1 2 1,2-1-1,0 1 0,-13 22 1,12-15-9,1 1 0,-11 35 1,18-47-70,1 1 0,0-1 0,0 1 0,1 0 0,1 0 0,0-1 0,0 1 0,1 0 0,2 14 1,3 2 5,-6-26-25,0 1 1,0-1 0,0 1 0,0-1 0,0 1 0,0-1 0,1 1-1,-1-1 1,0 1 0,0-1 0,0 1 0,1-1 0,-1 1 0,0-1-1,1 1 1,-1-1 0,1 0 0,-1 1 0,0-1 0,1 1 0,-1-1-1,1 0 1,0 1 1,6 5 1,0 0 0,1-1 0,-1 0 0,1 0 0,0-1 0,0 0 0,0-1 0,1 1 0,10 1 0,14 1 24,-6-2-51,43 12-1,-66-14 29,-1 3 62,5 15-27,-7-20-40,-1 0 1,0 1-1,0-1 0,0 1 0,0-1 0,1 1 0,-1-1 0,0 0 1,0 1-1,0-1 0,0 1 0,0-1 0,0 1 0,0-1 1,0 0-1,0 1 0,0-1 0,-1 1 0,1-1 0,0 0 0,0 1 1,0-1-1,0 1 0,-1-1 0,1 0 0,0 1 0,0-1 0,-1 0 1,1 1-1,-1-1 0,-7 12 7,-1 0 1,0-1-1,-1 0 1,0-1-1,-1 0 0,0 0 1,-1-1-1,0-1 0,0 0 1,-1-1-1,-15 7 1,10-6-11,0-1 1,0-1 0,-1 0 0,-24 3 0,31-7-7,1-2 1,-1 1 0,1-1 0,-1-1 0,1 0-1,-1-1 1,1 0 0,-18-5 0,17 3-26,1-1 0,-1 1 0,0-2-1,1 0 1,0 0 0,1-1 0,-1 0 0,1-1 0,-9-10 0,-9-10-44,4 1 11,19 22 390,6 10 44,1 1-228,-1 1 0,0 0 0,0-1 0,-1 1-1,0 0 1,0-1 0,0 1 0,-1 0 0,0-1 0,-1 1 0,1-1 0,-4 9 0,1-4 32,-1-1-1,-1 1 1,0-1 0,0 0 0,-1 0 0,-12 12 0,-2 0 12,0-2 0,-2 0 0,-1-1 0,-47 27 1,36-25-6,-1-3-1,-1-1 1,0-2 0,-1-1 0,-1-2 0,0-2 0,-1-1 0,1-2 0,-2-2-1,1-2 1,0-1 0,-1-2 0,-77-11 0,98 7-31,0 0 0,0-2 0,1 0 0,0-1 1,-21-11-1,32 14-123,0 0 0,1-1 0,-1 0 0,1 0 0,0-1 1,0 0-1,1 0 0,0-1 0,0 1 0,0-1 0,1-1 0,0 1 1,-7-15-1,9 14-44,1-1-1,0 1 1,1-1 0,0 0 0,0 0 0,0 1 0,1-1-1,1 0 1,0 0 0,0 0 0,0 0 0,1 1 0,4-13-1,3-5-488,1 1-1,1 0 0,15-24 1,-2 6-601,0-1-2337,52-71 0,-37 69 246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51:28.85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33 411 10105,'-32'0'2248,"32"-34"-1836,26-8-168,22 0-160,11-3-16,16-9-44,7 4-504,-2-2-840,3 5-1180,-8 2-904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51:30.76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14 172 2764,'0'0'479,"-2"-3"85,-7-9-82,7 9 162,6-3-383,2-4-157,1 1 1,0 1-1,0-1 0,1 1 1,0 1-1,0-1 0,1 1 1,14-9-1,1 5 47,0 1 1,0 0-1,1 2 0,0 1 0,1 1 0,-1 1 0,1 1 0,0 2 1,0 0-1,0 2 0,0 1 0,1 1 0,36 7 0,-23 0-56,8 10-64,-41-15-25,-1-1 40,-2 5 26,-2-3-70,0 1 0,0 0-1,0 0 1,0 0 0,-1 0 0,0 0-1,0 0 1,-1 0 0,1 0-1,-2 1 1,1-1 0,0 0-1,-1 0 1,0 0 0,-1 0-1,0 0 1,1 0 0,-2 0-1,1-1 1,-5 9 0,-11 16-8,-2-1 1,0-1 0,-35 36-1,14-18-7,25-27-12,-1-1 0,-37 31 0,-11-2 36,61-43-42,2-4 12,-1 0 0,1 1 0,0-1 0,-1 0 0,1 1 0,0 0-1,-1-1 1,1 1 0,-4 2 0,0 0-27,-1-1-102,12-11 75,0-1 65,1 2-1,0-1 1,1 0 0,-1 1-1,2 0 1,-1 1-1,1 0 1,0 0 0,1 0-1,9-5 1,-5 5 32,-1 1 0,1 0-1,0 1 1,0 0 0,1 2 0,-1-1 0,26-2 0,-17 4 150,0 1 0,1 2 0,-1 0 1,0 1-1,1 1 0,-1 1 0,-1 1 1,1 1-1,-1 1 0,30 14 0,-35-13-6,-1 1 0,0 0 0,25 21 0,-33-24-81,0 0 1,-1 0-1,0 1 0,0 0 1,0 0-1,-1 0 1,0 1-1,-1-1 0,6 13 1,-9-16-61,0 0 1,0 1 0,-1-1 0,1 0-1,-1 0 1,0 1 0,0-1-1,-1 0 1,1 0 0,-1 0 0,0 1-1,0-1 1,0 0 0,-1 0-1,1 0 1,-1 0 0,0-1-1,0 1 1,0 0 0,-5 4 0,-5 7-22,0 0 1,-1-1-1,-16 14 1,26-25-5,-27 23-18,-1-1 0,-2-1 1,0-1-1,-55 27 0,73-44-215,-1 0 1,1-1-1,-1 0 0,-26 3 1,36-8-799,-17-29-4340,14 1 3133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51:32.55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339 358 2700,'0'0'3685,"5"-5"-3581,199-124-33,-134 87-46,99-54-9,-164 93 142,-6 13-10,-4 41 108,-2 3 232,2 64 0,10-63-253,14 65-1,-12-78-127,5 21 18,2 0 0,27 77-1,-32-114-45,-2 0-1,5 43 0,-11-67-52,-1 1 0,1-1 0,-1 0 0,0 0 1,0 0-1,0 0 0,0 0 0,0 0 0,-1 0 0,1 1 0,0-1 0,-2 3 0,0 1 32,-3 6 64,2-7-112,0-1 1,0 1-1,-1-1 1,0 0-1,0-1 1,0 1 0,0-1-1,-1 1 1,1-1-1,-1 0 1,-7 3-1,3-3-6,0 1 1,0-1-1,0-1 0,-1 0 1,1 0-1,-13 0 0,5-1-18,1-1 0,0-1 1,0-1-1,0 0 0,0-1 0,0 0 0,1-1 1,-22-10-1,3-1-131,2-3 1,0 0-1,1-2 1,-53-45-1,37 23-4,3-2 0,-43-54 0,63 67 136,1-1-1,1-1 0,2 0 0,1-2 0,2 0 0,1-1 0,2-1 0,2 0 0,1-1 1,2 0-1,-7-64 0,16 81 9,1 0 0,0-1 1,6-23-1,-5 25-1,3 8-33,9-11 50,-10 18 12,1 1-33,19-11-16,-19 11 31,0 3-32,13-4 32,-14 4-21,3 2-1671,19 6 183,-19-5-289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51:32.94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5965,'0'0'3430,"0"6"-2902,2 9-291,1 0 0,0 0 0,1 0 0,1-1 0,1 1 0,11 23 0,-2-6 93,25 52 415,6 13-31,-26-48-394,34 96 387,-33-78-477,6 22-64,-19-49-129,4-6 2,-10-27-18,-1-1-29,1 0-530,1 8 1151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12:08.4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1254 1 8081,'-29'87'1644,"-38"27"-360,-21 19-348,-13 16-380,-22 8-220,0 14-168,-5 8-108,-8 1-176,-5-2-1084,-14-2-1520,-7-1-1337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51:33.27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38 31 4512,'-3'-5'981,"-12"-20"2279,12 33-2484,-2 13-438,1 0-1,0 1 1,2-1 0,0 1 0,2 31 0,6-11 78,2 0 0,2 0 0,19 53 0,57 117 418,-77-190-784,2 2-20,1-1 0,0-1 0,2 0 0,0-1 0,1 0 1,23 23-1,-32-37-20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51:33.47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0 252 4496,'0'0'3885,"27"-27"-3257,0 5-152,13-2-212,-6 9-144,6 0-40,3-8-12,2 1-52,-2-2-500,2-21-2692,-10 10 1059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51:33.98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9 221 4836,'7'-8'900,"0"-1"-582,27-27 1155,90-65-18,-91 76-1083,-25 19-305,0 0 0,1 1-1,-1 0 1,18-7 0,-13 7-3,-7 2 81,-1 3 41,18 0 77,-17 0 143,-4 8 22,0 1-376,0 0 0,-1 0 0,0 0-1,-1 1 1,0-1 0,-1 0 0,0 1-1,0-1 1,-1 0 0,0 0 0,0 0 0,-1 0-1,-7 14 1,-157 298 542,121-241-540,-17 32 61,46-82-101,12-22 12,5-7-20,0 0 0,0-1 1,0 1-1,0 0 0,0 0 1,0 0-1,-1 0 0,1 0 1,0 0-1,0 0 0,-1 0 1,1 0-1,-1-1 0,1 1 1,-1 0-1,1 0 0,-1-1 1,0 2-1,0-1 43,0-1 0,1 1 0,-1 0-1,1 0 1,-1-1 0,1 1 0,-1 0 0,1 0 0,-1 0 0,1 0 0,0 0 0,-1 0-1,1 0 1,0 0 0,0 0 0,0 0 0,0 1 0,9-1 155,5 1-181,0-2 0,0 0 0,-1-1 0,1 0 0,0-1 0,0 0 0,-1-2 0,18-5 0,53-27-17,83-49 1,-47 23 13,-91 50-32,-24 10 1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52:26.82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4952,'0'0'88,"27"49"-72,-14-11-16,-13 4-620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52:39.8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3628 122 3592,'-2'-3'877,"-1"-1"-612,-1-1-1,0 1 1,0 0-1,0 0 1,-1 1-1,1-1 1,-1 1-1,0 0 1,0 0-1,0 1 0,0-1 1,-1 1-1,1 0 1,-1 1-1,1-1 1,-1 1-1,1 0 1,-1 1-1,0-1 1,-8 1-1,-9 1 32,-1 1 0,1 1 0,-39 9-1,-15 9 185,-108 42 0,-64 48 80,217-95-487,2 0 0,-37 28 0,55-36-56,0 2 0,1 0-1,0 0 1,0 1 0,1 0-1,1 1 1,-14 21 0,21-31-13,1 1 1,-1-1-1,1 1 1,0 0 0,0-1-1,0 1 1,0 0-1,1 0 1,-1 0 0,1 0-1,0 0 1,0-1-1,0 1 1,0 0 0,0 0-1,0 0 1,1 0 0,0 0-1,-1-1 1,1 1-1,0 0 1,0 0 0,1-1-1,-1 1 1,0-1-1,1 1 1,0-1 0,-1 0-1,1 1 1,0-1-1,0 0 1,1 0 0,-1 0-1,0-1 1,4 3 0,8 5-4,0-2 1,0 1-1,1-2 1,0 0-1,19 5 1,32 7 20,130 19 0,75-10-10,-194-20-24,415 56 109,-486-62 837,-14 4-614,-15 8-213,-1-1 1,0-1 0,-1-1 0,0-1 0,-48 9-1,-146 15-30,155-26-66,-411 25 48,356-35-74,-1-4 1,-117-23-1,191 21 8,1-1 0,0-2 1,1-2-1,0-2 0,1-2 0,-43-25 0,54 25-27,24 14 1,14 6-18,313 122 142,-220-82-75,-95-41-11,-1 0 1,0 0-1,0 1 1,1 0-1,-1 0 1,0-1-1,-1 2 1,1-1-1,0 0 1,2 3-1,2 2 11,0-2 78,-18 7-105,7-7 11,-1 0 0,0 0-1,0 0 1,-1-1-1,0 1 1,1-1 0,-1-1-1,-1 1 1,1-1-1,-13 5 1,0-4-35,0 0-1,-1-1 1,0 0-1,0-2 1,0 0-1,1-2 1,-1 0-1,0-1 1,0-1-1,1-1 1,-1-1-1,1 0 1,0-1 0,-22-12-1,25 5-373,6 3 320,1-1-1,0 0 1,1 0 0,1 0 0,-1-1 0,2-1 0,-6-13 0,5 0-5,1 0-1,2-1 1,0 1 0,1-53 0,3 73 42,7 5-25,19-4 83,-19 3 13,0 10 16,1 0-16,-1 1-1,-1-1 1,1 1 0,-1 1 0,7 15 0,-11-11 39,-2 17-2,-3-15 34,-1-8-75,-1 0-1,1 0 1,-1 0-1,-1 0 0,1-1 1,-1 0-1,-1 0 1,1 0-1,-1-1 1,0 0-1,-1-1 0,1 1 1,-10 4-1,-3-1-4,0 0 0,-1-1-1,0-1 1,0-1 0,0-1-1,-1-1 1,1-1 0,-1-1-1,0-1 1,0 0 0,0-2 0,0-1-1,0 0 1,1-2 0,-1 0-1,-21-8 1,30 6-9,0-1 1,0 1-1,1-2 1,0 0-1,1 0 1,0-1-1,0-1 1,1 0-1,0 0 1,0-1-1,1 0 1,-11-19-1,-6-14-18,1-2-1,-19-51 0,37 82 13,-15-36-8,-69-173 7,60 135-22,-34-114 73,64 197 647,2 17-337,2 12-127,1 1 1,1-1-1,1 1 0,1-1 1,18 41-1,298 449 2114,-123-209-1791,-24 11-88,-163-287-422,-1 0 0,-1 1 0,-1 0 0,-2 0 0,-1 1 1,5 45-1,-11-62-30,-1 0 0,0 0 1,-1 1-1,0-1 0,-1 0 0,-1 0 1,0 0-1,0 0 0,-2-1 1,1 1-1,-2-1 0,1 0 1,-2-1-1,0 1 0,0-1 1,-1-1-1,-12 15 0,1-7 4,-1 0-1,-1-2 1,0 0 0,0-1-1,-2-1 1,-46 21-1,8-10 26,-102 28 0,79-32-42,-1-3 1,-1-4 0,0-4 0,-109 0 0,132-11-2,1-3 0,-1-2 0,1-3 0,1-3 0,0-3 0,-96-35 0,127 37-5,0-1 1,2-1 0,-1-1-1,2-2 1,0 0-1,2-2 1,0-1 0,1-1-1,-31-37 1,40 41-1,2 0 1,1-1-1,0 0 0,1-1 1,1 0-1,1-1 1,1 0-1,1 0 1,0-1-1,2 0 1,1 0-1,0 0 1,2 0-1,0-33 1,3 34-2,1 1 0,1-1 0,0 1 0,2 0 0,0 0 0,2 0 0,0 1 0,1 0 0,10-18 0,-3 12 35,0 1-1,2 1 0,1 0 1,1 1-1,39-35 1,-13 20-811,2 3 1,2 1 0,1 3-1,1 2 1,99-40-1,10 11-4882,-95 34 1528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52:42.3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635 1 4540,'0'0'1354,"7"5"-28,68 46 701,-22-17-824,-2 3 1,78 72 0,-116-97-1039,0 2 1,-1 0-1,-1 0 1,0 1-1,-1 0 1,-1 1 0,0 0-1,-1 1 1,-1 0-1,0 0 1,-2 0-1,0 1 1,5 36-1,-9-43-75,0 1 0,-1 0 0,-1-1 0,0 1 0,-1-1 0,0 1 0,-1-1 0,0 0 0,0 1 0,-6 10-1,1-7-27,0 0-1,-1 0 0,-1-1 1,0 0-1,-1-1 0,-13 14 1,-14 7-1,-2-1 0,-1-2 1,-68 39-1,-7 0-616,-2-5 0,-3-6 1,-158 54-1,262-108-640,0 0 0,0-2-1,0 0 1,-30 1 0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52:42.5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916 1 6197,'0'0'2072,"-30"60"-116,4-6-324,-6 0-296,-11 10-104,-10 1-260,-14 7-344,-8 4-320,-13 1-115,0 2-117,-8-7-76,8-10-513,8-5-891,-2-11-980,15-13-1724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52:42.9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692 871 7145,'0'0'2058,"-7"7"-1245,-24 22-379,-2-2 0,-1-1 0,-1-1-1,-1-2 1,-1-2 0,-52 23 0,-17 0 3789,100-43-2036,1-9-1699,-7-13-427,1-1-1,0-1 0,2 1 1,1-2-1,1 1 1,-7-38-1,-14-163-234,19 135 165,7 76 4,-44-288-77,36 256 45,6 21-219,-2 1 0,0-1 0,-2 2 0,-13-30 0,-15-11-2447,33 58 812,-19-23-4060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52:43.2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20 7509,'0'0'1628,"27"-7"260,0-1-1484,7 4-36,6 8-4,3 8-164,2 6-32,3 6-64,-8 9-20,-5 6-48,0 6-16,-17 5-20,-10 7 16,-16 4-16,-18 8-876,-14 3-1280,-22 0-1260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52:43.7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1634 1 6113,'0'0'1293,"2"8"-94,13 41 697,-8-29-1594,2 4 148,11 49 0,-18-65-397,-1 0 0,0-1 1,0 1-1,-1 0 0,0 0 0,-1 0 1,1 0-1,-1 0 0,-1 0 0,0-1 1,-4 13-1,2-10-9,2-5-31,-1 1 0,1 0 0,-1-1 0,0 1 0,-1-1 0,1 0 0,-1 0 0,0 0 0,-1-1 0,1 1 0,-1-1 0,0 0 0,-7 5 0,-80 50 47,77-49-51,-1-2 0,0 0-1,-1-1 1,-26 8 0,26-14-51,-19-3-74,35 2 106,0 0-1,0 0 0,0 0 0,0 0 0,0-1 0,0 1 1,0 0-1,1 0 0,-1-1 0,0 1 0,0 0 0,0-1 0,0 1 1,0-1-1,0 0 0,1 1 0,-2-2 0,-7-5-57,0 0 0,1-1 0,0 0 0,0 0 0,1-1 0,0 0 0,0 0 0,1-1 0,0 1 0,1-1 0,-6-16 0,9 9-73,2-21 56,2 21 22,7-14 51,-7 23 23,38 6 68,-32 1 244,-3 9 56,13 22 149,-18-30-512,0 1 0,1-1 0,-1 0 0,0 1-1,0-1 1,1 1 0,-1-1 0,0 1 0,0-1-1,1 1 1,-1-1 0,0 1 0,0-1 0,0 1-1,0-1 1,0 1 0,0-1 0,0 1 0,0-1-1,0 1 1,0-1 0,0 1 0,0-1 0,0 1-1,-1-1 1,1 1 0,0-1 0,0 1-1,0-1 1,-1 1 0,1 0 0,-3 6 41,0 0-1,-1 0 1,0-1 0,0 1 0,0-1 0,0 0-1,-1 0 1,0 0 0,-1-1 0,-7 7 0,-5 0 4,0-1 1,0-2-1,-1 1 1,0-2-1,-33 9 1,-107 21 105,155-37-163,-121 19 66,-229 6 0,76-10 82,251-13-122,-1 1 0,1 2 0,0 0-1,-35 14 1,61-20-26,0 1 1,0-1-1,1 0 1,-1 1-1,0-1 0,0 0 1,1 1-1,-1-1 1,0 1-1,1 0 0,-1-1 1,0 1-1,1-1 1,-1 1-1,1 0 0,-1-1 1,1 1-1,-1 0 1,0 1-1,-3 5 7,-1 0 0,1 0-1,0 1 1,1-1 0,0 1 0,0 0 0,1 0 0,0 0-1,0 0 1,1 1 0,0-1 0,0 0 0,1 1 0,0-1-1,1 1 1,1 12 0,3-8 0,0 0 0,0 0-1,1-1 1,1 1 0,0-1-1,1-1 1,0 1 0,0-1 0,2-1-1,-1 1 1,15 11 0,1-1-13,1-1 0,1-1 0,47 25 0,-51-31-217,1-2 0,0 0 0,40 11 0,-57-20-89,-1 0 0,1-1 1,-1 0-1,1 0 0,0-1 1,-1 0-1,1 0 1,0 0-1,-1-1 0,1 0 1,-1 0-1,1-1 0,-1 0 1,1 0-1,-1 0 1,0-1-1,0 0 0,0 0 1,6-5-1,-1-1-834,-1-1 0,11-13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12:17.3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2832 149 6033,'-5'-9'473,"4"7"-158,0 1 1,0-1-1,0 0 1,0 1 0,1-1-1,-1 0 1,1 0-1,-1 0 1,1 1-1,-1-5 1,5 6 479,12 2-521,-1 1 1,0 1 0,0 0-1,-1 1 1,1 1-1,23 12 1,6 2-54,-29-14-168,92 41 200,-79-35-187,-10-5 149,-25-4-155,-10 4-82,-1-2 1,1 1-1,-1-2 0,0 0 1,0-2-1,-1 0 0,1 0 1,-1-2-1,1 0 0,0-2 1,-1 0-1,1 0 1,0-2-1,-26-8 0,36 9-10,0 0-1,1-1 0,0 0 1,-1 0-1,1-1 1,1 0-1,-1 0 1,1 0-1,0-1 0,0 0 1,0 0-1,1-1 1,-7-11-1,8 13 16,1-1 0,1 0 0,-1 0-1,1 0 1,0 0 0,0-1 0,1 1 0,-1 0-1,2-1 1,-1 1 0,1-1 0,0 1 0,0 0 0,0-1-1,1 1 1,0-1 0,4-11 0,7-11-86,-5 25 41,6-3 22,0 1 1,17-6-1,-30 12 40,0 0 0,1 0 1,-1 0-1,1 0 1,-1 0-1,0 0 0,1 0 1,-1 0-1,0 0 0,1 0 1,-1 0-1,1 0 0,-1 0 1,0 0-1,1 0 1,-1 0-1,0 0 0,1 0 1,-1 1-1,0-1 0,1 0 1,-1 0-1,0 0 0,1 1 1,-1-1-1,0 0 0,1 1 1,26 21 18,-22-17-13,-1 1-1,1-1 0,-2 1 1,1 0-1,-1 1 1,0-1-1,0 0 1,0 1-1,-1 0 0,0-1 1,-1 1-1,1 0 1,-1 0-1,0 7 0,-4-2 131,-10 15 32,13-25-156,-1-1-1,1 0 0,-1 0 0,0 0 1,0 0-1,1 0 0,-1 0 0,0 0 1,0 0-1,0 0 0,0 0 0,0-1 1,-1 2-1,-16 12 17,-1-1 1,0 0-1,-1-2 1,0 0-1,-1-1 1,-37 12-1,28-14-18,0-2 0,0-2 1,-1 0-1,0-2 0,-48-3 0,35-3-30,1-1 0,0-3 1,-57-17-1,77 18-21,1-2 0,-1 0 0,2-2-1,0 0 1,0-2 0,1 0 0,0-1-1,1-1 1,1 0 0,1-2 0,-26-29-1,24 19 40,-7-3-79,22 25 66,8 12 36,14 21 174,-18-27-167,1-1 1,-1 1 0,1 0-1,-1-1 1,0 1 0,1 0 0,-1-1-1,0 1 1,1 0 0,-1-1-1,0 1 1,0 0 0,0 0-1,0 0 1,0-1 0,0 1-1,0 1 1,0 26 545,0-27-555,0-1 1,0 1-1,0 0 1,0-1-1,0 1 0,0 0 1,0-1-1,0 1 1,0 0-1,-1-1 1,1 1-1,0-1 0,0 1 1,-1 0-1,1-1 1,0 1-1,-1-1 1,1 1-1,-1-1 0,1 1 1,-2 0-1,-6 9 15,-2 0-1,0-1 0,0 0 0,0-1 0,-1 0 1,0-1-1,-1 0 0,1-1 0,-1 0 1,-1-1-1,1 0 0,-1-1 0,-15 3 1,-5 0 3,-62 3 0,84-10-56,1 0 1,0 0 0,0-1-1,0 0 1,0-1-1,0 0 1,0-1-1,1 0 1,-1 0-1,-16-9 1,17 6-11,4 3 10,0 0 0,0 0-1,1-1 1,-1 0 0,-4-5 0,-29-28-60,18 16 15,15 16-7,12 13-44,1 0 118,-1 1 0,0 0-1,0 1 1,-1 0 0,-1-1 0,0 2-1,0-1 1,-1 1 0,0 0 0,4 17-1,-7-18 6,-1 0-1,0 1 0,0-1 1,-1 0-1,0 1 1,-1-1-1,0 0 0,0 0 1,-1 0-1,-1 0 1,1-1-1,-2 1 0,1-1 1,-1 0-1,-1 0 1,0-1-1,0 1 0,0-1 1,-1-1-1,-12 11 0,-1 0-3,-1-1-1,-1-1 1,-1-2-1,0 0 1,0-1-1,-46 18 1,30-17-12,0-1 1,-1-1 0,-58 7-1,78-16-50,-1-1 1,1-1-1,0-1 1,-1 0-1,1-2 0,-1-1 1,1 0-1,0-1 0,-20-8 1,31 9 28,0-1 0,0 0 0,1 0 1,-1-1-1,1 0 0,0-1 0,1 1 0,-1-2 1,1 1-1,0-1 0,1 0 0,0 0 1,0-1-1,0 0 0,1 0 0,0 0 1,1-1-1,0 1 0,0-1 0,-3-14 1,1 9 15,2-1 1,0 0 0,0-1 0,2 1 0,0 0-1,1-1 1,0 0 0,1 1 0,1-1 0,0 1-1,2-1 1,-1 1 0,9-25 0,3 4-50,-13 35 60,-1 1-1,0-1 0,1 0 0,-1 0 0,1 1 0,-1-1 1,0 0-1,1 1 0,0-1 0,-1 0 0,1 1 0,-1-1 1,1 1-1,0-1 0,-1 1 0,1-1 0,0 1 0,1-1 0,5-3-6,0 0-1,1 0 1,-1 0-1,1 1 1,0 0-1,0 1 1,9-2-1,-12 4 9,-1-1 0,1 1 0,0 0 0,0 0 0,-1 0 0,1 0 0,0 1 0,0 0 0,-1 0 0,1 1 0,-1-1 0,1 1 0,-1 0 0,0 0 0,1 0 0,6 5-1,-6-2 14,1 0 0,-1 0 0,0 0-1,0 1 1,0-1 0,-1 1-1,0 0 1,0 1 0,-1-1-1,1 1 1,-1 0 0,-1-1-1,1 1 1,-1 0 0,-1 1-1,1-1 1,-1 0 0,0 0 0,-1 1-1,0 11 1,-1-3 104,-1 0 0,0 0-1,-2-1 1,1 1 0,-2-1 0,0 0 0,-1 0 0,-13 23 0,-6 5 229,-2-1 0,-2-2 0,-2-1 1,-37 37-1,-155 126 794,-63 3-856,164-129-2883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52:44.1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232 0 5709,'0'0'1497,"0"8"-226,1 6-970,2 0 0,-1 0 1,2-1-1,0 1 0,0-1 0,1 0 1,1 0-1,10 16 0,-7-17 8,14 9-100,45 31-1,-64-49 1029,-2-8-1073,7-15-56,-9 20-107,1-1 0,-1 1 0,0 0 0,0-1 0,0 1 0,0 0 0,0-1 0,0 1 0,0 0 0,1-1 1,-1 1-1,0 0 0,0-1 0,0 1 0,0 0 0,0-1 0,-1 1 0,1 0 0,0-1 0,0 1 0,0 0 0,0-1 1,0 1-1,0 0 0,-1-1 0,1 1 0,0 0 0,0-1 0,0 1 0,-1 0 0,1 0 0,0-1 0,0 1 0,-1 0 1,-25-31 5,18 25-8,1 0 0,-2 0 0,1 0 0,-1 1 0,0 1 0,0-1 0,0 1 0,-1 1 0,1 0 0,-1 0 0,0 1 0,0 0 0,-15-1 0,2 3-10,-1 0-1,1 1 1,0 1 0,-36 9 0,56-11-24,1 1 0,0-1 0,-1 1 0,1 0 0,0-1 0,0 1 0,-1 0 0,1 0 0,0 1 0,0-1 0,-3 2 0,0 1-176,-7 6-1031,-11 16-1041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52:44.3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1 153 10501,'61'8'852,"8"-11"-256,19-9-264,14-8-112,18-2-188,2-8-236,14-5-1584,6-4-2400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52:45.4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1837 35 4796,'-22'-28'968,"17"22"525,12 9-1100,26 17 111,-2 1-1,0 1 1,38 36-1,-15-12 5,-17-16-243,215 182 720,-243-204-930,1 1 1,-2 0-1,1 0 0,-1 1 1,0 1-1,-1-1 1,7 15-1,-12-21-38,0 0 0,-1 1 0,1-1 0,-1 1 0,0-1 0,0 1 0,-1 0 0,0-1-1,1 1 1,-1 0 0,-1 0 0,1-1 0,-1 1 0,0 0 0,0-1 0,0 1 0,0-1 0,-1 1 0,0-1 0,0 0 0,0 0 0,-6 8-1,-2 2 7,-1-2-1,0 1 0,-1-1 0,0-1 0,-1 0 0,-21 14 0,-93 48 35,123-70-56,-57 27 0,-1-3 0,-1-3 0,-1-2 1,0-3-1,-117 18 0,155-33-37,0-1 1,0-2-1,0 0 1,0-2-1,0-1 1,-33-6-1,48 6 10,0-1-1,1 0 1,-1-1-1,1 0 1,-1-1-1,1 0 1,1-1-1,-1 0 1,1 0-1,0-1 1,0 0-1,1-1 1,0 1-1,0-2 0,1 1 1,-12-18-1,14 16 14,0 1 0,1-1 0,0 0 0,1 0 0,0-1 0,0 1 0,1-1 0,1 1 0,-1-1 0,2 0 0,0 1-1,0-1 1,1 0 0,0 1 0,0-1 0,6-15 0,-4 15 7,0 0-1,1 0 1,0 1 0,1 0-1,1-1 1,-1 2 0,2-1 0,-1 1-1,1 0 1,1 0 0,-1 1-1,1-1 1,1 2 0,0-1-1,15-8 1,-13 10 5,0 0 1,1 1-1,-1 1 0,1 0 0,0 0 1,1 2-1,-1-1 0,1 1 0,-1 1 1,1 1-1,24 1 0,-20 0 10,0 2-1,-1 0 0,1 1 1,0 1-1,-1 0 0,0 1 1,28 15-1,-33-11 94,-9-7-90,0 0 0,0 0 0,0 0 0,0 0 0,-1 0 0,0 0 0,1 0 1,-1 1-1,0-1 0,-1 0 0,1 1 0,-1-1 0,1 0 0,-1 1 0,0-1 0,0 1 0,0-1 0,-1 1 0,1-1 0,-1 0 0,-1 4 0,-2 1 3,1 0-1,-1-1 1,0 0-1,-1 0 1,0 0-1,0 0 0,0-1 1,-13 11-1,-3 2 17,-33 19-1,34-24-21,-241 154 10,22-16-27,171-105-2,-86 80-1,135-109 13,1 1 0,1 0 0,0 1-1,2 1 1,-19 32 0,27-40 0,0 0 1,2 0 0,0 1-1,0 0 1,1 0 0,1 0 0,0 0-1,1 0 1,1 1 0,0-1-1,1 19 1,3-5 182,1 0 0,1-1 0,1 0-1,13 34 1,-18-59-105,0 0 0,-1 0 0,1 0 0,0 0-1,-1 1 1,1-1 0,-1 0 0,0 0 0,0 4-1,0-4 4,0-1-1,0 0 0,0 0 0,1 0 0,-1 1 1,0-1-1,0 0 0,1 0 0,-1 0 0,1 0 0,-1 1 1,1-1-1,0 1 0,-9 4 437,-1 1-464,1 0-1,-1-1 1,-1 0 0,1 0 0,-1-1 0,0-1-1,0 1 1,-12 2 0,-10-2 97,0-1-1,-1-2 1,1-1 0,-1-2 0,-36-5-1,51 4-111,1 0-1,0-1 1,0-1-1,0-1 1,0 0-1,1-2 1,0 1-1,0-2 0,1 0 1,0-1-1,0 0 1,1-2-1,0 1 1,1-2-1,0 0 1,1 0-1,1-1 1,0 0-1,0-1 1,1-1-1,1 0 1,0 0-1,-8-21 1,5 5-41,2-1-1,0 0 1,3 0 0,0 0 0,2-1 0,2 0 0,1 0 0,1 0-1,5-40 1,0 38-7,1 1-1,2-1 1,1 1-1,1 0 0,3 1 1,0 0-1,2 1 1,29-48-1,-18 42-27,1 2 1,2 2-1,2 0 1,1 2-1,1 1 1,49-35-1,-32 30-940,58-30-1,58-16-4430,-97 54 966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52:45.9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0 186 11497,'35'20'1168,"5"-13"-108,8-7-312,0-4-264,13-4-228,1-7-92,-4 0-128,12 0 24,-9-4-76,6-1-4,-1-2-772,4-5-996,-4-3-1584,-4-8-1133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52:46.3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 25 4740,'7'17'889,"10"30"0,-8-19 168,4-2-187,-9-19-724,-1-2 676,3-1-439,17 11 78,-13-11 30,8-4-87,-17 0-392,-1 0 1,0 0-1,1 0 1,-1 0 0,1 0-1,-1 0 1,0 0-1,1 0 1,-1 0 0,0-1-1,1 1 1,-1 0-1,0 0 1,1 0 0,-1 0-1,0-1 1,1 1-1,-1 0 1,0 0-1,1-1 1,-1 1 0,0 0-1,0 0 1,1-1-1,-1 0 1,7-6 92,-1 0 0,0-1 1,0 0-1,-1 0 0,0 0 0,6-14 0,-9 17-70,0 1 1,-1-1-1,1 1 0,-1-1 0,0 0 1,0 1-1,-1-1 0,0 0 0,1 0 1,-1 0-1,-1 1 0,1-1 0,-1 0 1,0 0-1,-3-8 0,3 9 133,-4 1-128,0 1-77,0 0 0,0 0-1,1 0 1,-1 1 0,0 0-1,0 0 1,-1 0 0,1 0-1,0 1 1,0 0 0,0 0 0,0 0-1,0 1 1,-1 0 0,1 0-1,0 0 1,-6 3 0,-30 12-1736,-5 3-1481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52:47.0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1092 369 7969,'0'0'3407,"-2"-8"-3273,-1-2-129,1-1-1,0 1 1,1-1-1,0 0 0,1 1 1,0-1-1,0 0 1,1 0-1,1 1 0,0-1 1,5-15-1,-1 10-21,-1-3 7,1 0 1,1 0-1,1 1 0,1 1 0,0-1 0,22-28 0,-8 20-7,-23 25 13,1 1 0,-1-1 1,1 0-1,-1 1 0,1-1 1,-1 1-1,1-1 0,0 1 1,0 0-1,-1-1 0,1 1 0,0 0 1,-1-1-1,1 1 0,0 0 1,1-1-1,5-1 6,0-1-1,0 1 1,0 1 0,1-1 0,-1 1-1,0 1 1,1-1 0,-1 1-1,1 0 1,-1 1 0,0 0 0,1 0-1,11 4 1,-10-2 2,0 1-1,0 0 1,-1 1 0,0 0 0,1 0-1,-2 1 1,1 0 0,-1 0-1,0 1 1,11 13 0,-13-14 4,-1 0 1,-1 0 0,1 1 0,-1-1-1,0 1 1,-1 0 0,0 0 0,0 0-1,0 0 1,-1 0 0,0 0 0,0 0-1,-1 1 1,1-1 0,-3 14 0,0-15 0,0 0 1,-1 0 0,1 0-1,-2 0 1,1 0-1,0 0 1,-1-1 0,0 1-1,-5 4 1,-46 43 38,53-52-47,-37 31 19,-80 50 1,-52 14-5,-58 38 2,183-101-18,1 1 0,-50 50 1,74-62 4,1 0 1,1 1 0,0 1 0,2 1 0,-26 51 0,35-57 73,0 1 0,1 0 0,1 1-1,1-1 1,1 1 0,-2 33 0,4 6 713,7 61 1,-3-100-533,-2-14-87,1-1-1,-1 1 1,0 0-1,0 0 1,-1 0-1,0 0 1,0 0-1,-2 8 0,-6 18 450,9-33-596,-1 1 0,1 0 1,0 0-1,0 0 0,-1-1 1,1 1-1,0 0 0,-1 0 0,1-1 1,-1 1-1,1 0 0,-1-1 1,1 1-1,-1-1 0,1 1 0,-1 0 1,0-1-1,1 1 0,-1-1 1,-1 1-1,-13 11 338,-2 0 0,-23 12 0,33-20-229,0-1-1,0 0 1,0 0-1,0-1 1,-1 0-1,1 0 1,-1 0-1,0-1 1,1-1-1,-15 1 0,14-2-51,0 0-1,1-1 0,-1 0 0,0 0 0,1 0 0,-1-1 0,1 0 0,0-1 0,0 0 0,1 0 0,-10-6 1,7 2-15,0 0 1,1 0-1,0-1 1,1 0-1,-1 0 1,-10-21-1,6 6-44,1 0 0,1-1-1,1-1 1,1 0 0,2 0 0,-4-27-1,1-23-77,3-1-1,4 1 1,3-1-1,4 1 0,3 0 1,35-147-1,-36 196-61,1-1 0,1 2 0,2-1 0,0 1 0,21-32 0,-24 45-217,2 1 0,-1 0-1,1 0 1,1 1 0,0 0-1,1 1 1,0 0 0,0 1-1,1 0 1,0 1 0,17-8-1,-15 9-467,0 1 0,1 1-1,-1 0 1,1 1-1,31-4 1,19 6-2791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52:47.3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48 88 11313,'-48'-3'2476,"62"-39"-2152,47 15-216,-5 15-32,3 9-44,-3 15-24,-11 3 24,-2 0-32,-11 22-228,-46 32-2800,-31-7-1444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52:50.2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8 867 4148,'0'0'3181,"-1"-5"-2840,-4-15-114,4 20-221,1-1-1,0 1 1,0-1-1,0 1 0,0-1 1,0 1-1,0-1 1,0 1-1,0-1 1,0 1-1,0-1 0,0 1 1,0-1-1,0 1 1,1-1-1,-1 1 0,0-1 1,0 1-1,0-1 1,1 1-1,-1-1 0,0 1 1,1 0-1,0-1 1,16-30 136,-3 15 42,104-77 302,-71 58-333,-1-1 0,52-54 0,-85 76-134,-1 0 0,0-1 0,-1-1 0,-1 0 0,-1 0 0,0-1 0,0 0 1,-2 0-1,0-1 0,-2 0 0,6-25 0,-7 20 0,-2 0-1,0 0 1,-2-37 0,-1 47-3,-1 0 0,0 0 0,-1 0 0,0 0 0,-1 0 0,0 0 0,-10-18 0,12 28-16,1 0-1,-1 1 1,1-1-1,-1 1 1,0 0-1,0 0 1,0-1-1,-2-1 1,-6-2-13,0 1 0,-1-1 0,1 2 0,-20-7 1,16 10-16,1 4 25,0 1 0,0 0-1,0 1 1,1 0 0,-1 1-1,1 1 1,1 0 0,-1 0-1,1 1 1,0 1 0,1-1-1,0 2 1,0 0 0,1 0-1,1 0 1,-14 22 0,11-14 6,1 0 0,1 0 0,1 1 0,0 0 0,2 0 1,0 1-1,1-1 0,1 1 0,1 1 0,-1 29 0,3-8 29,3-1 0,1 0-1,2 0 1,13 47-1,-13-61-5,6 24 145,33 91 0,58 71 399,-71-151-310,3 15 289,-13-38-254,-17-33 77,-2-1-293,7 16-40,-7-16 31,-1 2-387,2 20-316,-2-20-477,-1 1-740,0 26-705,0-25-294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52:50.9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176 0 2180,'-22'33'278,"18"-27"68,4-5-311,0 0 1,0 0 0,0 0 0,0 0 0,-1 0 0,1 0-1,0 0 1,0 0 0,0 0 0,-1 0 0,1 0 0,-1 0-1,1 0 1,-1 0 0,1 0 0,-1-1 0,1 1 0,-2 1-1,1-1 66,0 0 0,1 1 0,-1-1 0,0 0 0,0 0 0,1 1 0,-1-1 0,1 0 0,0 1 0,-1-1 0,1 0 0,0 1 0,-1-1 0,1 1 0,0-1 0,0 0 0,0 1 0,1-1 1,-1 1-1,0-1 0,1 3 0,-1 4 124,-1-5-93,1 0-1,0 0 1,0 0-1,1 0 1,-1-1-1,0 1 1,1 0-1,0 0 1,0 0-1,0-1 1,2 5-1,-1-2 48,-1-4-102,0 1-1,0-1 1,0 1 0,0-1 0,0 1-1,2 12 5515,-3-16-5584,0-1 0,0 1 0,0 0-1,0-1 1,0 1 0,0 0 0,-1 0 0,1 0 0,-2-3 0,0-1 6,2-1 100,-7 7-128,3-1 12,0 1-1,0 0 1,-1 0 0,1 0 0,0 0 0,-6 2-1,3 0-2,0 1 0,0 0 0,-10 6 0,2 3 2,-15 24-20,9 2 8,17-31 6,5 0 23,3 21 6,-4-27-18,0-1 0,0 1 0,0-1 0,0 0 0,0 1 0,0-1 0,0 1 0,0-1 0,0 1 1,0-1-1,0 0 0,1 1 0,-1-1 0,0 1 0,0-1 0,1 0 0,-1 1 0,0-1 0,0 0 0,1 1 1,-1-1-1,0 0 0,1 0 0,-1 1 0,0-1 0,1 0 0,-1 0 0,1 0 0,-1 1 0,0-1 0,1 0 1,0 0-1,27 15 39,-13-10 28,-7-3-44,-3-1-7,0 0 0,0 0 0,0 0 0,0-1 0,0 0 0,0 0 0,0 0 0,0 0 0,0-1 0,-1 0 0,1 0 0,8-3 0,19-8 124,-17 4 49,12-13 62,-21 15-35,-1-1 10,12-21-2,-12 21 370,8-26-12870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52:57.6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128 1 2552,'0'0'948,"7"2"164,35 17 138,0 2-1,42 28 1,5 4-266,-71-44-799,-12-6-104,1 0-1,-1 0 1,0 1 0,0 0-1,0 0 1,-1 1 0,1-1 0,-1 1-1,0 0 1,5 7 0,-3-3 34,24 33 342,-29-39-371,0 1-1,0-1 0,-1 1 1,1-1-1,-1 1 0,0 0 1,0 0-1,0-1 0,-1 1 1,1 0-1,-1 0 0,0 6 1,-1-4-2,0 0 0,-1 0 0,0 0 0,0 0 0,0-1 0,-1 1 0,0 0 0,0-1 0,0 0 0,-1 0 0,0 0 0,0 0 0,0 0 0,-9 6 0,-3 2-6,-1 0-1,0-1 0,-20 9 0,-12 6-81,-2-3 1,-55 19-1,69-30-2341,-71 12 1,67-20-1164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12:17.5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73 12065,'0'0'3124,"40"-30"-3080,8 7-44,6 11-16,-6 5-108,0 7-540,0 4-536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52:57.9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691 0 6401,'0'0'7088,"-56"65"-6320,2-11-224,-7-2-264,-6 7-140,-7-10-72,-9 1-112,3-8-672,-3-9-832,9-2-1440,15-16-1040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52:58.3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1179 0 2860,'0'0'9072,"-8"1"-8725,-6 3-225,-1 0-1,1 0 0,0 1 1,0 1-1,1 0 1,0 1-1,-20 14 0,-90 73 479,79-58-305,-363 320 731,140-121-953,265-234-78,-14 13-725,0-1 0,0-1 0,-1 0 0,-1-1 0,0-1 0,-30 12 0,0-12-3402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52:58.4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9621,'35'3'2324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52:58.8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625 774 8469,'0'0'1916,"-7"7"-1107,-1 1-566,-24 28 766,3-1-626,12-18-177,-72 57 40,73-64-58,-20 7 216,27-12 738,1-7-770,-24-5-120,31 7-245,1 0 1,-1 0 0,0-1-1,0 1 1,0 0 0,1 0-1,-1-1 1,0 1 0,0-1-1,1 1 1,-1-1 0,0 1-1,1-1 1,-1 1 0,1-1-1,-1 1 1,1-1 0,-1 0-1,1 1 1,-1-1 0,0-1-1,-11-16 18,0-1-1,2 0 1,0-1-1,1 0 1,1 0-1,1-1 0,-6-31 1,-46-257-47,2 10-38,52 279-203,-1 0 1,-1 1 0,0-1-1,-2 1 1,-20-35 0,24 48-1301,-5 4-902,-41-4-1033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52:59.0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9273,'35'3'4344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52:59.4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273 1 8349,'0'0'425,"11"7"-290,54 34-6,-55-33-75,-4-4 357,0 1-1,0-1 0,12 6 1,-27-7-131,-1 2-189,6-3-46,0 0 1,0 0-1,0-1 1,0 1-1,0-1 1,0 0-1,0 0 1,-1-1-1,-4 1 1,-136 21 805,127-15-600,6-2-178,6-2-34,0 0 0,1 0 1,-1 0-1,0 0 1,1 1-1,-7 6 1,-25 18 58,19-13-28,-14 20-16,31-34-51,0 0 0,0 0 0,1 0 0,-1 0 0,0 0 0,0 0 0,1 0 0,-1 0 0,1 0 0,-1 0 0,1 0 0,-1 0 0,1 0 0,0 1 0,-1 1 0,-4 22 24,-1 38 1,6-61-28,0-1 1,0 0-1,0 0 0,0 0 1,0 1-1,0-1 0,1 0 1,-1 0-1,0 0 0,1 0 1,-1 0-1,1 0 0,1 2 1,17 36-168,-14-29-605,5-2-1074,39 34-1253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52:59.9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859 1 10477,'0'0'508,"3"8"-270,5 18-96,26 82 459,-33-102-573,0 0 1,-1-1 0,0 1-1,0 0 1,0 0 0,0 0-1,-1 0 1,0-1 0,0 1-1,-1 0 1,1-1 0,-5 9-1,2-6-10,0 0-1,-1 0 1,0-1-1,-1 0 1,1 0-1,-1 0 1,-10 8-1,-1-1-9,-2 0 0,1-2-1,-2 0 1,1-1 0,-33 13-1,11-8-32,0-2 0,-45 8 0,67-22-227,-16-7 10,26 6 55,6-6-10,-10-21 52,13 27 143,0 1 1,0 0 0,-1-1-1,1 1 1,0 0 0,0 0-1,0-1 1,0 1 0,0-1-1,-1 1 1,1 0-1,0-1 1,0 1 0,0 0-1,0-1 1,0 1 0,0-1-1,0 1 1,0 0 0,0-1-1,0 1 1,0 0 0,1-1-1,-1 1 1,0 0 0,0-1-1,0 1 1,0 0 0,0-1-1,1 1 1,-1 0-1,0-1 1,0 1 0,1 0-1,-1 0 1,1-1 0,16-22-22,-5 13-6,1 5 37,-1 1 1,1-1 0,23-3-1,-22 10 38,12 8 180,-25-10-209,-1 0 1,1 0-1,-1 0 0,0 0 1,1 0-1,-1 1 1,1-1-1,-1 0 1,0 0-1,1 1 1,-1-1-1,1 0 0,-1 0 1,0 1-1,1-1 1,-1 0-1,0 1 1,0-1-1,1 1 1,-1-1-1,0 0 0,0 1 1,0-1-1,1 1 1,-1-1-1,0 0 1,0 1-1,0-1 0,0 1 1,0-1-1,0 1 1,2 8 133,0 0 1,0 0-1,-1 0 1,0 0 0,-1 0-1,0 0 1,0 0-1,-1 0 1,0 0-1,-1 0 1,0 0 0,0 0-1,-1-1 1,-7 17-1,-1-6-28,-1 0-1,-1-1 1,0-1-1,-1 0 1,-26 24-1,-90 67 37,95-82-287,-2-1-1,-62 31 0,65-40-1578,-58 18 1,30-19-2497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53:00.1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11089,'0'0'1652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53:00.6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1016 1 7565,'22'37'406,"-17"-29"1095,-2 1-864,9 29-12,-11-37-598,-1 0 0,0 0 1,1 0-1,-1-1 0,0 1 0,0 0 1,0 0-1,0 0 0,1 0 1,-1 0-1,0 0 0,0 0 1,-1 0-1,1-1 0,0 1 0,0 0 1,0 0-1,-1 1 0,-8 31 304,9-32-320,0 0 0,-1 0 1,1 1-1,-1-1 0,1 0 0,-1 0 0,1 0 0,-1 0 1,0 0-1,1 0 0,-1 0 0,0 0 0,0-1 0,0 1 1,-1 1-1,-76 72 133,60-63-124,-78 37-26,77-41 22,-150 46 6,126-34-61,42-18 37,-1 0-1,1-1 1,0 1-1,0 0 1,0-1 0,0 1-1,0 0 1,0 0-1,0 0 1,0 0 0,0 0-1,-2 2 1,-2 3-1,-9 10-3,1 0 0,1 0 0,1 1 0,0 1 1,1-1-1,-13 33 0,14-19 41,1 0 0,-6 63 0,5 66 247,6-78 41,1-65-78,0-1 0,-1 1 0,-6 19 0,9-35-218,-1 0 1,1 0-1,-1 1 1,1-1-1,-1 0 1,1 0-1,-1 0 1,0 0-1,0 0 1,0 0-1,0 0 1,-1 1-1,-7 8 48,-1-1 1,0 0-1,-1-1 0,0 0 0,0-1 0,0 0 0,-1-1 1,0 0-1,0-1 0,-1 0 0,-14 3 0,19-6 5,0-1-1,0 0 0,0-1 0,0 1 0,0-2 0,0 1 1,0-1-1,0 0 0,0-1 0,0 1 0,0-2 0,1 1 1,-1-1-1,1 0 0,-10-6 0,8 3-15,0-1-1,1 1 1,-1-1-1,2-1 1,-1 0-1,1 0 1,0 0 0,1-1-1,0 0 1,0 0-1,-4-12 1,-1-2-12,2-1 1,1 0-1,1-1 1,1 1-1,-5-52 1,7 22 91,6-95 0,1 111-107,2-1 0,1 1 1,2-1-1,2 2 1,17-45-1,-17 58-273,1 0 1,0 1-1,2 0 1,1 1-1,1 1 1,0 0-1,2 1 1,32-31-1,-38 42-362,0 0 0,1 0 1,0 1-1,0 1 0,1 0 0,0 0 0,18-5 1,30-5-3418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53:00.8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1 183 11545,'61'12'1000,"19"-12"-392,22-12-280,12-10-152,22-13-96,14-2-500,4-5-1456,4-5-2708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12:17.6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1 358 10161,'0'0'2296,"32"-14"-1980,24-13-152,11-11-88,7-4-44,-7-7-156,2-5-1056,-7-11-1032,-22-4-1408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53:01.8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1012 3044,'13'12'10960,"13"-46"-10676,-1-1 0,35-68-1,136-361-75,-37 118-196,-142 305-124,-10 49 130,3 5-15,-1 0-1,-1 1 1,0 0 0,11 26 0,11 55 93,23 130 0,-7-26 1028,8 43 364,-22-90-662,-30-146 215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53:02.1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0 146 6697,'0'-6'1132,"0"-27"1085,0 31-2124,1 0 0,-1 1 1,0-1-1,1 0 1,-1 0-1,1 1 1,-1-1-1,1 0 1,0 1-1,0-1 0,2-2 1,-1 0 81,-2 3-155,1 1 1,-1-1 0,0 1-1,0-1 1,0 1 0,1-1-1,-1 1 1,0-1-1,1 1 1,-1 0 0,0-1-1,1 1 1,-1 0 0,0-1-1,1 1 1,-1 0 0,1-1-1,-1 1 1,1 0 0,-1 0-1,0-1 1,1 1-1,-1 0 1,2 0 0,20-11 369,-8 3-85,0 1 0,1 0 0,24-6 0,-6 8-9,0 1 0,0 2 1,0 1-1,46 5 0,7-1-90,-59-1-172,0 1-6,13 0-14,-13-3-12,-20 0-80,-2-2-308,18-6-488,-17 6-655,3-1-975,36-9-877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53:02.4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1 149 9561,'0'0'2274,"7"-4"-1944,39-18 70,1 2-1,93-27 0,106-8-91,-239 54-302,-114 92-10167,59-45 8429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53:02.6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0 127 5184,'0'0'1669,"7"0"-215,23-3-526,0-1 0,0-2 0,-1 0 0,48-18 0,40-10 548,-24 18-822,30-8-344,-117 22-502,28-5-10707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53:03.1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1 213 8105,'0'0'4002,"6"-1"-3320,77-8 397,-49 6-854,53-10 0,-55 5-197,0-2 1,-1-1-1,43-21 1,-31 8-13,-31 17-12,28-22 23,-12 6 33,-25 21-29,1 0-1,-1-1 0,0 0 0,0 1 1,-1-1-1,1 0 0,-1 0 1,3-5-1,1 0 17,-1 2 195,-8 17-264,-33 95 8,15-50 51,-20 89 0,25-65 331,3 1-1,4 0 0,2 135 0,16-158 221,-2-19-2037,-5-16-4320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53:03.5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32 290 6529,'0'0'3992,"4"10"-3301,15 49-67,-7-22 138,30 69 0,-36-96-650,-1 1 0,2-1 0,-1 0 0,2 0 0,-1-1 0,1 0 0,0 0 0,1-1 0,0 0 0,20 13 0,-16-14-86,0-1 0,1 0 0,0-1 0,1 0 0,-1-1 0,1-1-1,-1 0 1,1-1 0,0-1 0,0 0 0,0-1 0,0 0 0,0-2 0,0 1 0,0-2 0,28-8 0,-31 7-12,0 0 0,-1-1 0,1 0-1,-1 0 1,0-1 0,-1-1 0,0 0 0,0-1 0,0 0 0,-1 0 0,0-1 0,0 0 0,-1 0 0,0-1 0,-1 0 0,0-1 0,-1 0 0,0 0 0,-1 0-1,7-20 1,-8 16-10,0-1 0,-2 1 0,0-1 0,0 0 0,-2 0 0,0 0 0,-2-18 0,-4-1 8,0 1-1,-13-37 1,15 59-11,0 0 0,0 0 0,-1 1 0,-1-1 0,0 1 1,0 1-1,-14-17 0,15 22-1,0-1 0,0 1 1,-1 0-1,0 0 0,0 0 1,0 1-1,-1 0 0,0 0 1,1 1-1,-1 0 0,-1 0 1,1 1-1,-15-4 0,9 5-2,-1 0 0,1 0 0,-1 2 0,0-1 0,1 2 0,-1 0 0,1 0 0,0 2 0,0-1-1,-21 10 1,-13 7-10,-63 40 0,101-55 12,-9 5 4,7-4-2,0-1 0,1 2 1,0 0-1,1 0 1,0 1-1,0 0 0,-9 10 1,-8 12-78,19-22-232,3-1-530,-14 24-443,13-23-646,0 30-4442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53:04.3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5773,'0'0'4535,"3"2"-4218,1 2-222,-1-1-1,1 1 1,-1-1-1,0 1 1,0 0-1,-1 0 1,1 1 0,-1-1-1,0 0 1,0 1-1,0 0 1,1 4-1,15 68 780,-14-57-626,35 196 796,14 104-996,-37-183-3157,-15-105 266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53:04.9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1 229 5829,'0'-11'512,"0"0"1,1 0 0,0-1 0,1 1-1,0 0 1,0 0 0,1 0 0,6-13 0,-4 18-435,-1-1 1,1 1-1,0 0 1,1 1 0,-1-1-1,1 1 1,0 0 0,0 0-1,1 1 1,7-4-1,2-1-51,0 2 0,1 0-1,0 0 1,0 2 0,0 0 0,1 1-1,-1 1 1,1 0 0,0 1-1,0 2 1,0-1 0,0 2-1,0 0 1,0 2 0,-1 0 0,1 0-1,-1 2 1,1 0 0,-2 1-1,1 1 1,24 13 0,-28-14 10,-10-5-23,0 0 1,0 0-1,0 1 1,0 0 0,-1-1-1,1 1 1,0 0-1,-1 1 1,1-1 0,3 4-1,22 22 83,-27-27-86,0 0-1,0 0 0,0 0 0,-1 0 0,1 0 0,0 0 0,0 0 1,-1 0-1,1 0 0,-1 0 0,1 0 0,-1 0 0,1 2 0,2 4 12,-1 0 0,0 0 0,0 1 0,0-1-1,-1 0 1,0 1 0,-1-1 0,0 0 0,0 1 0,0-1-1,-1 0 1,0 1 0,-1-1 0,1 0 0,-1 0-1,-5 10 1,0-4-17,-1-1 1,-1 0-1,0-1 0,0 1 1,-1-2-1,-1 0 0,-15 12 1,-89 59-96,95-68 54,-15 8-59,28-17-51,4-4 88,1 1 0,-1-1 0,0 0 0,0 1 0,1-1 0,-1 1 0,0 0 0,-3 2 0,-1-1-68,0 0-197,19-13 120,1 0 185,0 2 1,1-1-1,0 1 0,1 1 0,-1 1 0,2 0 0,-1 1 0,1 1 1,0 0-1,17-3 0,-4 3 19,0 1 1,0 1-1,0 2 1,0 1-1,40 4 1,-49-1 30,-1 1 1,1 0-1,-1 2 0,0 0 1,0 1-1,31 17 1,-41-20 108,0 1 0,-1 1 0,0-1 0,0 1 0,-1 1 0,0 0 0,0 0 0,0 0 0,-1 1 0,0-1 0,-1 1 0,1 1 0,-1-1 0,-1 1 0,5 13 0,-7-16-50,-1 1 0,0-1 0,-1 1 1,1-1-1,-1 1 0,0 0 0,-1-1 1,0 1-1,0-1 0,0 1 0,-1-1 1,1 0-1,-2 1 0,1-1 0,-1 0 1,0 0-1,0-1 0,0 1 0,-1-1 1,-8 10-1,-2 1-3,-1 0 0,-1-2 0,0 1 0,-36 23 0,8-9-83,-1-2 1,-2-3-1,-1-1 1,0-2-1,-2-2 1,0-3-1,-1-2 1,-90 14-1,122-26-375,1-1 1,-29-3-1,41 1-630,1-4-300,3 2 1051,0 0 0,-1 0 0,1 0 0,1 0 0,-1 0 0,0-1-1,1 1 1,0-1 0,0 1 0,0-1 0,0 1 0,0-1 0,1 1 0,0-1 0,-1 0 0,1 1-1,1-7 1,10-27-2908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53:05.3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9 126 8405,'68'-17'1875,"162"-38"1130,33 3-2482,-256 50-824,-155 112-10271,-5-9 8449,-116 84 4567,263-180-1010,6-1 531,0 14-22,0-17-1902,0-1 1,0 0-1,0 1 1,0-1-1,0 0 0,0 0 1,0 1-1,0-1 0,0 0 1,0 1-1,0-1 0,0 0 1,0 0-1,1 1 0,-1-1 1,0 0-1,0 0 0,0 1 1,0-1-1,1 0 1,-1 0-1,0 0 0,0 1 1,1-1-1,-1 0 0,0 0 1,0 0-1,1 0 0,-1 0 1,0 1-1,0-1 0,1 0 1,-1 0-1,0 0 1,0 0-1,1 0 0,-1 0 1,1 0-1,11 4 270,0 0 0,1-1 1,0 0-1,-1-1 0,1-1 1,0 0-1,0 0 0,13-2 0,114-16 859,-88 8-798,248-43 361,-108 12-3732,-178 35 393,15-9-979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53:06.1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1 249 6653,'14'-19'1488,"19"-39"0,-27 46-1392,0 0 0,0 1 0,1 0 0,1 0 0,0 1 1,0 0-1,1 0 0,0 1 0,18-15 0,-16 17-83,0 1 0,1-1 0,-1 2-1,1-1 1,1 2 0,-1 0 0,0 0 0,25-3 0,-29 6 13,0 1-1,-1 0 1,1 0-1,0 1 1,-1 0-1,1 0 1,0 1 0,-1 0-1,0 1 1,1-1-1,-1 1 1,0 0-1,0 1 1,-1 0-1,1 0 1,6 6-1,-8-6 39,-1 0-1,1 0 1,-1 1-1,0 0 1,0 0-1,0 0 1,-1 0-1,0 1 1,0-1-1,0 1 1,-1 0-1,0 0 1,0 0-1,0 0 1,-1 0-1,0 0 1,0 1-1,0-1 1,-1 12-1,-1-6-6,0-1-1,-1 1 0,0 0 1,-1-1-1,0 0 1,-1 1-1,0-1 1,-1-1-1,-10 18 1,-11 12-24,-1-2 1,-2-1-1,-41 41 1,21-29-7,-87 64 0,74-68-102,57-42 44,10-4 42,75-19 8,-36 7 17,1 2 0,0 2 0,88-5 0,-100 15 233,0 0 1,-1 2-1,46 10 1,-63-9-141,1 1 1,-1 0-1,0 0 1,-1 2 0,1 0-1,-1 1 1,0 0-1,23 19 1,-20-14-19,-12-10-89,0 1 1,-1-1 0,1 1-1,-1 0 1,0 0 0,-1 0 0,1 0-1,-1 1 1,1 0 0,3 7-1,13 28-1,-7-20-20,-9-13-57,1 0 0,0-1 0,0 0 0,1 0 0,-1 0 0,1 0 0,0-1 0,1 0 0,0-1 0,-1 1 0,1-1 0,1 0 0,-1-1 0,0 0 0,1 0 0,0 0 0,0-1 0,0 0 0,12 1 0,-2-2-737,0-1 0,0-1 0,0 0-1,0-1 1,0-1 0,-1-1 0,26-8 0,9-6-2271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12:17.9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1672 1 7757,'0'0'976,"-7"6"317,-6 8-852,0 0 1,1 1-1,1 1 0,0 0 0,1 0 1,1 1-1,1 0 0,-12 35 0,-12 29 905,-4 0-1,-70 114 0,56-118-1033,-3-2 0,-4-3-1,-2-2 1,-105 95 0,61-77-571,-3-5 0,-4-4 1,-144 78-1,90-77-2394,136-69 1553,-1-1 1,0-1 0,0-2-1,-30 4 1,34-9-1212,-39-2 1,63 0 2293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53:06.5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137 96 9213,'0'0'2270,"-3"5"-1584,-1 3-575,1 0 0,-1 0 0,2 0-1,-1 0 1,1 0 0,0 0 0,0 1 0,1-1 0,1 1-1,-1-1 1,1 1 0,1-1 0,-1 1 0,1-1-1,1 1 1,0-1 0,4 14 0,0-6-16,1 0 0,0-1 0,1 0 1,0 0-1,1-1 0,1 0 0,0 0 0,1-1 0,1-1 1,0 1-1,0-2 0,16 11 0,-19-15-77,0-1 1,0 0-1,1-1 1,0 0-1,0-1 1,0 0-1,1-1 0,-1 0 1,1 0-1,-1-1 1,1 0-1,0-1 1,0 0-1,0-1 0,0-1 1,0 1-1,0-2 1,0 1-1,19-7 0,15-10 11,-40 15-22,1 0 0,-1 0 0,1-1 0,-1 0 0,-1 0 0,8-8 0,0-1-1,-1-1-1,-1-1 0,-1 0 1,0 0-1,-1-1 0,0 0 1,-2-1-1,0 1 0,0-1 0,-2-1 1,0 1-1,-1 0 0,-1-1 1,0 0-1,-1 0 0,-3-26 0,1 37-5,0-1 0,-1 0 0,0 1 0,-5-13 0,5 16 1,0 0-1,0 0 0,0 1 0,-1-1 0,1 1 0,-1-1 0,0 1 1,0 0-1,-7-6 0,0 2-1,0 1 1,0 1 0,-1 0-1,1 0 1,-1 1 0,-1 0-1,1 1 1,0 0-1,-1 1 1,0 0 0,1 1-1,-1 0 1,0 1 0,0 1-1,-21 2 1,9 1-117,1 1 0,-1 0 0,0 2 0,1 1 0,1 1 1,-43 22-1,31-11-1152,-57 45 1,72-49-350,1 1 0,-17 20-1,7-2-2020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53:15.37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2170 127 6221,'0'0'7750,"-8"-2"-7664,-7-2-76,-1 2-1,0 0 0,1 0 0,-1 2 1,0 0-1,0 1 0,0 0 0,-19 5 1,-38 13-15,0 3 1,-111 51 0,155-59-8,2 1 1,-1 1-1,2 2 1,0 0-1,2 2 0,0 1 1,-23 25-1,42-41 6,1 0 1,-1 1-1,1 0 0,0 0 0,0 0 1,0 0-1,1 1 0,0-1 0,1 1 0,-1 0 1,1 0-1,0 0 0,1 0 0,0 0 0,-1 9 1,2-15 3,0-1 1,0 1-1,0 0 1,1-1-1,-1 1 1,0 0-1,0-1 1,0 1-1,0 0 0,1-1 1,-1 1-1,0-1 1,1 1-1,-1-1 1,0 1-1,1 0 1,-1-1-1,1 1 1,-1-1-1,1 0 1,-1 1-1,1-1 1,-1 1-1,1-1 1,0 1-1,15 11-2,-1-1-1,2 0 1,-1-1-1,1-1 1,1-1-1,0 0 1,0-1 0,0-1-1,24 4 1,12 0-12,106 7 0,56-15 8,-144-2 20,-43-3 126,-25 3-41,-12-1-113,-34-1 19,-1 1-1,0 2 1,1 3-1,0 1 1,-64 16 0,33-1-23,1 3 1,-93 44-1,147-59 13,0 1-1,0 1 0,1 1 0,0 0 1,1 1-1,0 1 0,-17 19 0,31-30 6,-1 1 0,1-1 0,0 1-1,0 0 1,0 0 0,0 0 0,0 0-1,1 0 1,-1 1 0,1-1 0,0 0 0,0 1-1,0-1 1,1 1 0,-1-1 0,1 1-1,0-1 1,0 1 0,0 0 0,0-1-1,1 1 1,-1-1 0,1 1 0,0-1-1,0 0 1,0 1 0,3 3 0,-1-1-4,1 0-1,0-1 1,0 1 0,0-1 0,1 0-1,0-1 1,0 1 0,0-1 0,1 0-1,-1 0 1,1 0 0,0-1 0,7 3-1,9 3-13,1-2 0,0 0 0,0-1 0,0-1 0,0-1-1,26 0 1,-3-3-38,0-1 0,50-8 1,-85 7 46,-1-1 0,0 0 0,0-1 0,15-6 0,-20 7 9,-3-4-18,7-19-21,-9 24 41,0 1-1,0 0 0,1-1 1,-1 1-1,0 0 1,0-1-1,0 1 0,0 0 1,0-1-1,0 1 1,0 0-1,0-1 0,0 1 1,0 0-1,0-1 1,0 1-1,0-1 0,0 1 1,0 0-1,0-1 1,-1 1-1,1 0 0,0-1 1,0 1-1,0 0 1,0-1-1,-1 1 0,1 0 1,0 0-1,0-1 1,-1 1-1,1 0 0,0 0 1,-1-1-1,1 1 1,0 0-1,0 0 0,-1 0 1,0-1-1,-7-7 0,-1 0 0,0 1 0,-1 0 0,0 0 0,-19-9 0,8 8-5,0 1-1,0 1 1,-1 1-1,1 2 1,-1 0-1,-40-1 1,-135 18 31,23-1 23,166-14-20,0 0 0,1 0 0,-1 0 0,1-1 0,-1 0 0,1-1 0,0 1 0,-7-5 0,6 4 12,7 2-34,0 1-1,0-1 1,0 1 0,1-1-1,-1 1 1,0-1-1,0 0 1,0 1 0,1-1-1,-1 0 1,0 0-1,1 1 1,-1-1 0,0-1-1,0 1-3,-26-33 19,1-1 0,-28-49 0,6-15-50,-47-141 0,-12-110-20,103 332 45,1 5-10,-1 1 0,0 0 0,-6-14 0,7 21-19,3 13-12,3 57 59,3 0-1,2-1 0,4 0 1,2-1-1,25 69 0,103 245 520,-103-292-347,35 72 176,18 35 108,-91-190-460,1 3 296,0 2 133,3 19-35,-5-26-397,0 0-1,0 1 1,1-1 0,-1 0 0,0 1 0,0-1-1,0 0 1,0 1 0,0-1 0,0 0 0,0 1-1,0-1 1,0 0 0,0 1 0,-1-1 0,1 0-1,0 1 1,0-1 0,0 0 0,0 1 0,0-1-1,-1 0 1,1 1 0,0-1 0,0 0-1,0 0 1,-1 1 0,1-1 0,0 0 0,0 0-1,-1 1 1,1-1 0,0 0 0,-1 0 0,1 0-1,0 0 1,-1 1 0,1-1 0,0 0 0,-1 0-1,0 0 1,-19 11 36,0-1 0,-1-1 0,0-1-1,-1-1 1,0-1 0,-31 5 0,-14-1-35,-67 1 0,63-7 5,1-4 0,0-2 0,-104-18 0,145 14-13,1-1-1,-1-2 1,1-1-1,-41-20 1,53 21 1,-1-1 0,1 0 0,1-1 0,0-1 0,1 0 0,0-1-1,1-1 1,-12-15 0,15 16-113,2 0 0,0-1-1,0 0 1,1 0 0,1-1 0,0 0-1,1 0 1,1 0 0,0-1 0,2 1-1,-1-1 1,2 0 0,0 1 0,1-1-1,0 0 1,1 0 0,1 0 0,1 1-1,0-1 1,1 1 0,0 0-1,2 0 1,8-18 0,-11 26-241,21-35-2405,-21 36 1960,19-31-2848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53:17.71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1847 225 5885,'0'0'2403,"-5"-5"-1526,-1 0-793,-1-1-1,0 1 1,0 0 0,0 1-1,-1-1 1,0 1 0,1 1-1,-1 0 1,-1 0 0,1 0-1,0 1 1,-1 0 0,1 1 0,-1 0-1,1 0 1,-12 1 0,0 2-35,0 2 1,0 0 0,0 1-1,1 1 1,-1 1 0,1 0-1,-28 17 1,13-5 5,2 3 1,0 1 0,-29 26-1,46-35-33,0 0-1,1 0 1,-13 18-1,22-25-16,1 0 1,0-1-1,0 2 0,0-1 0,1 0 0,0 1 0,0-1 0,1 1 0,0 0 0,-1 13 0,2 14 48,1-34-51,0 0 0,0-1 0,0 1 0,0 0 0,0-1 0,0 1 0,0 0 0,0-1 0,1 1 0,-1 0 0,0-1-1,0 1 1,1-1 0,-1 1 0,1 0 0,-1-1 0,0 1 0,1-1 0,-1 1 0,1-1 0,-1 0 0,1 1 0,-1-1 0,1 1 0,-1-1-1,2 1 1,15 13 5,0-1 0,2-1 0,-1-1 0,1 0 0,1-1 0,0-1 0,39 11 0,-6-6-1,1-3 1,1-3-1,-1-2 1,105-1-1,-102-6 293,-30 1 206,-20 0 199,-18-1-653,-21-2-43,0 2 1,0 1 0,0 2-1,0 1 1,0 1 0,0 2-1,-61 20 1,66-17-13,0 1 0,1 2 0,0 1-1,1 1 1,0 1 0,1 1 0,1 1 0,1 1 0,-31 32 0,41-37-1,1 1 1,0 1-1,1-1 1,-11 23-1,18-31 0,0 1-1,0-1 1,1 1-1,0 0 1,0-1-1,0 1 1,1 0 0,0 0-1,1 0 1,-1 0-1,1 0 1,1 0-1,2 14 1,-2-16 3,0-1 0,1 0 0,0 0 0,-1 0 0,1-1 0,1 1 0,-1 0 0,1-1 0,3 4 0,2 2-8,1-2-1,0 1 1,0-1 0,1-1-1,-1 0 1,2 0 0,-1-1-1,1 0 1,10 4 0,17 3-40,46 9 0,-76-20 490,-17-6-393,-33-19-43,-1 2 0,-67-23 1,61 27 64,1-3 1,-76-44-1,104 51-61,1-1 0,1-1 0,0-1 0,1 0-1,1-1 1,-16-22 0,8 4 0,0-2-1,-27-59 1,3-7-42,-58-189 0,81 204 23,2 12-31,-17-102-1,39 173 20,0 17-7,-3 46 29,2 0 0,3 0 0,2-1 0,3 1-1,14 60 1,3-15 87,5-2-1,41 97 1,73 93 263,-78-169-271,-62-117-52,0-1 1,0 1-1,-1 0 1,1-1 0,-1 1-1,0 0 1,1 4 0,0 0 48,-2-7-66,0-1 1,0 1 0,0-1-1,0 1 1,1-1 0,-1 1-1,0-1 1,0 1-1,0-1 1,0 1 0,0-1-1,0 1 1,0-1 0,0 1-1,0-1 1,0 1 0,-1-1-1,1 1 1,0-1 0,0 1-1,0-1 1,-1 0 0,1 1-1,0-1 1,0 1-1,-1-1 1,1 0 0,0 1-1,-1-1 1,1 0 0,-1 1-1,-8 10 26,0-1 0,-1-1-1,0 0 1,-1 0 0,0-1-1,0 0 1,-1-1 0,0 0-1,0-1 1,0 0 0,-23 6-1,-30 6 4,-1-3 0,-1-3-1,-123 7 1,163-17 76,0-2 0,0-1 0,0-1-1,0-1 1,0-1 0,-34-11 0,51 12-77,1 0-1,-1-1 1,1 0 0,0 0-1,1-1 1,-1 0 0,1-1-1,0 0 1,0 0 0,1 0-1,0-1 1,0-1 0,0 1-1,1-1 1,0 0 0,1 0-1,0-1 1,0 1 0,1-1-1,-4-10 1,4 7-19,1-1-1,1 1 1,0 0 0,0-1 0,1 1-1,1-1 1,0 1 0,1-1-1,0 0 1,1 1 0,0 0 0,1-1-1,0 1 1,1 0 0,1 1-1,0-1 1,10-16 0,8-9-492,2 0 0,1 2 0,50-50 1,-72 80 336,24-23-2003,30-24-1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53:19.69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2062 199 3624,'0'0'5447,"-7"6"-4318,-18 14-746,-1-1 1,-1-2-1,-46 24 0,-100 35-184,4-2-151,108-41-62,1 2 0,-68 53-1,113-73 8,9-6 8,0 0-1,0 0 0,1 0 0,1 1 0,-1-1 1,-3 13-1,8-22 0,0 0 0,0 1 0,0-1 1,0 1-1,0-1 0,0 1 0,0-1 1,0 1-1,0-1 0,0 0 0,0 1 1,0-1-1,0 1 0,0-1 0,0 1 0,1-1 1,-1 0-1,0 1 0,0-1 0,0 1 1,1-1-1,-1 0 0,0 1 0,1-1 0,-1 0 1,0 1-1,1-1 0,-1 0 0,0 1 1,1-1-1,-1 0 0,0 0 0,1 0 1,0 1-1,7 6-4,1 0 0,0 0 0,0-1 1,0 0-1,1-1 0,0 0 0,0-1 1,13 5-1,7-3-27,0-1 1,0-1 0,1-1 0,0-2-1,31-2 1,158-23-332,-146 14 294,-33 5 64,-17 3 14,1-2 0,26-6 0,-45 8 25,-9 2-47,-17-1 16,-1 2 1,1 0-1,0 1 0,-32 7 0,6 5-1,1 2 0,1 2 0,0 1 0,1 3 0,-53 36 0,13 8 56,82-66-60,0 1 0,0 0 1,0 0-1,0 0 0,0 0 0,0 0 0,1 0 0,-1 1 1,0-1-1,0 0 0,1 0 0,-1 3 0,-4 6 12,1 0 1,1 0-1,0 1 0,0-1 0,-2 21 0,9-16 46,10 16-25,-14-31-31,1 1 0,-1 0-1,0 0 1,1-1 0,-1 1-1,1 0 1,-1 0-1,1-1 1,-1 1 0,1 0-1,-1-1 1,1 1 0,0-1-1,-1 1 1,1-1 0,0 1-1,0-1 1,-1 0-1,3 1 1,13 8 4,0 0-1,1-1 0,1-1 1,-1-1-1,24 5 1,-13-5 27,-22-5 498,-14-6-485,-26-15-35,-1 2-1,-1 1 0,-63-20 1,-40-17-6,105 38-2,1-2-1,0-1 0,1-1 1,1-2-1,2-1 1,0-2-1,1-1 1,2 0-1,0-3 1,-38-55-1,30 29 65,2-2-1,3 0 1,2-3 0,3 0-1,3-1 1,-24-113 0,6-11 590,50 263-669,6 30 44,32 86-50,-17-73 14,29 99 102,35 155 275,-88-325-196,-1 0-1,-3 0 0,-2 1 0,-2-1 1,-12 84-1,8-110-80,-1-1-1,-1 0 1,-1 0 0,-1-1-1,-1 0 1,0 0-1,-14 20 1,15-30-67,0 0 0,0-1 0,-1 0 0,-1 0 0,1-1 0,-2-1 0,1 1 0,-2-2 0,1 1 0,-1-1 0,0-1 0,-1-1 0,-14 7 0,5-6 41,0-1-1,0-1 0,-1 0 1,0-2-1,0-1 0,0-1 1,0 0-1,0-2 0,0-1 1,0-1-1,1 0 0,-31-10 1,32 7-12,0-1 1,0-1-1,1-1 1,0 0-1,0-2 1,1 0-1,1-1 1,0-1-1,1-1 1,0 0-1,1-2 1,0 1-1,-13-19 1,14 11-59,1 1 0,1-2 0,1 0 0,1 0-1,1-1 1,1-1 0,1 1 0,1-1 0,2-1 0,0 1 0,2-1 0,1 0 0,2-28-1,1 18-383,3 0 1,1 0-1,2 0 0,1 0 0,2 1 0,2 0 0,1 1 0,32-61 0,37-41-3654,-42 78 866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53:07.9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385 316 4644,'3'-7'6260,"-4"7"-6152,-15-5 1162,-32 2-1945,46 3 923,-32-1-202,-4 1 140,0-2 1,-64-12 0,96 13-187,0 0-1,1-1 0,-1 0 1,1 0-1,0 0 1,0-1-1,-1 0 1,2 0-1,-1 0 0,0 0 1,1-1-1,-1 0 1,1 0-1,0 0 1,0-1-1,1 1 0,0-1 1,-1 0-1,1 0 1,1 0-1,-1 0 1,1 0-1,0-1 0,0 1 1,0-1-1,1 1 1,0-1-1,0-7 0,1 5-11,0 0-1,1 1 1,1-1-1,-1 0 1,1 1-1,1-1 1,-1 1-1,1 0 1,0 0-1,1 0 1,0 0-1,0 0 1,0 1-1,1-1 1,0 1-1,0 1 1,1-1-1,-1 1 1,1 0-1,0 0 1,9-5-1,-11 8 7,0 0 1,1 1-1,-1-1 0,0 1 0,1 0 1,-1 0-1,1 0 0,-1 1 0,1 0 1,-1 0-1,1 0 0,-1 0 0,1 1 1,-1 0-1,1-1 0,-1 2 0,0-1 0,1 0 1,-1 1-1,0 0 0,0 0 0,0 0 1,5 5-1,8 4 3,-1 1-1,-1 0 1,0 1-1,15 17 1,73 91 143,-62-69 267,62 59-1,-45-61-147,2-2 0,1-3-1,3-2 1,2-3 0,1-4-1,2-2 1,1-3 0,115 34-1,-140-51-251,-39-10-7,-2-2-14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53:08.2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1032 21 6017,'-2'-21'10364,"-100"140"-8349,-240 271 609,-22-22-2495,323-330-32,-49 43-1346,76-70-765,-29 18 0,41-28 1454,-1 1 0,1-1-1,-1 1 1,0-1 0,0 0-1,0 0 1,-4 1-1,0-1-472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53:08.6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 0 9225,'-12'11'3065,"36"-6"-1688,176-2 115,-120-4-1052,388 7 894,-438-3-1075,-26-3 206,-38 8-10495,-1-1 6479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53:08.8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0 268 8921,'0'0'5282,"7"-1"-4142,387-111 1816,-199 50-3001,-9 10-2772,-63 20-4013,-87 24 2847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53:09.6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1029 5144,'0'0'1498,"-1"4"-112,-2 7 417,6-20 1101,6-19 93,-3 12-3949,70-159 1039,-58 132-97,110-312-113,-53 138 69,-47 133 33,12-27-76,-38 105 93,3 14 21,28 46-7,-4 2 0,33 81 0,1 5 432,126 197 2270,-126-233-1882,-36-56-315,-9-23-325,-14-20 1013,2-3-3040,17 14 101,-17-13-625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53:09.9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1 167 5064,'51'-55'1795,"-38"47"-756,21-6-318,1 2 1,0 2-1,1 1 1,0 2-1,0 1 0,61-1 1,378-4-586,-432 8-3259,50-10 1,-86 12 2676,52-9-2511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12:18.1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1 325 8957,'61'-27'1808,"6"0"-300,2 1-408,19-5-412,5-4-320,17 1-200,12-4-88,-2 4-48,11 7-516,-24 4-1072,-11 5-1188,-22 14-964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53:10.1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95 8453,'0'0'3364,"6"4"-2735,4-1-521,-1 0 0,1 0 0,0-1 0,0 0 0,0 0 0,0-1 0,0-1 0,16 0-1,92-12 265,-97 9-310,218-41 202,-89 15-234,-17 3-1926,-127 26-146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53:10.4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7701,'0'0'6786,"0"7"-6295,1 12-194,0 0 1,2 0-1,6 24 0,22 65 775,-9-37-489,51 229 129,-18-77-1302,-42-185-1871,-11-32 552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53:10.7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9185,'0'0'2637,"4"7"-1797,7 12-444,-1 0 1,-1 1-1,0-1 1,6 28-1,5 22 119,21 92 125,-30-94-580,5 128 0,-16-72-1096,0-45-5818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53:11.2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27 584 8233,'-8'-33'920,"1"-1"0,2 0 1,1-1-1,2 1 0,3-56 0,0 73-849,1 0 0,1 0 0,1 0 0,0 1 0,1-1 0,1 1 0,0 0 1,1 0-1,1 1 0,0 0 0,2 0 0,-1 1 0,14-15 0,-14 20-67,0 1 1,0 0 0,0 1-1,1 0 1,1 0 0,-1 1-1,1 0 1,0 1 0,0 1-1,0-1 1,1 2 0,-1-1-1,1 2 1,0 0 0,0 0-1,0 1 1,0 0 0,16 2-1,-10 0-5,0 1 0,0 1 0,0 1-1,-1 0 1,0 1 0,0 1 0,0 1 0,-1 0-1,1 2 1,-2-1 0,25 19 0,-10-2 7,-1 1-1,-1 2 1,-1 0 0,-1 2 0,-2 1 0,-1 1-1,-2 1 1,-1 1 0,-1 1 0,18 47 0,-34-74 6,0 0 0,0 0 0,-1 0 0,0 0 0,0 1 0,-1-1 0,0 0 0,-1 1 0,0-1 0,-1 14 0,0-16-7,-1 1 0,0 0 0,0-1 0,-1 1 0,0-1 0,0 0 0,0 0-1,-1 0 1,0 0 0,0 0 0,0-1 0,-1 0 0,-7 7 0,-1 0-15,-1-1-1,-1-1 1,0 0 0,0 0-1,-1-2 1,-20 9-1,0-4-181,-71 18 0,1-15-460,90-17 232,-11-7 40,27 8 371,0 0 0,-1 0 0,1 0 0,-1 0 0,1 0 0,0-1 1,-1 1-1,1 0 0,0 0 0,-1 0 0,1 0 0,0-1 0,-1 1 0,1 0 1,0 0-1,-1-1 0,1 1 0,0 0 0,0 0 0,-1-1 0,1 1 1,0 0-1,0-1 0,-1 1 0,1-1 0,0 1 0,0 0 0,0-1 1,0 1-1,0-1 0,-1-1-6,0 0 0,1 0 0,-1-1 1,1 1-1,-1 0 0,1 0 0,0-1 0,0 1 0,0 0 1,0 0-1,1-1 0,-1 1 0,1 0 0,-1 0 1,1 0-1,0-1 0,-1 1 0,3-3 0,-1 2 5,1-1 0,0 1 0,-1-1 0,1 1 0,0 0 0,1 0 0,-1 0 0,0 1-1,1-1 1,0 1 0,5-3 0,11-4-1,0 1 1,1 1-1,-1 1 0,1 1 0,1 1 0,-1 0 0,22 0 1,13 2 10,88 8 1,-108-3-8,-1 2 0,1 2 0,-1 1 0,0 2 0,53 22 0,-71-24 77,1 1-1,-1 1 1,0 1 0,29 24 0,-36-26 91,-1 1 0,0-1 0,0 2 0,-1-1 0,0 1 0,-1 0 0,-1 1 1,7 14-1,-10-18 18,0 0 1,0 0-1,-1 1 1,0-1-1,0 1 1,-1 0-1,0 0 1,-1-1-1,0 1 1,0 0-1,-1 0 1,0-1-1,-4 16 1,2-13 41,-2 1 0,0-1 1,0 0-1,-1 0 1,0 0-1,-1-1 0,0 0 1,-16 17-1,1-6-11,0-1 1,-2-1-1,0-1 0,-1-1 0,0-1 0,-2-2 1,-32 14-1,-38 8-146,-1-3 0,-1-5 0,-135 20 1,115-33-428,70-10-773,47-5 959,0 1 0,0-1 0,0 0 0,-1 0 0,1 0 0,0 0 0,-1 0 0,1 0 0,0-1 0,-4 0 1,-12-2-4338,13-4 1915,-17-28-667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53:21.7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651 68 4320,'0'0'5534,"-7"-3"-5403,-23-9-98,1 1 0,-2 1 1,1 2-1,-64-9 0,44 13-48,-1 1-1,-80 7 0,117-3 9,-97 12-90,100-7 128,5-2 13,1 1 0,0 0 0,0 0 0,1 0 0,-1 0 0,1 1 0,0 0 0,1 0 0,0 0 0,0 0 0,0 1 0,0-1 0,1 1 0,0-1 0,1 1 0,-2 8 0,3 10 229,1 1 0,1-1 0,1 1-1,1-1 1,1 0 0,13 38 0,66 139 729,-75-183-948,19 36-343,3 0 0,2-3 0,68 84 0,-95-129-1326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53:21.9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 20 4808,'0'0'3625,"-6"-1"-3027,-17-2-193,18 3 397,10 1-300,34 4-242,0-2 1,0-2 0,67-7-1,-98 6-244,183-19-743,-184 19-796,0 0-774,26 0-294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53:22.3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9 141 4344,'0'0'3304,"-2"5"-2861,-3 18-170,4-17 50,2 0 44,-1-1-257,0-3-81,0 0 1,0-1-1,0 1 0,1 0 0,-1 0 1,0-1-1,1 1 0,-1-1 0,1 1 0,0 0 1,-1-1-1,1 1 0,0-1 0,0 1 1,0-1-1,0 0 0,1 2 0,3 4 40,0 0 0,1-1-1,-1 1 1,1-1 0,0-1-1,1 1 1,-1-1 0,1 0-1,0-1 1,1 1 0,14 5-1,-4-4-37,0-2 0,0 0 0,1-1 0,0-1 0,0 0 0,-1-2 0,1 0 0,0-1 0,0-1 0,-1-1 0,1 0 0,-1-1 0,0-2 0,0 1 0,0-2 0,-1-1 0,0 0 0,18-12 0,-10 1 20,-17 8 35,-4 3-64,-1-1 0,0 1-1,0-1 1,0 0 0,-2 0-1,1 0 1,0-13 0,-2 17-6,0 0 1,-1 0 0,1 0 0,-1 0 0,-1 0 0,1 1 0,0-1-1,-1 0 1,0 1 0,0-1 0,-1 1 0,1 0 0,-1 0 0,0 0-1,0 0 1,0 0 0,-7-5 0,5 4-7,0 1-1,0 0 0,-1 0 1,0 0-1,0 1 1,0-1-1,0 2 1,0-1-1,-1 1 0,1-1 1,-1 2-1,-9-2 1,6 2 5,1 0 1,0 1 0,-1 1-1,1 0 1,0 0 0,0 1 0,0 0-1,-10 3 1,-9 6 8,1 2-1,0 0 1,1 2 0,-32 23 0,52-34-29,3-2 6,0 0 1,-1 1-1,1-1 0,0 0 0,1 1 0,-1 0 0,0 0 1,1 0-1,-3 3 0,-4 6 4,-14 14-28,21-25 13,1 0 0,0 0 0,0 1-1,0-1 1,0 0 0,0 0 0,0 1 0,0-1-1,1 0 1,-1 1 0,0-1 0,1 1 0,-1-1-1,1 1 1,0-1 0,-1 3 0,-3 11-1451,4-8-507,0 21-518,0-21-151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53:22.7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0 317 3104,'0'0'1974,"6"4"-1313,1 0-438,-5-3-122,1 1 0,-1-1 0,0 1 0,1 0 0,-1-1 0,0 1-1,0 0 1,0 0 0,0 1 0,-1-1 0,4 4 0,16 28 1060,0 0 0,26 63 1,20 34 974,-4-23-730,-50-81-1064,-9-15 4232,-4-21-4465,0-10-88,0-16-14,1 0-1,9-55 0,3 30-231,4 0 0,37-90 0,-34 106-815,2 0 1,1 2-1,53-69 0,-63 93 394,-1 1-326,6-4-2618,15-18-159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53:23.5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0 446 2364,'0'0'11205,"1"-4"-10617,4-10-357,0 0 0,1 0 0,0 1 0,13-20 1,-7 13-104,14-34 0,4-25-91,27-117 0,-56 191-62,-2 14-9,-6 54 21,-7 92 68,14-136-55,1 1-1,0-1 1,1 0 0,2 0-1,0 0 1,7 23-1,-5-28 8,0 0 1,0 0-1,2-1 0,-1 0 0,2 0 0,0-1 0,0 0 0,1-1 0,0 0 0,1 0 0,1-1 0,0 0 0,0-1 0,0-1 0,1 0 0,24 11 0,-22-13 5,1 0 0,0-1 0,0-1 0,0 0 0,1-1 0,-1-1 0,1-1 0,32-1 0,-45 0-11,0 0 0,0-1 0,0 0-1,0 0 1,0 0 0,0 0 0,5-3-1,-1 0-23,8-4-274,-13 5 217,11-6-559,-1-1 0,-1-1-1,0 0 1,0-1 0,-1 0 0,18-26-1,-9-3-2513,1-1-404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53:23.9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32 4228,'0'0'3871,"4"4"-2977,61 42 789,-64-45-1661,0 0-1,0 0 1,0 0 0,0-1-1,1 1 1,-1 0-1,0-1 1,0 1 0,1-1-1,-1 1 1,0-1-1,1 0 1,-1 1-1,1-1 1,-1 0 0,2 0-1,1 0 32,1 1 56,14 4 403,-15-8-363,14-10-50,-13 9 88,-2-1 155,3-5-125,0 0-1,-1-1 0,-1 1 1,5-17-1,-8 24 250,-5 4-621,-41 12-339,41-11-305,-25 27-5450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12:22.2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1518 31 5533,'1'-5'1287,"1"2"-972,-1 2-192,-1-1-1,1 1 1,0 0 0,-1-1-1,1 1 1,-1-1 0,0 1-1,1-1 1,-1 1 0,0-1-1,0 0 1,0-2 1353,-6 15-1315,-79 186 1325,52-114-998,-33 80 227,-301 704 1281,271-660-1583,-290 612 812,251-541-623,-130 255 569,240-486-977,9-16 77,-26 38 0,39-64-170,3-10-32,1-6-65,0 1-1,0-1 1,2 0 0,-1 1 0,1-1 0,6-13 0,34-68-109,-18 42 25,2-11-400,-3-1-1,-2-1 1,-4-1-1,13-75 1,38-530-1393,-60 524 1834,2-49 34,-11 168 4,7-46-1,-2 35 9,-4 9 1,-1 22-18,1 1 24,5-13-12,-5 14 59,-2 11-58,-36 290 145,19-130 166,-8 57 136,-76 507 1044,97-701-1358,3-15 55,-1 0-1,0 0 0,-1 0 0,-11 25 0,12-35 1183,2-10-1420,1 2 45,0 0 0,0 0 0,0 0 0,0 0 0,0 0 0,0 0 0,1 0 0,0 0 0,-1 0 0,1 0-1,0 1 1,0-1 0,1 0 0,1-3 0,1 0 0,0 1 0,0 0 0,1 0 0,-1 0 0,1 0 0,7-4 0,10-6-3,0 1 1,38-17-1,-50 26 2,816-339 274,-446 205 2564,-371 136-2295,-1 0-159,24-7-104,-24 8-100,-5 2-919,-1 0 518,0-1-1,1 1 1,-1 0 0,0-1-1,1 0 1,-1 1 0,0-1-1,4-2 1,0 0-347,1 1-1503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53:24.4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42 3472,'0'0'3739,"8"4"-2593,5 0-915,1 0-1,0-1 0,0 0 0,0-1 1,0 0-1,0-1 0,1-1 0,-1-1 0,16-1 1,134-19 873,109-12-196,-188 25-972,-80 8-248,-32 42-10232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53:24.6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84 4752,'0'0'5929,"27"0"-5405,15-7 24,4-1-84,2-4-180,5 5-164,3 4-56,5-5 12,-7 1-76,-6-1-80,-8 1-776,13-10-4624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53:24.9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1 7513,'0'0'5433,"-1"4"-4934,0 2-393,0 0-1,1 1 1,0-1-1,0 1 1,1-1-1,-1 1 1,1-1-1,4 11 1,20 57 311,-11-33-173,49 138 408,21 71-1057,-70-187-2685,-15-50-82,-10 22-833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53:25.6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163 55 2444,'0'0'2637,"2"-5"-2314,9-20 2408,-11 21-2205,0-12-39,0 12 551,-2 9-991,-17 38 301,-47 127 759,8 58-43,47-167-403,-8 112 0,18-105-119,3-1-1,19 120 1,-11-133-49,3-1 1,1-1 0,41 95 0,-35-107-114,2 0 0,1-2 0,2 0 0,2-2 0,1-1 0,2-1 0,35 31 0,-12-19 64,3-1-1,2-4 1,105 59-1,-59-54-347,-86-40-100,-12-3-31,1 0-967,20 7-119,-21-8-559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53:26.7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156 102 2312,'0'0'4596,"-7"3"-4402,-7 5 28,0-1-1,-1 0 1,0-2 0,0 0 0,0 0-1,-27 4 1,37-9 604,3-4-843,0 1 14,1 1 0,-1-1 1,1 1-1,0-1 0,0 1 1,0-1-1,0 0 0,1 1 0,-1-1 1,1 0-1,-1 0 0,1 0 1,0 1-1,0-1 0,1 0 0,-1 0 1,0 0-1,1 1 0,0-1 1,-1 0-1,1 1 0,0-1 0,1 0 1,-1 1-1,0-1 0,1 1 1,-1 0-1,3-3 0,2-1 0,-1 1-1,2-1 1,-1 1 0,0 0-1,1 1 1,0 0 0,0 0-1,1 0 1,12-4-1,-8 4 14,0 1 0,1 0 0,-1 1 0,0 0 0,22 0 0,-30 2-3,1 1 0,0-1 0,-1 1 0,1 0 0,0 1 0,-1-1 0,0 1 0,1 0 0,-1 0-1,0 0 1,0 1 0,0-1 0,0 1 0,0 0 0,-1 0 0,1 0 0,-1 1 0,5 5 0,-4-3 44,0 0 0,0 1 1,0-1-1,-1 0 0,1 1 0,-2 0 1,1 0-1,-1 0 0,0 0 0,0 0 1,0 12-1,0 3 174,-2 0 1,-1 0-1,0 0 0,-2 0 1,0 0-1,-12 38 0,11-48-192,-1 0-1,0 0 0,0-1 1,-1 0-1,-1 0 0,0-1 0,0 0 1,-1 0-1,-1 0 0,1-1 1,-2 0-1,1-1 0,-14 9 0,7-7-246,1-1-1,-2-1 1,-18 7-1,33-14-8,0-1 1,0 1-1,-1 0 0,1-1 0,0 1 0,0-1 0,-1 0 0,1 0 0,0 0 1,0 0-1,-1 0 0,1 0 0,0-1 0,-3 0 0,-3-1-587,-26-4-2177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53:27.1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1 113 4136,'4'9'331,"1"-1"0,0 0-1,0 1 1,1-1 0,0-1-1,1 0 1,-1 1-1,1-2 1,1 1 0,9 6-1,-9-9-190,1 0-1,0 0 1,0-1-1,0 0 1,0 0-1,1-1 1,17 1-1,-24-2-107,-1-1 0,1 0-1,-1 0 1,1 0 0,-1 0 0,1 0-1,-1-1 1,1 1 0,-1-1-1,0 0 1,4-1 0,5-1 18,1-2-9,-10 4-28,1 0-1,-1 1 1,0-1 0,0 0 0,0 1-1,1-1 1,-1 1 0,3 0 0,0-6 19,0-1-27,0 0 1,-1 0-1,1-1 1,-2 0-1,1 1 1,-1-1 0,0-1-1,0 1 1,-1 0-1,2-12 1,-8-14-6,-5-19 21,5 46-18,2 1-30,-22 1-71,9 1 68,7 4-151,-1 0 0,1 1 0,0 0 0,0 1 0,0 0 0,-9 3 0,14-4 43,0-1-68,0 1-1,1 0 1,-1 0-1,1 0 1,-1 0-1,1 0 1,-1 0-1,1 1 1,-1-1-1,1 1 1,-4 4-1,0-1-333,-1-1-1235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53:27.5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0 461 7189,'22'30'6884,"-17"-37"-6850,10-14-28,0-1 0,-2 0 0,19-41 0,-1-11-5,-4-1 1,29-127-1,-56 197-7,0 16-10,-1 13 10,2 0 0,0 0-1,1 0 1,1 0-1,1 0 1,9 26 0,-3-25 8,1 0 0,1 0 0,1-1 0,1-1 0,23 29 0,-24-36-2,0-1 1,2-1-1,-1 0 1,2-1 0,-1 0-1,2-1 1,27 15-1,-42-26-35,0 0 0,0 0 0,0 0 0,0 0 0,0 0 0,0 0 0,0-1 0,1 1 0,-1-1 0,0 1 0,0-1 0,5 0 0,0 0-182,-1 1-999,20-5-2721,-18 2 2946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53:27.9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141 159 3792,'0'0'4723,"7"4"-4247,0-1-409,1 1 0,-1-1 0,1 0 0,0-1-1,0 0 1,0 0 0,0-1 0,0 1 0,0-2-1,10 1 1,-8-3 19,-1 0-1,0 0 0,1 0 1,-1-1-1,0 0 1,-1-1-1,1 0 1,14-9-1,-19 9-43,0 1 0,0-1 0,-1 0 0,1 0 0,-1-1 0,0 1 0,0 0 0,0-1 0,-1 0-1,0 0 1,3-6 0,-3 6 3,-1 2-23,0 1-1,1-1 1,-1 0-1,0 0 1,-1 0-1,1 0 1,-1 0-1,1-3 1,0-1 21,-1 6-38,0 0 0,0 1 0,0-1-1,1 1 1,-1-1 0,0 0 0,0 1-1,0-1 1,0 0 0,0 1-1,0-1 1,-1 1 0,1-1 0,0 0-1,0 1 1,0-1 0,-1 1 0,1-1-1,-9-22 34,9 22-38,0 1 1,0-1 0,0 1 0,-1-1-1,1 1 1,0 0 0,0-1-1,0 1 1,-1 0 0,1-1 0,0 1-1,-1 0 1,1-1 0,0 1-1,0 0 1,-1-1 0,1 1 0,-1 0-1,1 0 1,0-1 0,-1 1-1,1 0 1,0 0 0,-1 0 0,1 0-1,-1-1 1,0 1 0,-5-2-4,0 1-1,0-1 1,-1 1 0,1 0 0,0 1 0,-1-1 0,1 1 0,0 0 0,-1 1 0,1 0-1,0 0 1,-1 0 0,1 1 0,0 0 0,0 0 0,0 0 0,-10 6 0,-7 7-10,0 1 0,0 0 0,2 2 1,0 1-1,1 0 0,1 1 0,-33 46 1,44-52-413,0 1 0,0 0 0,-8 27 1,10-27-604,6-15 933,0 0 0,0 1 1,0-1-1,-1 0 1,1 1-1,0-1 0,0 1 1,0-1-1,0 1 0,0-1 1,0 0-1,0 1 0,0-1 1,0 1-1,0-1 0,0 1 1,0-1-1,0 0 0,0 1 1,0-1-1,0 1 0,1-1 1,-1 0-1,0 1 1,0 0-1,11 25-2739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53:28.4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732 1 8069,'0'0'1824,"1"11"-929,0 8-660,-2 1 0,-1 0 0,0-1 1,-1 1-1,-1-1 0,-1 0 0,-1 0 0,-9 21 0,-6 6-117,-2-1 1,-2-1 0,-2-1-1,-1-1 1,-3-2 0,-1-1-1,-2-1 1,-1-2-1,-80 62 1,79-71-118,0-1 0,-2-2 0,-53 25 1,39-22-8,13-5 28,6-6 208,51-17-228,0 1-1,0 0 1,0 2-1,-1 0 0,1 1 1,-1 1-1,27 9 1,-16-2 20,0 2 0,-1 0 1,47 32-1,-1 8 303,80 74 0,54 71 288,-146-138-485,-58-57-123,1 1 0,-1-1 0,1 0 0,-1 0 0,1 0 0,8 4 0,-3-2 0,-2 0 13,-1-3-231,-2 1-130,8 2 150,-2-3-3607,-5-11 993,17-39-628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53:28.8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35 412 8193,'0'0'1177,"-6"0"-110,-17 0-328,17 0-63,12-6-560,37-32-55,85-58 0,13-9-18,-96 67-40,63-56 40,-104 90 74,0-1-43,14-15-68,-13 15-8,-7 11-19,-8 38-7,-21 104 442,27-122-251,2-1 0,1 0 0,1 0 0,3 30 1,2-12 174,1 0 0,24 81 0,-17-88-249,1 0-1,2 0 0,36 58 1,-48-88-101,2 1-346,17 21-502,-17-21-844,-4-7 1322,0 0-1,0 0 1,0-1 0,1 1 0,-1-1-1,0 0 1,0 1 0,0-1-1,0 0 1,0 0 0,2-2-1,2 0-542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12:24.1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6737,'0'0'4157,"4"10"-4071,25 83 554,17 102 0,7 111 65,-22-117-362,4 11-99,164 806 924,-150-818-1033,8-2-1,9-3 1,111 222-1,-121-303-118,3-2-1,115 144 1,-138-200-26,-13-11 48,-18-27 54,-14-12-205,-361-251-2556,315 219 2478,-71-53-156,-126-117 0,204 164 326,1-8 131,24 27 49,17 19 1420,14 9-1528,11 5-37,-1 1 0,1 1 0,-2 1 0,21 15 0,72 64-3,-72-58 13,171 146 14,391 322 118,-491-406-16,14 9 464,-116-98 44,-1 1 376,21 17 167,-20-17 915,-11-17-1393,-6-24-334,-4-9-176,2 0 0,3 0 0,-8-71-1,16 65-185,1-1-1,3 1 0,2 0 0,2 0 1,2 0-1,31-95 0,-17 84-30,3 1-1,2 1 1,62-96-1,30-5-1399,-42 64-2500,-72 89 1374,34-12-4682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53:29.1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137 108 4828,'0'0'1163,"2"8"59,7 25-140,-8-30-952,0 1-1,0-1 1,0 0 0,-1 1-1,1-1 1,-1 1 0,0-1 0,0 1-1,0-1 1,-1 5 0,-1 7 116,1-1-21,1-9-64,0 0 0,0 0 0,0 0 1,1 0-1,1 8 0,15 63 638,-9-63-535,13 15-29,-20-26-219,0-1-1,0 0 0,0 0 0,0 0 0,0 0 0,1 0 0,-1 0 0,0 0 0,0 0 0,3 1 0,14 7 21,0 0-1,0-1 1,1-1-1,0 0 1,22 3-1,-25-9 4,64-14-12,-65 6 4,17-14-18,-31 20-12,0 1 0,0-1 0,0 0 0,1 0 0,-1 0 0,0 0 0,-1 1 1,1-1-1,0-1 0,0 1 0,0 0 0,0-1 0,8-13-9,0 1-1,-2-1 1,1-1 0,-2 1-1,6-23 1,-9 28 5,-1 1 0,-1-1 0,0 0 0,0 1 0,-1-1 0,0 0 0,0 0 0,-1 1 0,-1-1 0,1 1 0,-7-18 0,4 16-3,0 1 1,0 0 0,-1 1-1,0-1 1,-1 1 0,-10-13 0,11 17 3,0 0-1,0 1 1,0-1 0,-1 1 0,1 0 0,-1 1 0,0-1-1,0 1 1,0 1 0,-1-1 0,-11-2 0,2 1-1,0 1 1,-1 1-1,1 1 1,-1 1-1,0 0 1,1 1-1,-29 5 1,-113 33-36,142-35 25,-55 21-221,65-23-283,-7 38-7173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53:29.5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203 167 7705,'-7'3'1204,"-20"12"-227,27-14-945,-1-1 0,0 1-1,1-1 1,-1 0 0,1 1 0,-1-1-1,0 0 1,0 0 0,1 1-1,-1-1 1,0 0 0,1 0 0,-1 0-1,0 0 1,0 0 0,1 0-1,-1 0 1,0 0 0,1 0 0,-2-1-1,-31-6 616,-55-19 0,82 23-241,1-4-374,-13-21-36,18 27 3,0 1 1,-1-1-1,1 1 0,0 0 1,-1-1-1,1 1 0,0-1 1,-1 1-1,1-1 0,0 0 1,0 1-1,0-1 0,0 1 1,0-1-1,-1 1 1,1-1-1,0 0 0,0 1 1,0-1-1,1 1 0,-1-1 1,0 1-1,0-1 0,0 0 1,6-27 14,-6 27-14,0 0 0,0 1-1,0-1 1,0 0 0,0 1 0,1-1 0,-1 1 0,0-1 0,0 0 0,1 1-1,-1-1 1,0 1 0,1-1 0,-1 1 0,1-1 0,-1 1 0,1-1 0,-1 1-1,1-1 1,-1 1 0,2-1 0,11-10 0,1 1 0,0 1 0,0 0 0,1 1 0,17-6-1,-18 13 11,22 6 9,-35-5-16,-1 0 0,1 0 0,0 0 0,0 0 0,-1 0 0,1 1-1,0-1 1,-1 0 0,1 0 0,0 0 0,-1 1 0,1-1 0,-1 0 0,1 1 0,0-1 0,-1 1-1,1-1 1,-1 1 0,1-1 0,-1 1 0,1-1 0,0 2 0,6 6 128,-1 1 0,1 0 0,-2 1 1,1-1-1,-1 1 0,-1 0 0,0 0 0,0 1 1,-1-1-1,0 1 0,-1 0 0,0-1 0,1 19 1,-4-13 59,-1 0 1,0-1-1,-1 1 1,-1-1-1,-7 19 1,-31 69 496,38-93-643,-15 27 63,1-10-59,0 1-38,14-21-67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53:31.1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0 131 8749,'12'-1'392,"1"0"0,-1-1 0,0-1 1,0 0-1,0 0 0,14-8 0,17-4 60,65-11-66,0 4-1,203-13 1,-100 27-2149,-182 12-2666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53:31.4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 20 7381,'-35'-19'4339,"36"31"-4161,0 0 0,1 0 0,0 0-1,1-1 1,5 15 0,25 58 273,-22-58-340,6 14-80,2-1 0,2 0 1,1-2-1,29 38 0,0-10-1180,-48-60-583,29 25-4100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53:31.8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47 8685,'0'0'3635,"8"-2"-3472,56-14-54,82-8 1,-141 23-684,32-2 1773,-24 3-3564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53:32.4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30 2392,'0'-5'390,"0"-20"4695,7 25-4027,206 17 2038,-139-8-2853,111-1 1,-83-12-142,-61 0-82,15-3 184,-51 6-175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53:32.7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 0 8053,'0'0'3643,"-3"5"-3129,-2 3-400,1 0-1,0 0 0,0 0 1,1 1-1,0-1 0,1 1 1,0-1-1,0 1 0,0 0 1,2 0-1,-1 10 0,1 20 323,7 51 0,-1-21-221,-2-27-143,14 56 1,-5-29-16,-13-67-22,0-1-1,0 1 0,1-1 0,-1 1 1,0 0-1,1-1 0,0 1 0,-1-1 0,1 1 1,0-1-1,-1 0 0,1 1 0,2 1 1,1 2-952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53:33.2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237 0 6137,'0'0'5881,"7"6"-5576,12 11-93,0 1 0,-1 0-1,-2 2 1,0 0 0,0 1-1,-2 0 1,12 25 0,73 176 878,-2 69 432,-80-220-997,-3 1 0,6 87 0,-18-115-96,-2 0 0,-7 52 1,-21 86 1327,17-133-1281,-1-1 1,-3-1-1,-2-1 1,-1 0-1,-29 49 1,5-23 16,-2-1 0,-68 79 1,75-106-417,-3-2 1,-57 48 0,71-66-19,7-6-25,15-14-41,-18-8-8823,-17-26-1570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53:42.0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0 797 7929,'0'0'5611,"7"-7"-5057,5-5-366,97-109 996,-89 96-1046,-1 0-1,-1-1 1,20-41-1,145-410 159,-172 447-255,-9 24-8,-7 15-77,-5 12 45,0 2 0,1 0 0,1 0 0,2 0 0,-8 43 0,13-53 38,-1-1 0,2 1-1,0 0 1,0-1 0,1 1 0,1-1 0,0 1 0,0-1 0,2 1 0,-1-1 0,2 0 0,-1 0 0,12 18 0,-9-20 58,0 0 1,1-1-1,1 0 0,0 0 1,0-1-1,0 0 0,21 12 1,-21-15-86,0-1-1,0-1 1,0 1 0,1-2 0,0 1 0,0-1 0,-1-1 0,1 1 0,0-2 0,0 0 0,0 0 0,0 0-1,0-1 1,18-5 0,6-2-15,-13 0-654,-1-1 0,34-21 0,-45 20-841,6-13-505,-15 22 1848,0 1 0,1-1 0,-1 1-1,1-1 1,-1 0 0,0 1 0,0-1 0,1 0 0,-1 1 0,0-1-1,0 0 1,0 1 0,0-1 0,0 0 0,0 1 0,0-1-1,0-1 1,0-33-3306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53:42.4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105 100 5192,'0'0'6566,"1"-5"-6187,4-15 18,-3 15-117,4 0-51,2-2-134,23-16 460,-2 4 2986,-36 17-3550,-62-10-26,67 11 27,0 1-1,0 0 1,0 0-1,-1 0 1,1 0-1,0 0 1,0 0-1,0 1 1,0-1-1,0 1 1,0 0 0,0-1-1,0 1 1,-3 1-1,-1 1-53,4-3-37,-1 1 1,1 0 0,0-1-1,-1 1 1,1 0-1,0 0 1,-1 0 0,1 0-1,0 1 1,0-1-1,-3 3 1,0 0-280,-1-1-1183,0 2-692,-17 13-1010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12:53.1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1456 0 9605,'0'0'3182,"1"11"-2371,0 1-704,-1 0 0,0 0 1,-1 0-1,0 1 0,-1-1 0,-1-1 1,0 1-1,-8 21 0,-50 98 238,58-125-330,-44 77 65,-3-3 1,-85 107-1,-143 128-33,188-222-493,-119 95 0,198-179 329,0 0-1,-1 0 1,0-1-1,0-1 0,-1 0 1,0-1-1,0 0 1,-20 5-1,29-10 97,1-1 1,-1 1-1,1-1 0,-1 0 0,1 0 0,-1 0 0,1-1 0,-1 0 1,1 1-1,0-1 0,-1 0 0,1 0 0,0-1 0,0 1 0,-1-1 1,1 0-1,0 0 0,0 0 0,1 0 0,-1 0 0,0 0 0,1-1 1,-1 1-1,1-1 0,0 0 0,0 0 0,0 0 0,0 0 0,-1-3 1,-5-10-3,1 0 1,1 0 0,0 0 0,-5-27 0,-8-69 237,11 53 88,6 32-51,3 21-212,-2 3 29,-2 7 4,-5 13-37,1 1-1,1-1 1,0 1-1,2 0 1,-3 19-1,-6 20-2,-70 203-782,8-94-2774,10-45-644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12:25.3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2739 50 7285,'-4'-15'291,"3"12"-176,0-1 1,0 1-1,1 0 1,-1 0-1,1 0 1,0-1-1,0 1 1,0-5 1249,6 19-667,19 39-247,133 254 807,-111-223-1076,-12-23 206,31 70 0,-64-123-135,-9-1-101,2-1-141,-1-1 1,1 1-1,-1-1 0,1-1 0,-1 1 0,0-1 1,0 0-1,0 0 0,1 0 0,-1-1 1,-12-1-1,9 0-7,0 0 1,0-1 0,0-1-1,0 1 1,0-2 0,0 1-1,-10-7 1,6 3-7,1-1 0,0-1 0,0 0 0,1 0 0,0-1 1,1-1-1,0 0 0,1 0 0,0-1 0,-10-17 0,9 9 1,0-1 0,2 0 0,0 0 1,1-1-1,2 0 0,-5-33 0,4-3-1,1-75-1,5 92-5,0 34 1,5 15 42,4 13 17,-1 1 1,0 0-1,-2 0 0,0 0 0,-2 1 0,0 0 0,0 37 1,-4-57 16,0 0 0,0 0 0,0 0 0,-1 0 0,1 0 0,-1 0 1,1 0-1,-1 0 0,0-1 0,0 1 0,-2 3 0,-3 6 142,-5 22 453,11-33-631,0 0 0,-1-1 0,1 1 0,0 0 0,-1 0-1,1 0 1,-1 0 0,0-1 0,1 1 0,-1 0-1,0-1 1,1 1 0,-1 0 0,0-1 0,1 1-1,-1-1 1,0 1 0,-1 0 0,-19 13 214,0-1 0,0 0 0,-2-2 0,1 0 0,-42 12 0,14-12-88,0-3 0,-84 4 0,-100-13-92,-68-22 19,251 15-102,0-3 0,1-1 0,-91-36 0,123 40-38,1 0 1,0-2-1,1 1 0,0-2 1,-23-19-1,33 25 3,0-1 1,1 0-1,-1 0 0,1 0 1,0 0-1,1-1 0,0 0 1,0 0-1,0 0 0,1-1 1,0 1-1,0-1 0,1 1 1,0-1-1,-2-16 0,4 13 17,0 0 0,0 0 0,1 0 1,1-1-1,0 1 0,0 0 0,1 0 0,1 1 0,5-13 0,-9 22 30,1 0-1,-1 0 1,1 0 0,-1 0 0,1 0 0,0 0-1,0 0 1,-1 1 0,1-1 0,0 0-1,0 0 1,0 1 0,0-1 0,1 0 0,12-9-10,1 0 1,1 1-1,-1 1 1,1 1-1,0 0 1,1 1-1,0 0 1,0 2-1,0 0 1,18-2 0,37 6-1,143 16 0,-111-5 14,58-1 134,-170 1-141,-19 18 8,-1 0-1,-51 40 1,-83 53-2,142-108 1,-329 203 496,116-79-15,188-109-48,1 3 1,2 1-1,1 2 0,1 1 0,2 3 1,-45 58-1,-3 27 1189,-44 56 774,117-166-2293,0 0 1,-1-1 0,-1 0 0,0-1 0,0 0 0,-1-2-1,-1 0 1,0-1 0,-25 11 0,29-16-120,0 0-1,0 0 1,0-1 0,0-1 0,0 0-1,-1-1 1,1 0 0,-1-1 0,1-1 0,0 0-1,-1-1 1,1 0 0,0-1 0,-17-6-1,17 4-307,1 0 0,0-1 0,1 0 0,-1-1 0,1 0 0,1-1 0,-1 0 0,2 0-1,-18-20 1,16 15-203,2 0 0,0 0 0,0-2 0,1 1 0,1-1 0,0 0 0,-7-26 0,5 11-374,2-1 0,2 0 0,0 0 0,2-1 0,1 1 0,2-1-1,5-43 1,12-42-2804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53:43.9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498 406 3676,'0'0'9297,"-5"-1"-8873,-109-9-271,2-6 0,-119-31 0,222 41-185,6 3 25,1 1 0,-1-1 0,1 0 0,0 0 0,0-1 0,0 1 0,0 0 0,0-1 0,1 1 0,0-1 0,0 1 0,0-1 0,0 0 0,0 1 0,1-1 0,-1 0 0,1 0 0,0 0 0,0 1 0,1-1 0,-1 0 0,1 0 1,0 1-1,0-1 0,2-5 0,1-1-7,1 0 0,0 0 0,1 0 0,0 1 0,0 0 0,1 0 0,0 0 0,15-13 0,-3 5-24,1 1 0,41-25 0,-46 32 37,1 1 1,0 1-1,0 0 0,0 2 0,1-1 0,0 2 1,0 0-1,0 1 0,0 1 0,1 1 0,-1 0 1,0 1-1,1 1 0,-1 0 0,0 2 0,1 0 1,-1 1-1,-1 0 0,1 2 0,-1 0 0,0 0 1,0 2-1,0 0 0,24 17 0,-20-9 11,0 1 1,-1 1-1,25 30 0,44 67 594,6 8 457,-61-88-794,0-1 0,3-2 0,1-1-1,1-2 1,83 48 0,-72-51-206,1-3 0,2-1 1,0-3-1,94 22 0,-129-38-29,13 2-27,18 2-116,-40-5-233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53:44.3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929 35 5925,'-2'-6'1294,"-4"-23"6182,-1 35-6510,-30 34 429,-42 58-1,3-4 303,8-22-723,-3-2 1,-134 100-1,2 2-878,145-121-77,-1-1-59,50-42 49,1 0-72,-24 25 43,24-24-2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53:45.2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59 4360,'0'0'6133,"0"-5"-5634,1 3-461,-1 0-1,0 1 0,1-1 0,-1 0 0,1 0 1,0 0-1,-1 1 0,1-1 0,0 0 1,0 1-1,0-1 0,0 1 0,0-1 0,1 1 1,-1-1-1,0 1 0,1 0 0,-1 0 1,1 0-1,-1 0 0,1 0 0,0 0 0,-1 0 1,1 0-1,0 0 0,-1 1 0,1-1 1,2 0-1,18-3 175,0 0 0,0 1 0,27 0 0,74 4 626,-86 0-574,587 44 1607,-592-44-1787,-26-1 22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53:45.5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0 5945,'0'0'4327,"0"7"-3455,-3 17-341,2 0 0,1 0 0,1 0 1,4 26-1,23 101 714,1 3-718,-27-138-479,2-1-1,0 0 0,1 0 1,0 0-1,1-1 1,1 0-1,15 26 0,-17-31-35,17 27 35,-4-11-8,-14-19 5,0 1-1268,10 19-3,-11-20-590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53:46.0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4020,'0'0'7951,"8"2"-7184,30 2-316,1-1 0,46-2 0,-18-1-219,170 6 429,202 2-139,-435-8-509,17 0 39,30-7 90,-45 7-172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53:46.3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 15 6285,'-32'-15'4979,"34"36"-4514,1-1 0,0 0 0,1 0 0,2 0 0,7 20 0,9 37 346,28 132 401,-48-194-1113,12 30 404,-10-33-403,12 34 331,-3 2-1002,-4-22-957,-7-19-345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53:53.96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8013,'0'0'3215,"2"6"-2542,7 27 25,-1 1-1,-1 0 1,3 67 0,-6-54-177,62 597 3646,-34-379-3248,-19-169-795,52 223 23,-50-269-766,7 15-4682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53:54.45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99 5577,'4'-6'1450,"41"-51"1431,-44 55-2739,1 1 0,-1 0-1,0-1 1,0 1 0,0-1 0,0 0 0,0 1 0,0-1 0,0 0 0,0 1 0,-1-1 0,1 0 0,0-2 0,3-7 4058,-2 22-3305,15 81 518,17 76 363,0-41-1370,6-1-1,76 165 0,-15-108-3166,-47-84-2724,-34-60 1181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53:54.99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8265,'0'0'1306,"0"5"-30,1 42 145,3-1 0,2 0 0,13 54 0,54 136 2271,-51-184-2876,36 62 0,-8-19-372,-24-44-268,-21-43-179,-1-1-536,14 21-818,-13-21-747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53:14.0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0 237 6433,'0'0'3536,"6"-2"-3003,22-2 8,0 2-1,0 0 1,55 5-1,-9 0-139,603-11 909,-387 2-1127,2114 20 238,-2129-7-424,908 27 202,-349-22-171,-778-12-26,-15-2 23,-11 4-36,-24-2-14,-1-66-2274,-5 65 2285,0 0 0,0 0-1,0 1 1,0-1 0,0 0-1,-1 0 1,1 0 0,0 1 0,0-1-1,-1 0 1,1 1 0,0-1-1,-1 0 1,1 0 0,-1 1-1,1-1 1,-1 0 0,-11-15-38,0 1 0,0 0 0,-2 0 1,1 2-1,-2 0 0,0 0 0,-1 1 0,0 1 0,0 1 1,-34-16-1,-50-7 100,64 25-50,3 3-47,19 5 252,16 7 113,0 0-256,0 0 1,0-1-1,1 1 0,0-1 1,0 0-1,1 0 1,0 0-1,0 0 0,0-1 1,1 1-1,0-1 1,0 0-1,0-1 0,1 1 1,-1-1-1,1 0 1,0 0-1,0-1 0,8 4 1,14 5 121,1 0 1,1-2-1,32 7 0,17 0 83,1-3 0,1-4-1,0-3 1,152-8 0,-218 0-220,26 2 274,-8 3 927,-38 4-1217,-19 22-17,-1-2 1,-2 0-1,0-2 0,-2-1 0,0-1 0,-56 34 1,-206 111-472,279-163 342,-3 3-669,-1-1-1,-1 0 1,1-2-1,-1 0 0,0 0 1,-29 4-1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12:25.7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1 123 6797,'7'1'1336,"21"2"-93,-26-3-1108,1 0 0,-1 0 0,0 1-1,0-1 1,0 1 0,0-1 0,0 1 0,1 0-1,-1 0 1,0 0 0,0 0 0,2 1 0,6 4 218,3 0-52,1-1 0,0 0 0,0-1-1,0-1 1,0 0 0,1-1 0,25 1 0,-29-6-139,-5 1-119,-4 2-28,1-1-1,-1 0 1,0 0-1,0 0 0,1 0 1,-1-1-1,0 1 1,0 0-1,0-1 0,2-2 1,3 1 19,-5 2-13,0-1-1,0 1 1,0 0-1,0-1 0,0 1 1,0-1-1,0 0 1,-1 1-1,1-1 0,0 0 1,-1 0-1,2-3 1,12-15 99,-11 8-56,-2-9-9,-2 0 1,-2-24-1,1 40-109,-8 4-945,-4 0 360,1 1 1,-1 1-1,0 0 0,1 1 1,-1 0-1,-19 6 1,-27 17-3382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53:16.48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1 337 3944,'59'18'1614,"0"-2"0,1-3-1,93 8 1,551-20-628,-496-6-958,1928-73 208,-1678 57-156,-76 5 108,292-14 125,-218 5 762,-408 24-931,-49-4-336,-2-16 4,2 21 181,1-1 0,0 1-1,0-1 1,0 1 0,0-1-1,0 0 1,-1 1 0,1-1-1,0 1 1,0-1 0,-1 1-1,1 0 1,0-1 0,-1 1-1,1-1 1,-1 1 0,1 0-1,0-1 1,-1 1 0,1 0-1,-1-1 1,1 1 0,-1-1-1,-38-31-198,7 6 65,-34-24-1,-29-10 98,88 55 69,3 2-28,-14-10 35,14 10 172,10 8-176,31 24 171,70 40-1,291 129 1641,-392-195-187,-16 3-1588,-26 11-54,-1-2 1,-1-1 0,-58 13 0,18-5-50,-105 40-1631,146-46-1359,-36 19 1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53:18.60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1 122 6741,'0'0'3245,"5"2"-2481,26 6-352,-1-2-1,1-1 1,1-1-1,34-1 0,-31-1-233,936 49 915,7-33-834,-907-19-255,400-9 56,-6-32 14,-436 37-74,88-8-51,-84 5-1604,-39 5 1206,-22-8-251,-1 1-1,-1 2 1,-39-7-1,-53-15-836,-21-34 5418,152 71-3482,16 10-170,0-2 0,1 0 0,44 18-1,-21-14-26,70 18-1,32 0 17,-145-36 116,-6 6-46,0-2-241,-1 0 0,0 1 0,0-1 0,-1 0 0,1 0 0,-1 0 0,0 0 0,-1 0 0,1-1 0,-1 1 0,0-1 0,0 1 0,0-1 0,-1 0 0,1 0-1,-6 4 1,-10 9 24,-2-1-1,-24 16 0,32-23-55,-190 122 92,61-41-840,120-75-387,1 1 0,-20 19 0,32-23-2116,-6 16-449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55:04.84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496 57 5789,'7'4'1800,"19"11"-244,-19-11 163,-14-2-1297,-11 4-287,-1-1-1,-1-1 0,1 0 1,-31 0-1,-88-3 4,87-4-82,14-1-14,9-2-57,23 5-66,13-7-162,2-1 230,0 0 0,1 1 1,0 0-1,0 1 0,1 1 0,0-1 0,0 2 1,0 0-1,1 0 0,0 1 0,0 1 0,0 0 1,15-1-1,6 3 5,-21 4 14,14 10-10,-27-12 5,1-1 0,0 0 0,-1 0 1,1 1-1,-1-1 0,1 0 0,0 1 0,-1-1 0,1 1 1,-1-1-1,1 1 0,-1-1 0,1 1 0,-1-1 1,0 1-1,1-1 0,-1 1 0,1 1 0,2 4 31,1 0 0,-1 1 0,-1-1 0,1 1 0,-1 0 0,0 0 0,-1 0 0,0 0 0,0 0 0,0 0 0,-1 0 0,0 0 0,0 0 0,-1 0-1,0 0 1,0 0 0,-1 0 0,1 0 0,-2 0 0,-3 9 0,-3 0 39,-1 0 0,0-1 1,-1 0-1,-1-1 0,0 0 0,-1-1 0,0 0 0,-1-1 1,-1 0-1,-19 11 0,11-9-624,0-2 0,-1 0 0,0-1 0,-1-2 0,0-1 0,-42 9 1,6-8-3003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55:05.12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 30 6733,'0'0'1526,"-2"-5"-254,-7-15-463,6 15-108,5 11-322,44 221 878,42 160-1067,-78-352-348,26 101-3655,-34-93 470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55:05.93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1136 0 6249,'0'0'2963,"2"7"-2573,17 53 175,11 40 225,75 162-1,-84-220-701,69 151 142,-90-192-229,0-1 0,0 0-1,1 0 1,-1 1 0,0-1-1,0 0 1,0 1-1,0-1 1,0 0 0,0 1-1,0-1 1,0 0 0,0 0-1,0 1 1,0-1-1,0 0 1,0 1 0,0-1-1,0 0 1,0 1-1,0-1 1,0 0 0,0 0-1,-1 1 1,1-1 0,0 0-1,0 1 1,0-1-1,0 0 1,-1 0 0,1 1-1,0-1 1,0 0 0,0 0-1,-1 0 1,1 1-1,0-1 1,-1 0 0,1 0-1,0 0 1,0 0 0,-1 0-1,0 1 1,-8 5-1,0 0 1,0-1 0,-1 0-1,0 0 1,0-1 0,0 0-1,0-1 1,-1 0 0,0-1-1,-18 2 1,9-3-53,-1-1-1,0-2 1,0 0 0,0-1-1,1-1 1,0-1 0,-1 0-1,2-2 1,-1 0-1,-26-15 1,41 19 28,0 1-1,0-1 1,1 0-1,0 0 1,-6-5 0,3 1 9,0 2-9,3 1-4,-1 0 18,3 3 2,0 0-1,1-1 1,-1 1 0,1-1 0,-1 1 0,1-1 0,-1 1 0,1-1 0,0 0-1,-2-2 1,10 6-20,9 3 29,0 0-1,0 1 1,-1 1 0,1 1-1,20 13 1,-10-3 5,-19-13 164,-8 1-64,-2 19-47,3-25-57,0 1-1,-1-1 0,1 1 1,0-1-1,0 1 1,0-1-1,0 1 1,-1-1-1,1 1 1,0-1-1,-1 1 0,1-1 1,0 0-1,0 1 1,-1-1-1,1 1 1,-1-1-1,1 0 1,0 1-1,-1-1 0,1 0 1,-1 0-1,1 1 1,-1-1-1,1 0 1,-1 0-1,1 0 1,-1 0-1,1 1 1,-1-1-1,1 0 0,-1 0 1,1 0-1,-2 0 1,-33 10 13,-1 0 0,0-3 0,-1-1 1,-52 2-1,-164-7 17,208-1-31,11 0-26,28 0-11,6 6-14,4 28 38,0-24 15,0-1 0,0 1 0,1-1 0,1 0 0,-1 0 0,1 0 0,1-1 0,10 11 0,72 63 28,-43-42-24,-31-28-6,16 17 12,-8-4 13,-15-12 55,1 12 149,-9-25-222,0 1 0,0-1 0,1 0 0,-1 1 0,0-1 0,0 1 0,0-1 0,0 0 0,0 1 0,0-1 0,0 1 0,0-1 0,0 1 0,0-1 0,0 0 0,0 1 0,0-1 0,0 1 0,0-1 0,0 0 0,0 1 0,-1-1-1,1 1 1,0-1 0,0 0 0,0 1 0,-1-1 0,1 0 0,0 1 0,-1-1 0,1 1 0,-18 25 199,17-25-198,1 0 0,-1-1 0,0 1-1,0 0 1,0 0 0,1 0 0,-1 0 0,0-1 0,0 1 0,0 0 0,0-1 0,0 1 0,0-1-1,-1 1 1,1-1 0,-1 1 0,-24 10 28,-1-2 1,0 0-1,-1-2 1,0-1-1,0-1 0,0-1 1,-1-2-1,1 0 0,-1-2 1,1-2-1,-1 0 0,1-2 1,0-1-1,-43-13 0,50 10 40,1 0-1,1 0 1,-1-2-1,1-1 0,-27-20 1,33 21-60,1-1 1,0 0-1,1-1 1,0-1-1,1 1 1,0-2-1,1 1 1,-8-17-1,10 17-39,0-1-1,1-1 0,1 1 1,0-1-1,0 0 0,2 0 1,0-1-1,1 1 1,0-1-1,1 1 0,1-1 1,1 1-1,0-1 0,1 1 1,0-1-1,1 1 0,1 0 1,1 0-1,0 0 0,0 1 1,2-1-1,10-16 1,-1 6-1725,37-45 1,-14 28-1793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55:06.20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950 0 9225,'0'0'1652,"-48"38"-1220,-27 16-172,-18 13-88,-9 14-92,-15 2-52,-3 8-56,-11 1-596,-2-1-1256,2-2-1432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55:06.46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34 241 7509,'-3'-6'130,"-21"-50"1186,23 51-1204,-1 1 1,1-1-1,0 0 1,0-1-1,1 1 1,0 0-1,0 0 1,0 0-1,1-9 1,10-18 296,-10 31-391,-1 0 0,1 0 0,-1 0 1,1 0-1,0 0 0,-1 0 0,1 0 0,0 0 0,0 0 0,0 0 1,0 1-1,0-1 0,1-1 0,9-7 72,1 0 0,0 0 0,0 1 0,26-12 0,-31 17-34,1 0-1,1 0 0,-1 0 0,0 1 0,0 1 0,1-1 0,-1 1 1,1 1-1,-1 0 0,1 0 0,15 2 0,-13 1-15,0 0-1,-1 0 1,1 1-1,-1 0 1,0 1-1,0 0 0,0 1 1,-1 0-1,0 0 1,0 1-1,-1 0 1,0 1-1,0 0 1,0 0-1,-1 1 1,0-1-1,-1 2 1,0-1-1,-1 1 1,8 15-1,-7-9-166,0 1 1,-1-1-1,0 1 0,-1 0 0,-1 0 0,-1 1 0,-1-1 0,0 0 0,-1 1 1,-1-1-1,0 0 0,-7 28 0,-5 12-2663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55:07.33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225 70 4464,'0'0'3163,"-7"2"-3051,-2 2-75,3-2-17,-1 1 0,1-1 0,-1 0 0,0-1 1,0 1-1,0-2 0,-12 1 0,-43-7 38,56 5-178,7-4 19,3-16 18,-4 20 80,0 1 0,0-1 0,0 1 0,0-1 1,1 1-1,-1-1 0,0 1 0,0-1 0,0 1 0,1 0 1,-1-1-1,0 1 0,1-1 0,-1 1 0,0 0 0,1-1 1,-1 1-1,1 0 0,-1-1 0,0 1 0,1 0 0,-1 0 1,1-1-1,-1 1 0,1 0 0,-1 0 0,1 0 1,0-1-1,17-8-32,0 1 1,24-8 0,-34 13 38,0 1 0,1 0 0,-1 0 0,1 1 0,-1 0 0,1 0 0,-1 1 0,1 1 0,11 0 0,10 8 87,-30-9-77,1 0 0,0 1 0,-1-1 0,1 0 0,0 1 0,-1-1 0,1 0 1,0 1-1,-1-1 0,1 1 0,-1-1 0,1 1 0,-1-1 0,1 1 0,-1-1 0,1 1 1,-1 0-1,1 0 0,3 5 112,0 0 0,0 0-1,0 1 1,0-1 0,-1 1 0,0 0 0,-1 0 0,0 0 0,0 0 0,0 0 0,-1 1 0,0-1 0,0 0 0,-1 1 0,0-1 0,0 1-1,-1-1 1,0 0 0,0 1 0,-1-1 0,0 0 0,-4 11 0,-1-5-27,0 1-1,-1-1 1,0-1 0,-2 0-1,1 0 1,-1-1 0,-1 0-1,0 0 1,0-1 0,-16 10-1,9-8-434,0-1-1,-1 0 1,0-2-1,-1 0 1,0-1-1,-33 9 1,11-9-2782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55:07.58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 0 5769,'0'0'3772,"-8"54"-3216,8 6-148,8 9 0,13 0-232,-7-1-116,-1-2-36,0-2-60,1-12-632,-6-2-1472,-3-11-1185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55:08.14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876 0 3712,'0'0'516,"10"7"186,3 4-488,1 0 0,-2 0 1,1 2-1,-2 0 0,12 15 0,9 20 70,-2 1 0,-2 2 0,-3 1-1,21 58 1,-44-104-181,-1 0 0,0 0 0,0 1 0,0-1 0,-1 0 0,0 1 1,0-1-1,0 0 0,-1 1 0,0-1 0,0 0 0,-1 0 0,-2 8 0,3-13-78,1 0-1,0 0 0,-1 0 0,1 0 0,0 0 0,-1-1 1,1 1-1,-1 0 0,1 0 0,-1 0 0,1-1 1,-1 1-1,0 0 0,1-1 0,-1 1 0,0 0 1,-1 0-1,-14 12 27,0-1-1,-1-1 1,0 0 0,0-2-1,-1 0 1,-1 0 0,-28 8-1,-22-2 242,-1-3 1,-98 5-1,98-11-179,6 1-100,59-6-10,2 5 25,1 0-26,0-1 1,0 1-1,0 0 1,1-1-1,0 1 1,0 0-1,0 0 1,1 0-1,0 0 1,0 0-1,1-1 1,-1 1-1,1 0 1,1 0-1,-1 0 1,3 5-1,18 52 64,-20-51 22,-4-4-18,1 0-1,-1-1 1,0 1 0,0 0 0,-1-1 0,0 0 0,0 1 0,-1-1 0,0 0 0,0-1 0,-1 1-1,0-1 1,0 0 0,0 0 0,-1-1 0,0 1 0,-7 4 0,-10 6 146,-1-1-1,0-1 1,-52 20 0,59-28-40,-1 0 1,1-2 0,-1 0-1,0-1 1,-1-1 0,1 0-1,-19-2 1,29-1-66,0 0 1,0 0-1,0-1 1,1 1-1,-1-2 1,-8-3-1,3-2 168,7 2-261,0 0 0,1 0 0,-1-1 0,1 0 0,0 1 0,1-2 0,0 1 0,0 0 0,0-1 0,1 0 0,0 0 0,1 0 0,0 0 0,0 0 0,-1-13 0,3 3-19,1 1-1,1-1 0,0 0 0,1 1 1,1 0-1,1-1 0,13-32 0,2 7-571,44-72 0,57-59-5372,-87 128 2285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12:26.0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198 263 9813,'0'0'1098,"9"3"-123,-3-1-865,1 1 0,0-1 0,-1-1 1,1 1-1,0-1 0,-1 0 0,1-1 1,0 0-1,0 0 0,0 0 0,12-3 1,0-4 5,0 0 1,-1-2 0,0 0 0,-1-1 0,0 0 0,0-2 0,-2 0-1,1-1 1,-1 0 0,-1-1 0,0-1 0,-2 0 0,1-1 0,11-20-1,-11 7 260,-12 29-368,-1-1-1,0 1 1,0 0 0,0 0 0,0-1-1,0 1 1,1 0 0,-1-1 0,0 1 0,0 0-1,0-1 1,0 1 0,0 0 0,0-1 0,0 1-1,0 0 1,0-1 0,0 1 0,0 0-1,0-1 1,0 1 0,-1 0 0,1-1 0,0 1-1,0 0 1,0-1 0,0 1 0,-1 0 0,1-1-1,0 1 1,0 0 0,0 0 0,-1-1-1,-1-2 10,0 1 0,-1-1 0,1 1-1,0-1 1,-1 1 0,0 0-1,0 0 1,1 0 0,-1 0-1,0 0 1,-1 1 0,-4-3 0,2 3-10,-1-1 0,1 1 1,-1 0-1,0 0 0,1 1 1,-1 0-1,-7 1 0,-14 2 3,0 1-1,1 1 1,-1 2-1,-42 16 1,-98 52-1496,114-49-327,38-18-672,-24 15-851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55:08.39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624 1 8981,'-13'61'664,"-27"-4"340,-16 3-324,-3-3-248,-2 2-252,-8-7-72,10 5-44,-2-3-108,-9-1-492,4-4-1856,-4-2-1441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55:08.64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1 184 7837,'5'-45'1072,"8"6"-28,14 4-284,16 5-264,-3 8-40,13 10-136,0 12-16,-5 7-128,-8 17-104,-5-1 8,0 7-68,-22 4 60,0 8-72,-13 3-32,-13 5-620,-8 4-1428,-6-5-2144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55:09.43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177 243 3708,'0'0'7655,"-7"-3"-7559,-95-48-48,96 48-251,2-3-150,1 3 297,0 0 1,1-1-1,0 1 0,-1-1 1,1 0-1,1 1 0,-1-1 1,1 0-1,-1 0 0,1 0 0,0 0 1,0 0-1,1-1 0,-1 1 1,1 0-1,0 0 0,0 0 1,1-1-1,-1 1 0,1 0 1,0 0-1,0 0 0,0 0 1,3-6-1,12-16-217,-4 17 156,-2 3 101,0 0 1,1 1-1,0 0 0,0 1 0,0 0 1,0 0-1,23-3 0,-34 7 18,1 0-1,-1 0 1,0 0-1,1 0 0,-1 0 1,1 0-1,-1 0 1,1 0-1,-1 1 0,0-1 1,1 0-1,-1 0 0,0 0 1,1 0-1,-1 0 1,1 1-1,-1-1 0,0 0 1,1 0-1,-1 1 0,0-1 1,0 0-1,1 0 1,-1 1-1,0-1 0,0 0 1,1 1-1,3 5 44,0-1 0,0 0 0,0 1 0,-1 0 0,0 0 0,0 0 0,0 0 0,-1 1-1,0-1 1,0 0 0,1 11 0,-2-6 69,0 1-1,-1-1 0,0 1 1,-1 0-1,0-1 0,-4 14 1,-2 0 22,0-1-1,-2-1 1,0 1 0,-2-2 0,-25 41 0,27-48-287,0-2 1,-1 1-1,-1-1 1,0-1 0,-1 0-1,-1 0 1,-13 9-1,-14 3-2410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55:09.68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32 7501,'0'-32'4148,"13"64"-3776,3 20-188,-2 10-60,4 14-92,4 7-44,-4 1 52,4-3-76,-1-2 0,-8-7-784,-7-10-1196,2-10-1308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55:10.51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954 140 4916,'-6'-42'3616,"-2"-15"-1710,4 40-1599,-2-7 291,9 45-640,24 96 87,43 122 0,36 14 35,-101-241-67,10 36 140,-14-44 24,-5-1-73,-1 0-100,-1-1 0,1 1 0,0-1 0,-1 0 0,1 0 0,-1-1 0,1 0 1,-1 0-1,0 0 0,0-1 0,-5 1 0,-15-2 4,-31-5 0,14 2-1,-6-1-8,-53-1 18,79 4-58,17 0 30,1 1-27,2 6 28,-9 13-20,7-5 41,3 3-8,1 0-1,0 0 1,1 0 0,0 0-1,1 0 1,5 19 0,24 88 6,-28-113 19,0 1 0,-1-1-1,0 1 1,-1-1 0,0 1 0,-1 0-1,-2 15 1,3-25-16,0-1-1,0 1 0,-1 0 1,1-1-1,0 1 1,0 0-1,0-1 1,-1 1-1,1-1 0,0 1 1,-1 0-1,1-1 1,-1 1-1,1-1 1,-1 1-1,1-1 0,-1 0 1,1 1-1,-1-1 1,0 1-1,-8 6 45,0 0 0,0-1 0,0 0 0,-1-1 0,0 0 0,0 0 0,0-1 0,-1-1 0,0 1 0,-19 2 0,3-3-27,-1-2 1,1 0 0,-1-2 0,1-1 0,0-1 0,0-1 0,0-2 0,0-1 0,1 0 0,0-2 0,0-1 0,-36-21 0,42 20-20,1-1 0,0-1 0,1-1 1,0 0-1,1-2 0,1 0 1,1 0-1,0-2 0,1 0 0,0 0 1,2-2-1,0 1 0,2-1 0,0-1 1,-10-30-1,16 37-21,1 0 0,0 0 0,1-1 0,1 0 0,0 1 0,1-1 0,0 0 0,2 1 0,-1-1 0,2 1 0,0-1 1,9-25-1,-5 21-628,1 1 1,1 0 0,1 0-1,0 1 1,1 0 0,1 1 0,1 0-1,0 1 1,15-13 0,18-10-2507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55:10.76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13 154 6165,'-12'-64'2536,"12"64"-2502,0-1 1,0 1-1,-1-1 1,1 1-1,0-1 1,0 1-1,0-1 0,0 1 1,1-1-1,-1 1 1,0-1-1,0 1 1,0-1-1,0 1 1,0 0-1,1-1 1,-1 1-1,0-1 0,0 1 1,1-1-1,0 0 1,13-24 433,-14 24-442,1 0 1,-1 0-1,1 0 0,0 1 1,-1-1-1,1 0 1,0 0-1,-1 1 0,1-1 1,0 0-1,0 1 1,0-1-1,1 0 0,6-5 14,-1 1 0,2 0 0,-1 1 0,0 0 0,1 0 0,0 1 0,0 0-1,0 1 1,0 0 0,0 0 0,1 1 0,12-1 0,-8 3-15,1 1-1,-1 0 1,0 0 0,-1 2 0,1 0 0,0 0-1,16 9 1,-26-11-18,1 1 0,-1 0 0,0 0 0,0 0 1,4 4-1,-4-2-39,0-1 0,0 1 0,0-1 0,-1 1 0,0 0 0,0 0 1,0 1-1,0-1 0,-1 0 0,0 1 0,0 0 0,0-1 0,-1 1 0,0 0 0,0 0 1,-1 0-1,1 0 0,-1 0 0,-1 0 0,1 0 0,-3 11 0,-7 8-1587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55:11.06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779 0 5801,'0'0'6581,"-10"10"-6529,-16 13-31,-1-1 0,-1-1 0,-1-1 0,-35 17-1,-314 105-942,229-92-2957,81-24 926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53:49.41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721 88 1416,'0'0'473,"1"-5"61,6-20 5945,-7 20-5932,4-15-75,-3 15 553,-8 2-981,-3-1-46,-1-1 0,0 2 0,-1-1-1,1 2 1,0-1 0,-1 1-1,1 1 1,-1 0 0,0 1 0,1 0-1,-14 3 1,-12 8 8,2 1 0,-1 3 0,2 0 0,-40 25 0,30-14 2,1 1 1,-44 37-1,68-48 41,0 1 0,2 1 0,0 0 0,1 1 0,1 1 0,-18 30 0,25-35 9,1 0 1,1 1-1,0 0 1,1 1-1,1-1 1,1 1-1,0 0 0,1 0 1,1 0-1,0 0 1,2 0-1,0 0 1,4 23-1,7 18 225,2-1-1,33 84 1,-42-125-257,90 219 1012,-20-15-184,-67-188-785,-2 0 0,0 1 0,-3-1 0,0 1 0,-3 38 0,-2-39-40,-3 0-1,0-1 0,-2 0 1,-1 0-1,-2 0 0,-1-1 1,-1-1-1,-1 1 0,-2-2 1,-1 0-1,-23 30 0,34-52 0,1 0 6,-14 16-5,18-22-28,-1 1-1,1-1 1,0 1-1,-1-1 1,1 1-1,0-1 1,-1 0-1,1 1 1,-1-1-1,1 0 1,-1 1-1,1-1 1,-1 0-1,1 1 1,-1-1-1,1 0 1,-1 0-1,1 0 1,-1 0-1,0 1 1,-22 5-16,22-6 14,1 0 0,0 0 0,-1 0 0,1 0 0,0 0 0,-1 0 0,1 1 0,-1-1 0,1 0 0,0 0-1,-1 0 1,1 0 0,-1-1 0,1 1 0,0 0 0,-1 0 0,1 0 0,0 0 0,-1 0 0,1 0 0,0-1 0,-1 1 0,1 0 0,0 0 0,-1 0 0,1-1 0,0 1-1,-1 0 1,1 0 0,0-1 0,0 1 0,0 0 0,-1-1 0,-6-6-12,0 0 0,0-1 0,1 0 0,0 0 0,1 0 0,-1 0-1,2-1 1,-1 0 0,-5-16 0,8 19 8,1-1 0,-1 1 0,1-1 0,0 0-1,0 0 1,1 1 0,0-1 0,0 0 0,0 0 0,1 1-1,0-1 1,1 0 0,0 1 0,0-1 0,0 1 0,5-10-1,-4 7 1,-2 7 5,0 0 0,0 0 0,0 0 0,0 0 0,0 0 0,0 0 0,1 0 0,-1 1-1,1-1 1,-1 1 0,1-1 0,-1 1 0,1-1 0,4-1 0,-1-1 1,0 0 0,0 1 0,1 0 0,-1 0 0,1 1 0,0-1 1,0 1-1,-1 0 0,2 1 0,-1 0 0,0 0 0,0 0 0,0 0 0,1 1 0,-1 0 1,0 1-1,0-1 0,0 1 0,1 0 0,-1 1 0,0-1 0,0 1 0,6 4 0,-4-1 40,0 0-1,-1 1 0,0 0 0,-1 0 1,1 1-1,-1 0 0,0 0 0,-1 0 1,0 1-1,0-1 0,-1 1 0,0 1 1,0-1-1,0 1 0,1 9 0,7 20 409,-3 1 0,6 43 0,-14-77-401,0 3 13,66 362 3089,-48-290-2263,4-1-1,51 119 0,0-52 2,-68-137-534,-2-2-139,14 23-10,-14-22 155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53:51.46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3718 305 3244,'0'0'7690,"-5"1"-7122,-12 0-245,0 0 0,0-1 0,1-1 0,-19-3 0,-14-1-9,7 2-136,-264-9 278,-634 72-372,23 12-137,-92-51 48,868-21 13,137 0 8,10-3-23,34-13 10,69-19-1,341-93-33,-114 30 0,-237 70 37,134-59-1,-193 69-8,-28 12 2,-10 5 75,-1 0 1,1 0-1,0 0 1,0 0-1,0 0 1,0 0-1,0 1 1,5-2-1,-9 2-72,1 0 0,-1 0 0,1 0 0,-1 0 0,1 0 1,-1 0-1,1-1 0,-1 1 0,1-1 0,-3 0 0,-11-3 2,6 4-1,0 1 0,0 0 0,0 0 0,0 1 0,0 0 1,-13 6-1,-56 26 19,50-21-20,-85 38 12,-3-5-1,-1-5 0,-132 28 0,227-63-4,5-3-1,0 0-1,0-1 0,-26 0 1,2-2 5,1-4 3,2-2 0,14 1-11,19 5-2,-1-2-12,-51-10 7,44 9-10,-19-2 6,2 4-9,24 1 45,1 1-24,-17 2-11,17-2 10,0-2 4,-14-2-9,14 2 12,-22-1 12,22 1 35,-1 2-66,-17 1 2,11-2-8,-16 1 9,20 0 3,-22 7-18,-13 6 15,39-13 5,-40 21-20,39-19 9,-1 0 0,-17 12 10,17-11 22,9 1-84,6 16 67,-9-20-3,0 0-1,1 0 0,-1 0 1,1 0-1,-1-1 1,1 1-1,-1 0 1,1 0-1,0-1 1,-1 1-1,1-1 1,0 1-1,-1 0 1,3 0-1,34 26 72,2-2 0,0-1 0,55 23-1,303 109 342,-375-149-406,25 9 14,50 25 0,-65-28-19,-9 2-8,-18-11 111,1-2-158,22 11 50,5 6 6,-5-4 16,-4 0 34,-20-11-42,1 0 1651,18 7-11861,-22-11 10027,0 0 0,0 1-1,1-1 1,-1 0 0,0 0-1,0 0 1,0 0 0,0 0-1,0 0 1,0 0 0,0 0-1,0 0 1,0 0 0,1-1-1,27-3-2174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54:46.68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44 27 3404,'0'0'1196,"-8"-4"111,-27-19 6059,35 32-6401,1 7-626,0-1 0,2 1 0,-1-1 1,9 23-1,26 68 708,-17-53-551,-19-51-476,175 543 2806,-145-439-2746,12 53-1494,-31-105-2606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13:21.6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0 435 1812,'0'0'755,"8"4"67,6 2-502,-1-2 1,2 1-1,-1-1 1,0-1-1,1-1 0,-1 0 1,24 0-1,117-8 1427,-125 4-1471,736-68 3762,1-21-2592,-566 66-1172,1283-185 558,-1378 192-801,81-12 15,-136 23-46,-16 0-19,-29 6-24,-146 36-10374,99-20 8782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54:47.20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135 24 4848,'0'-23'1092,"0"34"649,2 43-599,0-31-960,2-1 1,1 1-1,15 42 0,-19-62-164,0 0-1,0 0 0,1 0 1,-1 0-1,1-1 0,0 1 0,-1-1 1,2 1-1,1 2 0,2 1 8,-4-2-15,1 0-1,-1-1 1,1 0 0,0 0-1,0 0 1,0 0-1,4 4 1,0-2 11,-5-3-12,0 0 0,-1 0 0,1 0 1,0 0-1,0-1 0,0 1 1,0-1-1,0 0 0,1 1 1,4 1-1,-1-1 20,-1 2 133,1-5 77,17-2-72,-17 2-54,-1-9-75,0 0-1,6-21 1,-10 27-36,0 0 0,0 0 1,-1-1-1,0 1 0,0 0 0,0 0 1,0-1-1,-1 1 0,1 0 0,-3-8 1,-11-18 24,9 24-25,1 0 0,-1 0 1,0 1-1,0 0 0,-1 0 0,1 0 1,-1 0-1,0 1 0,0 0 0,-1 0 1,1 1-1,-1 0 0,0 0 0,0 0 1,0 1-1,0 0 0,0 0 0,-1 1 1,1 0-1,0 0 0,-1 1 0,1 0 1,-1 0-1,-14 3 0,5-1-3,11-2-2,-1 1 0,1 0 0,-1 0-1,1 0 1,0 1 0,0 0 0,0 0 0,-7 4 0,-10 6-11,14-4 24,-5 15 25,14-22-33,-1-1 0,1 0-1,0 0 1,0 1 0,-1-1 0,1 0-1,0 0 1,0 1 0,0-1 0,0 0-1,0 1 1,-1-1 0,1 0 0,0 1-1,0-1 1,0 0 0,0 1 0,0-1-1,0 0 1,0 1 0,0-1 0,0 0-1,0 1 1,0-1 0,0 0 0,0 0-1,1 1 1,-1-1 0,0 0 0,0 1-1,0-1 1,0 0 0,0 1 0,1-1-1,-1 0 1,0 0 0,1 1 0,2 4 13,0-1 0,0 0 0,1 1 0,0-1 1,-1-1-1,2 1 0,-1 0 0,0-1 0,1 0 1,-1 0-1,1 0 0,0-1 0,0 1 0,0-1 0,0 0 1,0-1-1,9 2 0,11 0 30,0-1-1,1-1 1,-1-1-1,0-2 1,48-8-1,-68 9 276,0-1 90,0 0-294,-4 1-71,1 0-1,0 0 0,-1 1 1,1-1-1,0 1 0,0-1 1,-1 1-1,1-1 0,0 1 1,3 0-1,-5-6-11,0-17-63,-4 12-189,-8-9-524,2 11-902,-25-9-1129,-6 6-616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54:48.46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1827 9 2168,'0'0'2620,"6"-1"-1657,28-7 4975,-45 15-5859,-83 54-56,-104 65-10,168-109-8,1 1 0,1 1 0,1 1 0,-42 42 0,42-32-15,24-26 13,0 1 0,1-1-1,-1 1 1,1-1 0,0 1-1,0 0 1,1 0 0,-1 0 0,1 0-1,0 0 1,0 9 0,1-14-2,0 1 0,0-1 0,0 1 1,0-1-1,0 1 0,0 0 0,0-1 1,0 1-1,0-1 0,1 1 0,-1-1 1,0 1-1,0-1 0,1 1 0,-1-1 1,0 0-1,1 1 0,-1-1 0,0 1 1,1-1-1,-1 0 0,1 1 0,7 8 5,1-2 0,0 1 0,0-1 0,0 0 0,1-1 0,0 0 0,10 5 0,-1-3 0,1 0 1,0-1 0,30 6-1,166 15 21,-83-14-39,-116-10 87,-17-4-73,1 0 1,-1 0 0,0 0 0,0 0-1,0 0 1,0 0 0,0 0-1,0 0 1,0 0 0,0 1 0,0-1-1,0 0 1,0 0 0,1 0-1,-1 0 1,0 0 0,0 0 0,0 0-1,0 0 1,0 0 0,0 0 0,0 0-1,0 0 1,0 1 0,0-1-1,0 0 1,0 0 0,0 0 0,0 0-1,0 0 1,0 0 0,0 0-1,0 0 1,0 0 0,0 1 0,0-1-1,0 0 1,0 0 0,0 0 0,0 0-1,0 0 1,0 0 0,0 0-1,0 0 1,0 0 0,0 0 0,0 0-1,0 1 1,0-1 0,-1 0-1,1 0 1,0 0 0,0 0 0,0 0-1,0 0 1,0 0 0,0 0-1,0 0 1,0 0 0,0 0 0,0 0-1,0 0 1,-1 0 0,1 0 0,-28 8 377,13-4-316,-268 79-149,215-58 51,1 3-1,-65 37 0,107-50 7,-36 27-1,52-35 21,0 1 1,0 0-1,1 0 1,1 1-1,-1 0 1,-6 10-1,14-18 8,0-1-1,-1 1 0,1-1 1,0 1-1,-1 0 0,1-1 1,0 1-1,0 0 0,-1 0 0,1-1 1,0 1-1,0 0 0,0-1 1,0 1-1,0 0 0,0 1 0,5 64 29,-5-65-26,0-1-1,0 1 0,0 0 0,0-1 0,1 1 1,-1 0-1,0-1 0,1 1 0,-1-1 0,0 1 0,1 0 1,-1-1-1,1 1 0,-1-1 0,0 1 0,1-1 1,-1 1-1,1-1 0,0 0 0,-1 1 0,2 0 0,12 11 18,0-1-1,1 0 0,1-1 0,-1-1 0,2 0 0,33 12 0,-7-10 2,0-2-1,1-1 1,0-3-1,68 1 0,-107-6 428,-11-2-430,-89-26-59,-43-16-41,112 34 63,0-1 0,1-1 0,-30-20 0,29 14 11,2-1 0,0-1 1,1-1-1,1-2 0,1 0 1,-30-42-1,19 15-4,2-2 0,-37-84 0,52 100 33,2-1 0,1-1 1,2 0-1,2-1 1,1 1-1,2-1 0,0-51 1,4 55-27,-2 6 37,2 24 2,1-1-15,0-17-22,0 17 71,-2 15-107,-5 26 42,1-1 1,2 1-1,2 0 1,1 1-1,1-1 1,3 0 0,9 56-1,17 38 228,77 208 0,-89-290-202,-3 0 0,-1 1 0,-3 1-1,5 56 1,-12-66 57,-2 0-1,-1 0 0,-3 0 0,-1-1 1,-16 71-1,13-86 24,-1-1-1,-1 1 1,-1-1-1,-1-1 1,-1 0-1,-1 0 1,-1-2-1,0 1 1,-2-2-1,0 0 1,-1-1-1,-1 0 1,0-2-1,-1 0 1,-1-1 0,0-1-1,-1 0 1,0-2-1,-1-1 1,-37 13-1,40-18-50,0 0 1,-1-2-1,0 0 0,0-1 1,0-1-1,0 0 0,0-2 0,0-1 1,0 0-1,0-1 0,0-1 1,1-1-1,0-1 0,0-1 0,0 0 1,1-1-1,0-1 0,1-1 1,-1-1-1,2 0 0,0-1 0,0-1 1,1 0-1,1-1 0,-23-29 1,21 22-51,0-1 0,2-1 0,0 0 0,2-1 0,1 0 0,0-1 0,2-1 0,1 1 0,1-1 0,-5-35 0,10 44-2,1-1 0,0 0-1,1 1 1,1-1 0,1 0 0,0 0-1,1 1 1,1 0 0,1-1 0,1 1-1,0 1 1,1-1 0,0 1-1,2 1 1,0-1 0,17-21 0,-11 19-2,1 1 0,0 1 1,2 1-1,0 0 0,0 1 0,26-13 1,128-60-120,-160 81 87,161-59-2714,-54 31-3457,-86 26 3066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54:49.26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108 76 1112,'48'18'7160,"-43"-15"-7179,19 10 53,-19-9 24,3-2-14,40 13 60,-39-12-66,-3 0-6,1 0 1,0-1-1,-1-1 0,1 1 0,0-1 1,0 0-1,0 0 0,0-1 0,10-1 0,23-4 253,-13 0-32,-21 4 1840,-3-4-1861,5-15-118,-7 20-112,-1-1-1,0 1 0,0 0 1,0-1-1,0 1 1,1 0-1,-1-1 0,0 1 1,0 0-1,0-1 0,0 1 1,0-1-1,0 1 0,0 0 1,0-1-1,0 1 0,0-1 1,0 1-1,0 0 1,0-1-1,-1 1 0,1 0 1,0-1-1,0 1 0,0-1 1,-1 1-1,1 0 0,0-1 1,-13-24-19,13 24 16,0 1-1,-1-1 0,1 0 1,0 1-1,-1-1 1,1 1-1,-1-1 1,1 1-1,-1-1 0,1 1 1,-1-1-1,1 1 1,-1-1-1,1 1 1,-1 0-1,0-1 0,1 1 1,-1 0-1,1-1 1,-1 1-1,0 0 1,0 0-1,-14-7-12,1 2 0,-1 0 0,0 0 0,-1 2 0,1-1 0,-1 2 0,1 0 0,-1 1 0,0 1 0,1 0-1,-20 4 1,14 0-1,1 1 1,0 0-1,0 2 0,-28 13 0,37-10-16,-34 47 52,42-46 62,3 14 64,0-24-140,0 0 0,0-1 0,0 1 1,0-1-1,0 1 0,0 0 0,0-1 0,0 1 1,1-1-1,-1 1 0,0 0 0,0-1 1,1 1-1,-1-1 0,0 1 0,0-1 0,1 1 1,-1-1-1,1 1 0,-1-1 0,1 1 0,5 5 15,0 0 1,0 0-1,0 0 0,1-1 0,-1 0 0,1-1 0,0 1 0,1-2 0,-1 1 0,10 3 0,-2-2 17,1-1 0,-1 0 0,1-1 0,30 1 1,-4-3 1,1-3 0,0-2 0,52-10 1,-73 10-12,0-2 0,0 0 0,30-13 0,-49 18-18,-1 0 1,1-1-1,-1 1 1,1 0-1,-1-1 0,0 0 1,1 1-1,-1-1 1,0 0-1,2-2 1,1-2 5,-4 6-15,-1-1-1,1 1 0,0 0 1,-1-1-1,1 1 0,-1-1 1,1 1-1,-1-1 0,0 1 1,1-1-1,-1 0 0,1 1 1,-1-1-1,0 1 0,0-1 1,1 0-1,-1-1 0,2-3 12,0 2-6,0 0 1,-1-1-1,0 1 1,0-1 0,0 1-1,0-1 1,-1 1 0,1-1-1,-1 0 1,0 1-1,0-1 1,0 0 0,0 1-1,-1-1 1,-1-5 0,-7-17 75,2 13 0,-12-10-13,6 13-42,3 4-28,-1 1-1,0 0 0,0 0 1,0 1-1,0 0 0,-1 1 1,1 1-1,-1-1 0,0 2 1,0 0-1,-17 0 0,6 3 15,17-1-42,3 4 3,-9 18 28,9-17-89,7 20-1277,-3-20-228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54:55.51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0 755 1088,'0'0'1866,"5"-1"-1479,17-2 284,-17 5-378,41 27 209,-14-10-267,1 0 0,0-2 0,1-2 0,1-1 0,49 12 0,180 27 988,-213-45-1050,69 11 49,295 56-76,71 0 164,4-47 112,-154-34-289,-184 0-28,850-31 697,-551 11-1365,-211 10 390,351-35 298,-290 22 216,102-20 86,-285 33-411,215-28-11,-176 26-91,351-30-227,-35 18 443,-130 7 21,94-4 25,-397 25-176,616-20 10,23-22-184,-27 14 300,-600 29-125,549 1-183,-60-3-419,17-1 376,-50 0 683,168-5-384,503 2-458,-1132 8 433,618-3 560,1018-55-875,-1263 41 597,727-35-888,-273 12 846,-49 20 37,-364 8-559,276-9 271,672-9 196,-81 5-207,-698-7 0,-48 2-111,251 4 193,374-14-47,-1006 32-83,146-7 15,-161 1 13,238-22 40,408-31-17,-553 58-36,121-5-25,433-11 767,-312 12-417,221 1-116,-638 11-174,52-3 311,-151 3-242,1 0-34,220 10 95,-203-10-152,-15-1 0,0 0 1,1 0-1,-1 0 0,16 2 0,44 2 65,-61-3-12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54:57.28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3440,'0'0'3125,"3"3"-2320,10 14-35,-9-14-550,0 1 0,-1 1 1,1-1-1,-1 0 1,5 11-1,-3-1 130,0 1-1,0 0 0,-2 0 1,0 0-1,2 31 0,-4 83 374,-3-62-586,15 157 35,-13-210 537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54:57.85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400 58 4600,'3'-6'999,"10"-19"-259,-10 19-250,-10 2-184,-1 1-264,-1 0 0,0 0 0,0 1 0,0 0 0,0 1 0,0-1 0,0 2 0,0-1 0,-1 1 0,1 1 1,0 0-1,-11 2 0,4 1 16,0 0 0,0 0 0,1 2 1,0 0-1,0 0 0,-15 10 0,23-11-16,-1 0-1,1 1 0,0 0 1,0 0-1,1 0 0,-1 1 1,-6 10-1,7-9 32,0 5 81,4-9-145,1 1-1,0-1 0,0 1 0,1 0 0,-1 0 1,1-1-1,0 1 0,0 0 0,1 0 0,0-1 1,-1 1-1,2 0 0,-1-1 0,0 1 0,1-1 1,0 1-1,0-1 0,0 0 0,0 0 0,5 5 0,2 0-11,0 0 0,1-1-1,1 0 1,-1-1 0,1 0-1,0-1 1,1 0-1,20 7 1,-1-3 26,0-1 1,38 6-1,-33-9 16,-9-4 54,-21-2 154,0 0 143,17 0 0,-18 0 8,-10-4-337,-6-2-49,0 1 0,1 0 0,-2 1-1,1 0 1,0 1 0,-1 0 0,0 1 0,1 0 0,-20 0-1,-122 6 123,63 0-92,62-2-53,21 0-1,1-1-18,2 5 30,-1 1 1,1-1-1,1 1 1,-1 1 0,1-1-1,0 0 1,-2 11-1,5-18 1,0 1-1,0-1 1,0 1-1,0 0 1,0-1-1,0 1 1,0-1-1,0 1 0,0-1 1,0 1-1,0-1 1,0 1-1,0 0 1,0-1-1,1 1 1,-1-1-1,0 1 1,1-1-1,-1 1 1,0-1-1,0 0 1,2 2-1,7 13 2,0 0 0,0 0 1,2-1 0,0 1 0,16 15-1,-9-15-20,1-1-1,0 0 0,1-1 0,38 17 0,-20-13 22,70 19 0,-100-34-18,6 0-10,-10-1-123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54:58.95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1022 644 3124,'0'0'2918,"2"7"-2751,5 35 5,-3-14-134,-3-21 484,-9-8-502,-24-4-62,31 5 39,1 0 0,-1 0 0,1 0 0,0 0 0,-1 0 0,1 0 0,0 0 0,-1 0 0,1 0 0,-1 0 0,1 0 0,0-1 0,-1 1 0,1 0 0,0 0 0,-1 0 0,1 0 0,0-1 0,-1 1 0,1 0 0,0 0 0,0-1 0,-1 1 0,1 0 0,0 0 0,0-1 0,-1 1 0,1 0 0,0-1 0,0 1 0,0 0 0,0-1 0,0 1 0,-1 0 0,1-1 0,-9-22-96,9 22 97,0 1-1,0-1 1,-1 1-1,1-1 1,0 0-1,0 1 1,0-1 0,0 1-1,0-1 1,0 0-1,0 1 1,0-1 0,0 1-1,0-1 1,0 0-1,0 1 1,0-1 0,0 1-1,1-1 1,-1 0-1,23-66 7,-21 62 2281,0 10-1909,1 0-295,-2-3-60,0-1 0,0 1 0,0-1 0,0 1-1,-1 0 1,1-1 0,0 1 0,-1 0 0,1 0 0,-1-1 0,0 1-1,0 0 1,0 0 0,0 0 0,0 2 0,1 2 14,0-4-27,-1 0 0,0-1-1,1 1 1,-1 0 0,0 0-1,0 0 1,0 0-1,0-1 1,-1 1 0,1 0-1,0 0 1,-1 0-1,1-1 1,-1 1 0,-1 2-1,-7 19 29,9-22-34,0 0 0,-1-1 0,1 1 0,0-1 0,0 1 1,-1-1-1,1 1 0,0 0 0,-1-1 0,1 1 0,-1-1 0,1 0 1,-1 1-1,1-1 0,-1 1 0,1-1 0,-1 0 0,1 1 1,-1-1-1,-1 1 0,-10 6-8,0-1 0,-1 0 0,0 0-1,-1-1 1,1-1 0,-1 0 0,0-1 0,1 0 0,-29 1 0,3-6-52,33 1 48,1 0 0,0-1 1,-1 1-1,-9-5 1,8 2-7,-1 1 1,0-1 0,1-1 0,0 1 0,0-1 0,1 0 0,-1-1 0,1 0 0,0 0 0,0 0 0,1-1 0,0 0-1,0 0 1,1 0 0,0 0 0,0-1 0,0 0 0,1 1 0,0-1 0,1-1 0,0 1 0,0 0 0,0-10 0,1 7 17,0 2 7,2-39-16,-1 35 20,1-1 0,4-18-1,-3 27 451,-2 4-455,0 0 1,0 0-1,0 0 1,0 0-1,-1-1 1,1 1-1,0 0 1,0 0-1,-1 0 1,1 0-1,0 0 0,-1 0 1,1 0-1,-1 0 1,0-1-1,-10-21 24,-15-41-3,15 42-6,2-1 0,0 0 0,-9-41 0,13 30 19,-23-117 202,27 146-176,1 0-48,0-15-31,0 15 34,0 13-39,0 9 29,-1 63 330,4 1 0,22 137 0,6-101-89,-18-72-49,11 58-1,-4 16-3,-7-53-26,-3-1 0,1 93 0,-11-133-124,0-19 12,0-1 76,0 15 242,0-15 646,-10-2-916,-6 1-99,0 0 0,0-2 0,0 0 0,0-1 0,-1 0 0,1-2 0,0 0 0,-19-3 0,-4-5-19,1-1 0,1-1 0,0-3 0,-40-20 0,50 20-1,0-1 1,2-1 0,0-1-1,0-2 1,-38-38 0,54 48 1,2 1-1,-1-1 1,1-1 0,1 1 0,0-1 0,0-1 0,1 1-1,0-1 1,0 1 0,-3-18 0,7 22 3,0 0 0,0 0 0,1 0 0,0 0 0,0 0 0,0 0 1,1 0-1,0 0 0,0 0 0,0 1 0,1-1 0,0 0 0,0 1 0,0-1 0,1 1 0,0-1 0,0 1 0,0 0 0,1 1 1,0-1-1,7-7 0,9-6-10,0 1 0,1 1 0,0 1 0,1 0 0,44-19 0,-13 11-2045,92-27 1,-16 21-4041,-122 28 4264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55:00.08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430 27 640,'0'0'6663,"-6"-4"-6577,-21-14-36,20 13 77,1 11-81,-17 19-28,23-24-18,-1-1-1,0 1 1,1 0-1,-1-1 1,1 1 0,-1-1-1,1 1 1,0 0-1,-1-1 1,1 1 0,0 0-1,-1 0 1,1-1-1,0 1 1,0 0 0,-1 0-1,1 1 1,-5 26 34,5-13 32,5 18-28,0-17 3,-2-7-18,-1-4 3,0 0 0,0 0 0,1 0-1,0 0 1,4 7 0,11 16 39,-13-21 51,2-2 6,23 18 7,-22-17 34,-2-3 92,17 9 84,-17-9 1514,-15-3-2118,-83-5-13,-180 14 0,205-2 232,61-6 51,0 0-31,-17 2-31,18-2 56,3 13 24,1-12-23,1 0 0,0-1 0,0 1 0,0 0 0,0 0 0,0 0 1,0 0-1,0-1 0,1 1 0,-1 0 0,1 0 0,-1-1 1,1 1-1,1 2 0,7 21 10,-9-24-7,0 0 0,0 0 0,1-1 1,-1 1-1,0 0 0,1-1 0,-1 1 0,1 0 1,-1-1-1,0 1 0,1-1 0,0 1 0,-1-1 1,1 1-1,-1-1 0,1 1 0,1 0 0,5 6 9,-4-4-5,1 0-1,-1 0 1,1 0-1,0 0 1,0-1 0,7 4-1,13 6 80,41 13 0,-60-24 37,0-6-163,12-16-51,-11 9-11,0-13 24,-7 13 13,-17-42 25,17 50 40,-6 2-157,0-1 151,5 1 1,0 1 1,0 0 0,0 1 0,0-1-1,-1 0 1,1 1 0,0-1 0,0 1-1,-1-1 1,1 1 0,-1 0-1,-2 1 1,-18-1-60,20-1 61,1 1 0,0 0-1,0 0 1,0 0 0,-1 1-1,1-1 1,0 1 0,0-1-1,0 1 1,-3 1 0,-1 0 3,1-1 1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55:01.22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560 9 2004,'0'0'4899,"-9"-2"-4347,-4 0-453,-1 0 0,1 1 0,-1 0 0,1 1 0,-1 0 0,1 1 1,-1 1-1,1 0 0,-1 1 0,1 0 0,-14 6 0,-5 3-78,24-9-23,-1 3 19,-68 45-1,73-49-10,1 0 0,-1 1 1,1-1-1,0 1 0,0-1 0,0 1 0,0 0 0,0 0 0,-2 5 1,-1 1 6,5-9-7,0 1 0,0 0 0,0 0 0,1-1 0,-1 1-1,0 0 1,1 0 0,-1 0 0,1 0 0,-1 0 0,1 0-1,0 0 1,-1 0 0,1 1 0,-9 28 88,8-29-88,1-1 0,0 1 0,0 0 0,0-1 0,-1 1-1,1 0 1,0-1 0,0 1 0,0 0 0,0-1 0,0 1 0,0 0 0,0-1 0,0 1 0,1 0 0,-1-1 0,0 1 0,0 0 0,1-1 0,-1 1 0,1 0-1,11 30 128,-12-29-121,1-1 0,-1 0 0,1 0 0,0 0 0,-1 0 0,1 0 0,0 0 0,0 0 0,-1 0 0,1 0 0,0 0 0,2 2 0,12 9 21,0 0 0,0-1 0,1-1 0,0 0 0,1-2 0,0 1 0,0-2 0,1 0 0,26 5 0,84 7 23,-127-18-47,1-1 0,-1 0 0,1 1 0,0-1 0,-1 0 0,1 0 0,0 0 0,-1-1 0,1 1 0,0 0 1,-1-1-1,1 1 0,0-1 0,-1 1 0,1-1 0,2-1 0,0 0 35,2 0 1344,-13-1-1534,-2-1 128,0 1 1,0 0 0,-1 0-1,1 1 1,0 1-1,-1-1 1,0 1 0,1 1-1,-1 0 1,0 0-1,1 1 1,-14 3 0,23-4 17,-46 9-44,0-2 0,-71 3 0,111-12 47,-15-6-33,16 6 5,0 0 30,-46-23-108,45 22 98,2 9-172,-14 16 145,14-17 45,1 1 18,1-1-25,1-4-4,-1 1-1,2-1 1,-1 1-1,0 0 1,0 0-1,0-1 1,1 1-1,-1 0 1,1 0-1,0 0 1,-1 3-1,7-1-89,15 14-47,-21-17 128,1-1-1,-1 0 1,1 1 0,-1-1-1,1 1 1,-1-1 0,1 0 0,-1 1-1,1-1 1,-1 0 0,1 0-1,0 1 1,-1-1 0,1 0-1,0 0 1,-1 0 0,2 0 0,4 2-38,-4-1 24,1-1 0,-1 1 0,0-1 0,0 1 0,1-1-1,-1 0 1,0 0 0,1 0 0,-1 0 0,5-2 0,19-1-32,-19 3 31,-15-2-320,-3-1 310,-5-2-16,-31-4 1,7 9-14,-33 7 266,80-4-122,-6-3-80,6 4 17,0-1 1,0 1-1,1-2 1,-1 1-1,1-1 1,-1 0-1,1-1 1,0 0-1,0 0 1,0-1-1,8 0 1,5-2 31,-15 2 295,-9-7-1665,-6-19 141,7 20-537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56:2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683 264 3056,'4'6'84,"-1"1"0,0 1 1,0-1-1,0 0 0,-1 1 0,1 10 1466,-2-24-1407,4-57 1432,-11 61-1176,2 0-369,0 0 0,-1 1 0,1 0-1,-1-1 1,0 2 0,1-1 0,-1 1 0,0-1 0,1 1 0,-10 2 0,4-1 0,0 1 0,0 1 0,0 0 0,-15 7 0,-6 5 0,1 2 1,-29 23-1,46-32-13,-175 131 285,171-124-249,1 0 0,0 1 0,-22 30 0,38-46-50,0 0 0,-1 0 0,1 0 0,0 0-1,0 1 1,0-1 0,-1 0 0,1 0 0,0 0-1,0 1 1,0-1 0,0 0 0,0 0 0,-1 1-1,1-1 1,0 0 0,0 0 0,0 1 0,0-1 0,0 0-1,0 0 1,0 1 0,0-1 0,0 0 0,0 0-1,0 1 1,0-1 0,0 0 0,0 0 0,0 1-1,0-1 1,1 0 0,-1 1 0,1 1 2,0 0 1,0 0-1,0 0 0,0-1 1,0 1-1,1 0 1,-1-1-1,1 1 1,-1 0-1,1-1 0,0 0 1,-1 1-1,1-1 1,0 0-1,0 0 0,0 0 1,0 0-1,0 0 1,0-1-1,0 1 1,0-1-1,1 1 0,-1-1 1,0 0-1,0 0 1,0 1-1,0-2 1,3 1-1,10-1-6,-1-1 1,0 0-1,19-6 0,-25 6-3,67-21 3,-1-3-1,-2-3 0,88-49 1,-133 63 4,-1-1 1,30-24-1,-43 30 0,-1-1 0,0-1-1,0 1 1,-2-2 0,16-21-1,-24 31-4,-1-1-1,1 1 1,-1-1-1,1 1 0,-1-1 1,0 0-1,-1 1 1,1-1-1,-1 0 0,1 0 1,-1-5-1,0 8 4,0 0 0,0 1 0,0-1 0,0 1 0,0 0 0,0-1 0,-1 1 0,1-1 0,0 1 0,0 0 0,0-1 0,0 1 1,0 0-1,-1-1 0,1 1 0,0 0 0,0-1 0,-1 1 0,1 0 0,0-1 0,-1 1 0,1 0 0,0 0 0,0-1 0,-1 1 0,1 0 0,-1 0 0,1 0 1,0 0-1,-1-1 0,1 1 0,-1 0 0,-10-6 3,0 1 0,0 1 0,0-1 0,-1 2 0,1-1 0,-1 2 0,0 0 0,0 0 0,0 1 0,0 0 0,0 1 0,0 1 0,-14 1 0,-25 7 21,1 1 0,-91 33 0,-91 50 15,182-71-33,15-8 10,7-2-6,0 1 0,-28 18 0,50-28 71,10-3-79,0 0 0,0 1-1,0-1 1,0 1-1,0 0 1,-1 0 0,5 2-1,13 3 1,-5-5-3,-1 0 1,1-2-1,0 1 0,-1-2 1,1 0-1,-1-1 1,29-9-1,4-5 4,46-23 0,-91 39-4,2-1 1,19-9 6,33-20 0,-51 27-5,0-1 1,-1 1 0,1-1 0,-1 0 0,1 0 0,-2 0 0,1-1 0,0 1-1,-1-1 1,4-8 0,-7 11-1,0 1 1,0-1-1,0 0 0,0 0 1,-1 0-1,1 0 0,-1 1 1,0-1-1,0 0 0,0 0 1,0 0-1,0 0 0,-1 0 1,1 0-1,-2-3 0,1 1 67,-8 1-26,0 1 1,1 0-1,-2 0 0,1 1 1,0 0-1,0 1 0,-1 0 0,1 0 1,0 1-1,-1 0 0,1 1 1,-1 0-1,-12 3 0,-9 4 126,1 1-1,-46 20 0,60-22-136,-27 13 52,1 2 0,-72 49-1,86-54-77,27-17-5,1 1 0,0-1-1,-1 0 1,1 0 0,0 0-1,-1 0 1,1 0-1,0 1 1,-1-1 0,1 0-1,0 0 1,-1 1 0,1-1-1,0 0 1,0 0 0,0 1-1,-1-1 1,1 0 0,0 1-1,0-1 1,0 0-1,-1 1 1,1-1 0,0 0-1,0 1 1,0-1 0,0 1-1,-4 16 24,4-17-23,0 0-1,0 0 1,0 0-1,0 1 1,0-1-1,0 0 1,0 0-1,0 0 1,0 1-1,0-1 1,0 0-1,0 0 1,0 0-1,0 0 1,0 1-1,0-1 1,0 0-1,0 0 1,0 0-1,0 0 1,0 1-1,0-1 1,0 0-1,0 0 1,0 0-1,0 0 1,1 1-1,-1-1 1,0 0-1,0 0 1,0 0-1,0 0 1,0 0-1,0 0 1,1 0-1,-1 1 1,0-1-1,0 0 1,0 0-1,0 0 1,1 0-1,-1 0 1,0 0-1,0 0 1,0 0-1,0 0 1,1 0-1,6 3 8,0-1-1,0-1 0,0 1 0,0-1 1,1 0-1,-1 0 0,0-1 0,1 0 1,-1-1-1,11-1 0,11-3-17,36-12-1,18-10 3,-2-3 0,126-66 0,-194 89 13,-1-1 0,1 0 0,-1-1-1,-1 0 1,0-1 0,0 0 0,13-16 0,-21 21-4,0 1 0,0-1 0,0 0 0,0 0-1,-1 0 1,0 0 0,0 0 0,0-1 0,2-9 0,-4 11-1,0 0-1,0 1 1,0-1 0,0 1 0,-1-1-1,1 0 1,-1 1 0,0-1 0,0 1-1,0-1 1,0 1 0,-1 0-1,0-1 1,1 1 0,-1 0 0,-3-4-1,1 3 3,1 1 0,0 0 0,-1 0 0,0 0 0,0 0 0,0 1 0,0 0 0,0-1 0,0 1 0,-1 1 0,1-1-1,0 1 1,-1-1 0,0 1 0,1 1 0,-1-1 0,0 1 0,-8 0 0,-5 0 19,0 2 1,0 0-1,-29 7 0,24-3 35,0 2 0,1 0 0,0 1 0,-37 22 0,22-7 131,-59 47 0,90-65-169,-1 0 1,1 0-1,0 0 1,0 1-1,1 0 1,0 0-1,0 0 1,1 1-1,0-1 1,-4 11-1,7-14-9,-1 0-1,2-1 1,-1 1-1,0 0 1,1 0 0,-1 0-1,1 0 1,0 0 0,0-1-1,1 1 1,-1 0-1,1 0 1,0 0 0,0-1-1,0 1 1,1 0-1,-1-1 1,1 1 0,0-1-1,-1 1 1,2-1 0,-1 0-1,0 0 1,5 4-1,1 0-1,0 0-1,0-1 0,1 0 1,0-1-1,0 0 0,0 0 0,0-1 1,1 0-1,0-1 0,0 0 1,0-1-1,0 0 0,0 0 0,1-1 1,-1 0-1,17-2 0,4 0-8,-1-2-1,1-1 1,-1-2 0,40-13-1,-46 12 4,-2-1 0,1-1 1,41-23-1,-57 27-2,1 0 1,-1 0 0,0 0-1,0-1 1,0 0 0,-1-1-1,0 1 1,0-1 0,-1-1-1,1 1 1,-2-1 0,1 1-1,5-15 1,-8 14-4,0 0 1,0 0-1,-1-1 1,1-15-1,-2 18 1,-8 4 24,-6 0-28,0 0 0,0 1-1,0 0 1,0 1 0,-25 4 0,36-4 0,1 1 1,-1-1-1,1 1 1,0 0-1,-1 0 1,1 0-1,0 0 1,-1 0-1,1 0 1,0 0-1,0 1 1,-3 2-1,-1 1-78,3-4-93,0 1 1,0 0-1,0-1 0,0 1 1,0 0-1,0 1 1,1-1-1,-5 5 0,1 0-307,0-2-1471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13:22.1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1 396 1564,'0'0'734,"4"4"46,2 1-624,0-1 0,0 0 0,0 0 0,0 0 0,1-1 0,-1 0 0,1 0 0,0-1 1,0 1-1,0-2 0,0 1 0,0-1 0,1 0 0,10 0 0,16-1 665,63-6 1,-86 4-715,1325-169 5969,-316 31-4544,5 33-674,-495 92-749,-487 19-134,80 17 0,-116-19 50,19 2-50,-19-2 30,0-1-57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56:22.60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42 38 3856,'-5'-7'931,"-17"-24"8966,22 34-9822,0-1 0,0 1 0,-1 0 1,1-1-1,-1 1 0,0-1 0,0 1 0,-1 2 0,-3 11 91,2 14 199,2-1 0,1 1 0,2-1 0,0 1 1,10 42-1,-4-24 6,97 487 987,-95-497-1352,0-9 3,-8-23 69,25-40-13524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56:24.80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969 1 2832,'0'0'8324,"-2"4"-7842,-4 16-375,-2 0 0,0 0 0,-1-1 0,-1 0 0,0-1 0,-2 0 0,0 0 0,-1-1 0,-1-1-1,0-1 1,-2 0 0,1 0 0,-2-2 0,0 0 0,0-1 0,-1 0 0,-1-2 0,0 0 0,-26 10 0,13-10-106,-1 0-1,0-2 0,0-2 1,-66 5-1,97-11-6,-1 0 0,1 0 0,-1 0 0,1 0 0,-1-1 0,1 1 0,-1-1 0,1 1 0,-1-1 0,1 0 0,-3-1 0,-2-1-8,-5-4-37,7 3 42,1 0 0,0 0 1,0 0-1,0-1 0,1 1 0,0-1 0,-1 0 1,2 0-1,-1 0 0,0 0 0,1 0 0,0-1 1,0 1-1,1-1 0,-2-9 0,1 3 5,1 8 2,1 0 0,-1 0 0,1 0 0,0 0 0,0 0 0,0 0 0,0 0 0,1 0 0,0 0 0,0 1 0,0-1 0,3-7 0,-1 5 0,-2 4-4,0-1 1,1 1 0,-1-1-1,0 1 1,-1-1-1,1 0 1,0 1-1,0-6 1,2-13 8,-2 16 60,-1 6-59,0 1-1,0-1 1,0 0 0,0 0-1,1 0 1,-1 0 0,0 1-1,0-1 1,1 0 0,-1 0-1,1 0 1,-1 0-1,2 1 1,-2-1-1,1 1 0,0-1 0,-1 0-1,1 0 1,-1 1 0,0-1 0,1 0 0,-1 1 0,0-1 0,0 0-1,0 1 1,0-1 0,0 0 0,0 1 0,0-1 0,0 0-1,-1 1 1,1-1 0,-1 2 0,-5 22 34,1-12 10,-20 18 6,15-22-54,0 0 1,0-1 0,-1 0 0,-20 11-1,-5-5 1,27-11 2,6-2 2,1 0-1,-1 0 1,0-1-1,0 1 1,1-1-1,-1 0 1,0 0-1,0 0 1,0 0-1,0 0 1,-3-1-1,-20-2 2,12-2 18,-12-10-11,13 5-26,-34-55-13,42 57 24,0 0 0,0-1 0,0 0 0,2 0 0,-1-1 0,-3-13 0,4 12 22,-6-11-26,7 17 393,4 13-99,12 37 117,14 51 235,-4 22 150,-21-108-702,9 46 342,-10 9-12,0-47-297,2 0 0,0-1 0,1 0 0,8 19 0,34 67 808,-32-72-634,12 28 95,20 38-103,-28-56-194,-5-7-19,11 28 8,-23-57 104,22 21-4500,-19-21 3455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55:54.7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1104 0 6405,'0'0'1806,"-4"7"-245,-10 20-945,1 0 1,1 1-1,2 0 1,-14 57 0,13-40-169,-25 59 0,30-90-371,0 0-1,-2 0 0,0 0 0,0-1 0,-1-1 0,-1 1 0,0-2 0,-13 13 0,5-10-46,0 0-1,-1-1 1,0-2-1,-1 0 1,0 0-1,-1-2 1,0-1 0,-1 0-1,-29 5 1,15-5-31,-1-2-1,0-2 1,0-1 0,-73-4 0,95 0-3,-1 0 0,1-1 0,0 0 0,0-2 0,1 1 0,-1-2 0,1 0 0,0-1 0,0 0-1,0-1 1,1-1 0,-16-11 0,15 6-9,0 0 0,1-1 0,1 0 0,0-1 0,0-1 0,2 1 0,0-2 0,-11-25 1,-2-13-40,-20-75 1,26 76 48,15 47 419,10 17 184,16 22 37,-1 0 0,-2 1 0,33 72 0,95 280 2149,32 72-1272,-6-93-709,-93-200-649,-43-90-114,7 18-14,-43-85-49,1 2-497,10 24-1236,-10-25-696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55:56.0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79 1250 7545,'0'0'3094,"11"-3"-2527,430-112-141,-68 20-273,-175 31-86,-189 61-62,-3 1 250,-14 3-244,1-1 0,0 2 0,0-1 0,0 1-1,0 0 1,0 1 0,0 0 0,0 0 0,1 0-1,-10 7 1,-9 8-6,-26 23 0,42-34 0,-17 15 1,2 2 0,0 0 0,2 1 0,0 1 1,2 1-1,1 1 0,1 1 0,-21 45 0,35-61-25,-6 21 38,-3 40 6,11-59 60,0 1 1,-1 0-1,-1-1 0,0 0 1,-1 0-1,-7 15 0,9-21-31,2-5-19,-1 0 0,0 0 1,0 0-1,0 0 0,0 0 1,-1 0-1,-3 5 0,0 1 35,2-4-14,1-1 0,-1 1 0,0-1 0,-1 0 0,-6 7 0,3-1 18,4-6-10,-1 1-1,0-1 1,0 0 0,0 0 0,-10 7-1,-58 56 358,59-58-242,-18 10 13,16-12-58,-53 11 66,56-19-73,-60-13 124,72 13-246,-1 0-1,1-1 1,0 1 0,0 0 0,0-1-1,0 1 1,0-1 0,0 1 0,0-1-1,-1 1 1,2-1 0,-3-1 0,-10-8 3,0-1-1,1 0 1,1 0 0,0-2 0,0 1-1,2-1 1,-1 0 0,-11-23 0,2-8-35,1 0 1,2-2-1,-13-63 1,-16-144-81,43 245 105,-7-62-32,2 0 1,4-104-1,6 123 2,2 0 0,3 0-1,1 1 1,19-54-1,-8 43 16,3 2 0,2 1-1,3 1 1,2 1-1,3 2 1,42-53-1,-12 25-1,-57 75 23,1 1-27,21-20 15,-21 19-28,0 13 25,1 2 14,0 1 0,0 0 0,-1 0 0,-1 1 0,1-1 0,-2 2 0,1-1 0,-1 1 0,-1-1 0,4 15 0,17 69-17,7 21-1472,-28-103 701,2 1 0,-1-1 0,2-1 0,-1 1 0,2-1 0,16 20 0,15 8-2869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55:56.3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132 0 10029,'0'0'2269,"-4"10"-1616,-10 33-356,2 1-1,2 1 1,-8 78-1,6 149-113,13-215-158,-1 26 1,-15 138 0,4-157-1738,-23 76 1,32-133-731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55:56.6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6081,'0'0'2413,"1"9"-1241,24 201 1393,-2-7-1822,42 343-269,-63-530-468,4 59-76,-3 0 0,-12 138 0,6-199 23,0-3-888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55:56.8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14 218 7913,'-8'-30'1276,"2"3"524,33-15-1208,5 12-80,16 3-224,13 7-92,6 5-96,2 0-56,-7 8-28,4 2-72,-4 5-816,-14 0-1084,0 0-1260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55:57.2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287 115 7437,'7'-4'1356,"12"-9"-978,1 1 0,1 1-1,0 1 1,0 1 0,1 1-1,37-9 1,-20 9-261,90-12-20,-114 18-83,1 2 0,-1 0 0,0 1 1,1 0-1,-1 1 0,19 5 0,-30-6 60,-4 5 12,0-1-79,-1-1-1,0 1 0,0 0 1,0-1-1,-1 0 0,0 1 1,1-1-1,-1 0 0,-1 0 1,1 0-1,-1 0 0,0 0 1,1 0-1,-2-1 0,1 1 1,-5 3-1,-11 10 24,-41 26-1,40-29 11,-116 82 116,4 6-1,-122 124 1,233-205-94,1 1 0,1 1 0,-17 25 0,34-44-21,-1-1-1,1 1 1,0 0 0,1 1-1,-1-1 1,0 0 0,1 0-1,0 1 1,0-1 0,1 0 0,-1 1-1,1 7 1,0-9-16,1 0 0,0 0-1,-1 0 1,1 0 0,0 0 0,1 0 0,-1 0 0,0 0-1,1-1 1,0 1 0,-1-1 0,1 1 0,0-1-1,0 0 1,1 1 0,-1-1 0,0 0 0,5 2 0,2 2 7,0-1 0,1-1 0,0 1 1,0-1-1,0-1 0,0 0 0,0 0 1,1-1-1,-1-1 0,17 1 0,4-1 17,-1-2 0,45-7 0,-4-3 28,138-41-1,-165 37-280,0-2-1,-2-1 0,0-3 1,45-30-1,-81 48 81,1-1-265,0-1 1,0 1-1,-1-1 0,1-1 0,-1 1 0,0-1 0,-1 0 0,0-1 0,6-6 1,-10 9-189,1-1 0,-1 1 0,1 0 1,-1 0-1,1-7 0,-2 11 571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55:58.6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664 1 6509,'3'30'436,"-1"1"0,-2 0 0,-1 0 0,-2-1-1,-1 1 1,-1-1 0,-2 0 0,-1 0 0,-1-1 0,-20 44 0,21-57-409,-2-1-1,0 0 0,0 0 1,-2-1-1,0 0 0,0-1 1,-1 0-1,-1-1 0,0-1 1,0 0-1,-1-1 0,-1-1 1,0 0-1,0-1 0,-1-1 1,1 0-1,-1-1 0,-1-1 1,-32 5-1,43-9-23,0 0 0,0-1 0,0 0 0,0 0 0,0-1 0,0 0 0,0 0 0,0-1 0,0 1 0,1-2 0,-1 1 0,0-1 0,1 0 0,0 0 0,0-1 0,-10-6 0,8 2-4,1 1 0,-1-1 1,1 0-1,1-1 1,0 0-1,0 0 0,1 0 1,0 0-1,0-1 1,-4-13-1,-20-71-21,4-1-1,-16-121 1,40 208 274,4 17 161,55 133 1160,91 162-1,115 123-455,-191-320-1129,175 245-1245,-231-329 660,8 14-4039,4 2 436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55:59.5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2493 1093 10957,'-5'7'155,"3"-4"-119,-1 0 0,1 0-1,0 1 1,0-1 0,1 1 0,-1-1 0,1 1 0,0 0 0,0-1 0,0 1 0,0 0 0,0 0 0,1 0 0,0 0 0,0-1-1,0 6 1,9 17 530,-9-25-539,1 0 0,-1-1 1,1 1-1,0 0 0,-1 0 1,1 0-1,-1-1 0,1 1 0,0 0 1,0-1-1,-1 1 0,1 0 1,0-1-1,0 1 0,1 0 0,19 12 41,-1-2 0,2 0-1,-1-1 1,1-1-1,1-1 1,34 8-1,90 3-10,-125-18-46,0-1 0,0 0 0,0-2 0,29-5 0,-51 7-12,1 0 0,-1 0 1,1 0-1,-1-1 0,1 1 0,-1 0 0,1 0 0,-1 0 0,1-1 1,-1 1-1,1 0 0,-1-1 0,1 1 0,-1 0 0,1-1 0,-1 1 1,0 0-1,1-1 0,-1 1 0,0-1 0,1 1 0,-1-1 0,1 0 1,3-4-4,-1-1 0,1 0 0,-1 0 0,0 0 1,3-9-1,-5 11 2,0 1 0,-1 0 1,1-1-1,-1 1 0,1 0 0,-1-1 1,0 1-1,0 0 0,-1-1 0,1 1 1,-1 0-1,0-1 0,1 1 0,-2 0 1,-1-6-1,0 4 0,0 1 1,0-1-1,0 1 0,-1 0 1,0 0-1,1 0 0,-1 1 1,-1-1-1,1 1 1,0 0-1,-1 0 0,0 0 1,0 1-1,1 0 0,-1 0 1,-1 0-1,1 0 1,0 1-1,-6-1 0,-8-1 2,0 1 0,-1 0-1,1 2 1,-24 2 0,-66 10 38,-151 37-1,146-25-24,45-10 16,-286 47 64,334-59-78,-1-1 0,1-1 0,-26-3 1,46 3-17,0-1 0,1 1 0,-1 0 0,0 0 0,0 0 0,1 0 0,-1-1 0,0 1 0,1 0 0,-1-1 0,0 1 1,1 0-1,-1-1 0,0 1 0,1-1 0,-1 1 0,1-1 0,-1 1 0,1-1 0,-2-1 0,-4-5-2,0 0 0,1 0-1,-1-1 1,1 0 0,1 0-1,0-1 1,0 1 0,0-1-1,1 0 1,1 0 0,-1 0-1,1 0 1,1 0 0,-1-17-1,5-14-3,1 1 0,19-75 1,-22 111 4,0-3 8,-3 12 38,-15 34 47,-1-1 0,-1-1 0,-3-1 0,-26 36 0,31-51-28,0-1 0,-1 0 0,-2-1 0,0-1 0,-1-1 0,0-1 0,-37 22 0,52-36 7,-1 0 1,1 0-1,-1 0 0,1-1 0,-1 0 1,0 0-1,-10 0 0,17-2-64,-1 1 0,1-1 0,-1 0 1,1 0-1,-1 0 0,1 0 0,-1 0 0,1-1 0,-1 1 0,1 0 1,-1 0-1,1 0 0,-1 0 0,1 0 0,-1-1 0,1 1 0,0 0 0,-1 0 1,1-1-1,-1 1 0,1 0 0,0-1 0,-1 1 0,1-1 0,-8-5 6,1-1 0,0 0 0,0 0-1,1-1 1,0 0 0,0 0 0,1 0 0,0-1-1,0 0 1,1 0 0,0 0 0,1-1 0,0 1-1,-2-13 1,-7-42-24,-5-82-1,7-70-26,7 116 14,-10-540-61,13 595 42,-8 121 58,0-10 15,5 302 61,6-191 32,-3-145-100,-5 166 55,2-169-53,-1-1 1,-1 0 0,-1 0-1,-18 49 1,21-68-23,-2-1 0,1 1 1,-1-1-1,0 0 0,-1 0 0,0 0 0,0-1 1,0 0-1,-1 0 0,0-1 0,-1 0 0,-11 8 1,15-11-17,0-1 0,-1 0 0,1 0 0,-1 0 0,0 0 0,0-1 1,1 0-1,-1 0 0,0 0 0,0-1 0,0 1 0,0-1 1,0 0-1,0-1 0,0 1 0,0-1 0,1 0 0,-1 0 1,0-1-1,0 1 0,1-1 0,-1 0 0,1 0 0,0-1 1,-8-4-1,2-1-54,0-1 1,0 0 0,1-1-1,0 1 1,1-2-1,0 1 1,0-1 0,1-1-1,1 1 1,-6-15-1,-6-17-85,-17-68-1,28 88 143,-1-4-6,-8-33-47,15 53 52,-6 14 44,-77 89 93,-36 38 203,70-87-21,-3-2 1,-107 71 0,150-110-161,-1 0 0,1 0 0,-1-1 1,0 0-1,-23 5 0,28-9-58,-1 1 1,1-2 0,-1 1-1,0-1 1,1 0-1,-1 0 1,0-1-1,1 0 1,-1 0 0,-11-4-1,17 5-72,0 0-1,0-1 0,1 1 1,-1 0-1,0-1 0,1 1 1,-1-1-1,0 1 0,1-1 1,-1 1-1,0-1 0,1 0 1,-1 1-1,1-1 1,-1 0-1,1 1 0,-1-1 1,0-1-1,-9-14 17,1-1 0,0 0 0,1-1 0,1 0 0,1 0 0,0 0 0,1-1 0,1 1 0,1-1 0,-1-26 0,0-94-3,20-204 0,50-136-1733,-55 422-191,-9 46-701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13:23.2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1742 0 2840,'0'0'1214,"-3"9"-459,-18 37-44,-2-1 0,-1-1-1,-57 76 1,-116 116 923,118-149-1313,-3-4 0,-4-4 0,-121 86 0,-164 60 218,-21-36-130,223-121 1278,163-66-1407,7-6-219,3-5-60,-1 1-1,1 0 1,1-1-1,-1 1 1,1 1 0,1-1-1,-1 1 1,1 0 0,1 0-1,-1 1 1,1 0-1,0 0 1,1 0 0,-1 1-1,1 0 1,15-7 0,-13 9 2,0 0 0,0 0 0,1 1 0,-1 1 0,0-1 0,1 2 0,-1-1 0,1 2 0,-1-1 0,1 1 0,-1 1 0,0 0 1,13 4-1,9 4 26,0 2 0,52 27 1,-32-10 273,-1 2 0,-2 2 0,-1 3-1,51 50 1,160 179 1025,-229-232-1296,27 28 272,19 23 94,157 135 0,-193-188-365,-10-8-54,-8-8-1020,-16-13 593,-2 1-1481,-2-11-781,8-31-729,-3-13-308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55:59.7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1 114 12253,'53'0'1420,"9"-10"-416,-1-10-504,8 1-228,-2 1-160,0-6-260,-19 1-912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55:59.9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74 10745,'0'0'524,"53"-24"-84,14 6-240,21 11-72,0-2-28,0 1-80,-14 1-400,-18 11-1604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56:00.1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760 0 11981,'6'47'852,"7"2"172,-5 4 120,-8 16-16,-21 10-231,-11 13-329,-30 7-328,-26 4-96,-8 4-268,-5-11-892,-8-6-509,2-17-447,19-16-912,5-22-1488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56:00.4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555 0 10349,'29'23'284,"-2"14"336,-8 22 208,10 16 120,-10 9 108,-6 12 76,0 3-224,-5 3-247,-16 1-333,-18-1-148,-14 2-32,-27-1-84,-21-8-108,-16-4-800,-16-7-661,-11-15-759,3-16-2280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56:01.5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2551 653 2724,'9'-21'1104,"22"-33"-1,3 3 5060,-40 52-5749,-9 1-316,0 1 1,1 1 0,-1 0 0,1 1-1,-1 1 1,-22 12 0,-82 55 216,48-23-140,-98 87 0,128-98-148,1 1 0,2 2 0,-42 63 0,72-93-23,0 0 1,1 0-1,0 1 1,1 0 0,0 1-1,1 0 1,-4 20-1,8-30-2,0 0-1,1 0 1,0 0 0,-1 0-1,1 0 1,1 0 0,-1 0-1,1 0 1,-1 0-1,1 0 1,1 0 0,-1 0-1,0 0 1,1 0 0,0-1-1,0 1 1,0 0-1,0-1 1,0 0 0,1 1-1,0-1 1,-1 0 0,1-1-1,0 1 1,0 0-1,1-1 1,-1 1 0,1-1-1,-1 0 1,5 2 0,7 2-3,1 0 1,-1-1 0,1-1 0,0-1 0,0 0 0,0 0-1,23-1 1,119-8-29,-129 4 22,-19 1 7,248-24 2,-228 21 16,32-1 1,-54 5 25,-19 4-45,9-3 2,-307 120 159,237-89-114,2 3 0,-87 59 1,135-79-37,1 1 1,1 1 0,-33 36-1,45-44-6,0 1 0,1 0 0,0 0 0,1 1 0,0 0 0,0 0 0,1 1 0,1-1 0,-7 25 0,10-30-5,0 1 0,1-1 1,-1 0-1,1 1 1,1-1-1,-1 0 1,1 0-1,0 1 1,1-1-1,-1 0 0,1 0 1,0 0-1,5 9 1,-2-7 1,0 0 0,1 0 0,0 0 0,0-1 0,0 0 0,1 0 0,0-1 0,10 7 0,-2-2 4,1-2 1,0 1-1,0-2 0,1 0 1,0-1-1,1-1 1,-1-1-1,25 5 1,6-2 29,-40-7-20,-20-9-30,-169-108 14,-53-36 1,177 104-6,1-2-1,3-3 0,2-2 0,-82-115 1,73 79-9,5-3 0,-75-173 1,78 139 12,6-1 1,-40-176-1,20-68 321,66 366-326,0 18-7,17 140 304,38 158-1,62 154 477,13-19-169,10 35-206,-120-408-360,28 122 427,-44-172-332,-2-1 1,0 1-1,-1 0 1,-2 0-1,0-1 1,-1 1-1,-6 28 1,6-40-82,-1-1 0,0 0 0,-1 0 0,1-1 0,-1 1-1,-1-1 1,0 0 0,0 0 0,0 0 0,-8 7 0,2-4-14,0 0 0,-1-1 0,0 0 1,0-1-1,-19 9 0,-8 0-16,-1-1 1,-1-2 0,-42 8-1,39-11-7,0-3-1,0-1 1,0-3-1,-1-1 1,0-2-1,0-3 1,-68-10-1,78 6 2,1-2-1,0-1 0,1-2 0,0-1 0,1-2 0,0-1 1,1-1-1,1-2 0,0-1 0,-30-26 0,37 24-1,0 0 0,2-1-1,0-1 1,2-1-1,1-1 1,0 0 0,2-2-1,-22-49 1,29 55-17,1 0-1,1-1 1,1-1 0,1 1 0,1-1 0,1 0-1,1 1 1,1-1 0,1 0 0,1 0-1,1 0 1,7-32 0,0 21-274,2 2 1,1-1-1,1 1 0,2 1 0,1 0 1,25-35-1,10-5-2965,78-83 0,-51 73-1081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56:02.3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397 35 4768,'16'-34'5905,"-10"36"-5093,4 2-606,1 1 1,-1 0-1,0 1 0,0 0 0,0 0 1,-1 1-1,0 1 0,0 0 0,7 9 1,14 16 447,25 39 1,-35-45-196,-2 2 0,-1 0 0,24 56-1,-35-71-271,-1 0-1,-1 1 1,0-1-1,-1 1 1,0 0-1,-1 0 1,-1-1-1,0 1 1,-1 0-1,-1 0 1,-3 17-1,-1-13-117,-1-1-1,0 1 1,-1-1-1,-2-1 0,1 0 1,-2 0-1,0-1 0,-1 0 1,-1 0-1,0-1 1,-28 25-1,8-12-509,-2-1 1,0-1-1,-2-3 0,-50 27 1,48-32-902,0 0 1,-1-3 0,-1-1 0,0-2-1,-52 8 1,9-12-2695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56:02.5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841 0 8121,'21'50'1724,"-29"-1"-40,-13 11-296,-19 9-292,-14 8-188,-15 7-272,-11 7-292,-8 4-224,-13 1-92,-1-9-592,-7 1-888,8-16-772,13-15-1508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56:02.8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441 1073 8705,'-29'80'3940,"28"-76"-3779,-1 1 1,1-1-1,-1 0 0,0 0 0,0 0 0,-1-1 1,-3 7-1,0-2 67,-7 7 420,-60 46 456,57-54-725,3-4-176,1 0 0,0-1-1,-1-1 1,0 0 0,1-1-1,-1 0 1,-19-3 0,31 3-172,0-1-1,-1 1 1,1 0 0,0-1 0,0 1 0,0-1 0,0 0 0,0 1 0,0-1 0,0 0-1,1 1 1,-1-1 0,0 0 0,-1-2 0,-10-8 36,1-1 1,0-1-1,1 0 1,0-1-1,1 0 1,-13-26-1,10 6-45,1-1 0,1 0 0,2 0-1,-5-61 1,4-145-55,9 232 31,7-368-13,-4 331-204,6-108 456,-7 55-2827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56:03.1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57 6805,'43'-27'2856,"10"5"-1880,-18 14 400,10 16-916,-10 7 48,-8 19-400,-14 8 8,-13 8-128,-13 7-372,-27 7-992,-8 1-1608,-6 11-949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56:03.5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797 0 5184,'17'22'1001,"-1"0"-1,18 34 1,-28-47-797,-1 1 1,-1-1-1,0 1 1,-1 0-1,1 0 0,-2 1 1,0-1-1,2 19 1,-4-22-171,0 0 0,-1 1 1,0-1-1,-1 0 1,1 0-1,-1 0 1,-1 0-1,-3 8 1,6-13-31,-9 9 10,1-5-12,0 1 0,0-1 0,-1-1-1,0 1 1,0-1 0,0-1 0,0 0-1,-1 0 1,0-1 0,0 0 0,0-1-1,0 0 1,0 0 0,0-1 0,0-1 0,-13 0-1,-10-4-8,-1-3 0,1 0 0,0-2 0,-49-20 0,52 17 12,-2 1 1,1 1-1,-1 2 1,-1 1-1,-40-3 1,64 10 51,0 0-1,0 1 1,0 0 0,0 1 0,0 0 0,0 0 0,0 1 0,0 0 0,1 0 0,-1 1 0,1 0-1,0 1 1,-9 6 0,4-1 72,1 1 0,0-1 0,0 2-1,2 0 1,-1 0 0,-14 23 0,21-29-110,0 1 0,1 0 0,0 0 0,0 0 0,0 0 0,1 0 0,0 1 0,1-1 0,-1 0 0,1 1 0,1 0-1,0-1 1,0 1 0,0-1 0,1 1 0,0-1 0,0 1 0,1-1 0,0 1 0,0-1 0,1 0 0,0 0 0,0 0 0,1 0 0,4 6 0,0-4-11,1 0 0,1 0-1,-1-1 1,2 0 0,-1 0-1,1-2 1,0 1 0,0-1-1,1-1 1,0 0 0,14 4-1,9 2-4,1-2 0,62 6 0,-45-9-258,1-3 0,68-5 0,-86-2-623,0 0 1,0-2-1,0-2 0,46-16 1,8-16-2272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13:23.9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1 1660,'0'0'4025,"-1"11"-3035,0 17-572,1 0 0,2-1-1,1 1 1,0 0 0,2-1 0,2 0-1,0 0 1,2-1 0,16 37-1,-9-32-95,2 0 0,0-1-1,2-1 1,1 0 0,42 42 0,-27-36-62,2-2 1,1-2-1,62 38 1,-5-14-40,3-5 1,202 71 0,-78-55-143,-143-45-14,-73-19 359,-17-3-465,-4 0 40,-1 0 1,1 1-1,-1 1 1,1 0-1,-1 1 1,1 1-1,-1 0 1,-20 8 0,13-3-1,0 1 0,1 2 1,0 0-1,1 1 1,-21 16-1,10-4 20,2 1 0,0 1 0,2 2 0,-36 46 0,1 12 949,3 2 1,-86 176-1,58-94-642,-15 33-261,80-154-83,11-26 5,-9 27 0,17-42 9,1-2-966,-1 0 478,-2 5 57,2 1-4482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56:03.7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 13 8853,'0'0'1088,"-40"-12"756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56:03.8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0 243 10669,'43'15'1108,"10"-15"-76,1-15-380,15-7-344,6-16-128,13-1-124,5-6-836,3-4-1792,-8-1-2232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57:01.93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1729 184 3036,'5'-12'150,"-4"10"-48,0-1-1,0 1 1,0 0-1,0 0 1,0-1-1,-1 1 1,1 0-1,-1-1 1,1-3-1,-4-2 806,-10-22 22,3 15-249,2 6-603,-1 1 1,0 0 0,0 1-1,-1-1 1,0 2 0,-1 0-1,1 0 1,-1 1 0,0 0-1,0 1 1,-23-6 0,9 6 25,1 1 1,-1 1-1,0 1 1,1 1 0,-1 2-1,-30 5 1,19 0 78,0 1 0,1 3 1,-54 23-1,12 3 255,2 4-1,-126 93 1,97-57 96,-176 171-1,217-183-316,4 3-1,2 2 0,-73 122 1,107-153-114,2 1 0,1 1 1,-25 77-1,40-98-46,1 0 0,0 0 1,1 0-1,0 29 0,4-37-9,-1 0 0,2 1 0,-1-1 0,2 0 0,0 0 0,0 0 0,1-1 0,6 14 0,-5-16-5,0 0 0,1 0 0,0-1 1,0 0-1,1 0 0,0 0 1,0-1-1,1 0 0,0 0 0,0-1 1,0 0-1,1-1 0,0 1 1,18 6-1,1-2 28,-1-1 1,1-2-1,0 0 1,33 2-1,8-2-11,0-3-1,1-3 0,97-11 0,204-56 20,274-134-43,-617 191-35,7-3-5,296-111-517,-326 120-139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57:02.26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88 42 6629,'-18'-35'378,"14"28"481,0 15 681,-5 10-1051,1 0 1,1 0-1,1 1 0,0 0 1,1 1-1,-3 31 0,-4 134 764,13 36 61,47 359 0,85 216 294,-128-766-1564,14 71 34,72 476 220,-85-528-280,-2-24-51,0 28 0,-4-48-441,-8-6-1535,5 1 1643,-1-1-1,1 0 1,-1 0 0,1 0 0,-1 0-1,1-1 1,0 1 0,0-1 0,0 0-1,0 0 1,0 0 0,0-1-1,-3-2 1,-3-4-1007,0-1-1,-14-20 1,-8-18-1832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57:02.53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1 606 5621,'2'-11'229,"0"-1"0,1 1 0,1 0 1,0 0-1,0 0 0,1 1 1,0-1-1,1 1 0,0 0 1,9-10-1,-5 8 150,1 1-1,0 1 1,1-1 0,0 2-1,1 0 1,23-14 0,8 3 413,-1 2 0,2 1 0,91-19 0,98-16 131,93-22-565,-108 18-305,30-9-266,-42 21-4218,-150 33 1056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57:03.05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0 805 5733,'0'0'5224,"4"7"-4270,14 29-358,171 321 1480,-148-285-1901,-3 2-1,-3 1 0,26 83 0,-58-145-150,0 0 0,0 1 0,-1-1-1,-1 0 1,0 0 0,-1 1 0,-3 25 0,2-33 28,-5-2 93,2-1-91,0-1 0,0 0 0,-1 0 0,1-1 0,0 1 0,-1-1 0,1 0 0,-1 0 0,0 0 0,1-1 0,-6 0 0,10 0-43,-1 0-1,1 0 0,-1 0 1,0 0-1,1 0 0,-1 0 1,1-1-1,-1 1 0,1 0 1,-1 0-1,1-1 1,-1 1-1,1 0 0,-1-1 1,1 1-1,-1-1 0,1 1 1,0 0-1,-1-1 1,1 1-1,0-1 0,-1 1 1,1-1-1,0 1 0,0-1 1,-1 1-1,1-1 0,0 0 1,-10-15 42,1 0 0,0-1 1,2 0-1,0 0 0,-9-33 0,7-3-43,2 0 0,2 0 1,3-1-1,8-100 0,5 58 0,44-173-1,-36 202-3,3 1-1,3 1 1,2 1 0,4 1-1,42-65 1,-41 80-524,2 1 0,53-55 1,-53 67-791,2 2 1,1 1 0,45-28 0,10 4-2558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57:03.40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27 381 9017,'-4'0'501,"-14"-2"171,14 1 1121,9-5-1229,5-3-412,1 0 0,0 0 1,0 1-1,1 1 0,0 0 0,0 0 0,1 1 0,17-5 0,122-33 189,-124 36-277,542-114 355,8 26-1304,-446 75 90,-113 18 302,2-1-210,-3 3-4424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57:03.62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99 20 7553,'-14'-7'367,"-12"-6"3091,20 24-1977,-3 10-1073,0 0 1,1 1-1,2 0 0,0 0 0,1 0 1,1 1-1,1 0 0,0 37 1,8 91 270,7 0 0,57 274 1,-48-331-1973,5-2 0,63 152 0,-77-217-55,18 29-1,23 15-2411,-52-71 3737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57:06.16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869 740 3700,'22'-37'85,"-17"29"626,-2 1-207,7-21-77,-7 21 1448,-8-1-1809,-15-23-33,7 17 2,-43-30 35,-97-58 514,137 93-395,0 0 1,-1 1-1,0 1 0,-1 0 1,0 2-1,1 0 1,-2 1-1,-29-3 0,38 7-119,1 1 0,0 0 1,-1 0-1,1 1 0,0 0 0,0 1 0,0 0 0,1 1 0,-1 0 1,1 0-1,-1 0 0,2 1 0,-1 1 0,0-1 0,1 1 0,-8 8 0,-7 9 105,1 1-1,1 1 1,-23 37-1,10-11-67,3 1-1,2 2 1,2 1-1,3 1 1,3 0-1,-26 113 1,41-143-84,1 0 0,1 0 0,2 0 0,1 0 0,0 0 0,2 0 0,11 50 0,-11-66-14,2 0 0,-1 0-1,1 0 1,1 0-1,0-1 1,0 0 0,1 0-1,0 0 1,12 12 0,-12-15-3,0 0 0,1-1 0,0 0 0,0 0 1,0-1-1,0 0 0,1 0 0,0-1 1,-1 0-1,1 0 0,0-1 0,1 0 1,12 2-1,-1-3 4,0 0 0,1-1 0,-1-1 0,0-1 0,1-1 0,-1 0 0,-1-2 0,1 0 0,21-9 1,-5-1 11,-1-1 1,-1-2-1,62-42 1,-57 31-18,-2-2 0,0-1 0,-3-2 0,0-1 0,-3-2 0,-1-1 0,-1-1 1,-2-2-1,30-63 0,-18 20 8,-4-2 0,27-102 0,21-185-3,-74 319 234,3-107 0,-26 199 664,-7 36-441,-19 141 0,28-95-321,6 0 0,4 1 0,17 132 0,-4-159-198,33 214-738,-35-274-52,-6-27-156,5-18-2432,30-47 740,4-25-169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57:06.47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288 0 6929,'7'0'939,"24"0"178,-24 2-528,-3 9 5,4 29-82,-1-1 1,-2 1-1,-1 0 0,-2 0 0,-6 64 0,-9 22 673,-47 196-1,-59 115 183,6-25-581,96-342-610,3 1-1,-8 139 1,21-179-145,2 0 0,1 1 0,2-1 0,0 0 0,2 0-1,2-1 1,1 0 0,1 0 0,17 34 0,-19-49-14,0 0-1,2-1 1,0 0 0,1 0-1,0-1 1,1-1-1,0 0 1,1 0 0,0-1-1,1-1 1,0-1 0,27 15-1,-30-19-50,0 0-1,0-1 0,0 0 1,0-1-1,1 0 0,-1 0 1,1-2-1,0 1 0,0-2 0,0 1 1,-1-2-1,1 1 0,0-2 1,0 1-1,-1-2 0,1 1 1,-1-2-1,0 0 0,12-5 1,-8 1-400,0-1 0,-1-1 0,0-1 0,0 0 0,-1 0 0,-1-1 1,0-1-1,0 0 0,-2-1 0,16-24 0,-9 8-1025,-1 0 0,-1-1 0,-2-1-1,14-47 1,-7 7-1006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13:18.9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1586 310 824,'22'-12'465,"-18"9"22,1 0-47,17-13 3923,-19 12-3639,13-12 2042,-16 1-2012,-5 7-605,-7-4-119,0 0 1,-1 0 0,0 2-1,-1 0 1,0 0 0,-1 1-1,0 1 1,-31-12 0,-16-2 23,-64-15 0,75 24-58,-9-3 11,0 2 0,-1 3 1,0 3-1,-88-1 0,119 9-6,1 2 1,-1 1-1,0 1 0,1 2 0,0 0 0,0 3 0,0 0 0,1 1 0,1 2 0,0 1 0,-29 19 0,11-2-5,1 3 0,2 1 0,2 2 0,-62 71 0,77-76 5,1 1 0,2 1 0,1 1 1,1 1-1,2 0 0,2 2 0,-13 42 0,17-40 24,1 1-1,3 1 0,1 0 0,2 0 0,2 0 0,1 0 0,3 1 0,1-1 1,10 54-1,-7-74 139,0 1-1,1-1 1,2 0 0,0 0 0,1-1 0,1 0-1,1-1 1,1 0 0,0-1 0,2 0 0,0-1-1,1 0 1,0-2 0,1 1 0,34 23 0,-18-19 112,2-2 0,-1-1 0,2-1 0,0-2 0,1-2 0,57 12 0,6-5 154,127 6 1,-174-23-324,0-1-1,-1-3 1,62-10 0,-35-2 26,108-34 1,155-52-134,-335 98 24,-2 0-73,14-6 22,-13 6-254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57:06.78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188 1 5529,'0'0'2856,"-2"17"-1307,-60 355 1569,-14 100-1303,45-122-713,15 2 1,50 600-1,-13-769-1475,61 240 0,-80-414-511,1-20-3238,1-19 3264,-2 1 0,0-1 0,-2 1 0,-2-1 0,0 1 0,-2 0-1,-1 0 1,-2 0 0,-18-54 0,-21-27-931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57:06.96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107 671 6365,'-61'-60'2136,"21"1"-1400,35 14 896,58-16-876,27 11-192,21 1-88,22 4-140,21 3-112,-3 4-140,9 4-84,-1-5 0,-8 4-32,-5 2-488,-8 2-916,-13 1-1608,-6 10-1025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57:07.40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0 315 5412,'0'0'1457,"40"17"79,35-26-176,21-6-144,24-11-304,16-5-252,0 1-196,13-5-232,0 1-140,-7-4-52,-14 7 28,-11 5-68,-10-1-44,-25 8-28,-28 8-560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57:07.67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24 43 8185,'-15'-35'716,"12"28"537,1 14 313,0 14-1039,1 1 0,1-1 0,1 1-1,0-1 1,10 42 0,-5-27-152,14 71 656,53 163 0,63 100-429,51 39-1637,-165-363 403,-12-23-68,2 0 0,1 0-1,28 38 1,-36-56 412,0 0 0,-1 0-1,2 0 1,-1 0 0,0-1-1,1 1 1,0-2 0,0 1-1,0-1 1,1 1-1,-1-2 1,1 1 0,-1-1-1,1 0 1,0 0 0,0-1-1,0 0 1,0 0 0,9 0-1,5-3-1423,34-7-1,-54 9 1693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57:08.21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694 1896 8753,'-11'-45'908,"11"44"-872,0 0 1,0 0-1,0 0 1,-1 1 0,1-1-1,0 0 1,-1 0-1,1 1 1,0-1-1,-1 0 1,1 1-1,-1-1 1,1 0-1,-1 1 1,1-1-1,-1 1 1,1-1-1,-1 1 1,0-1 0,1 1-1,-1-1 1,0 1-1,0-1 1,-14-9 229,-1 0 1,0 1 0,0 0 0,-1 1 0,0 1 0,0 1 0,-28-6-1,30 10-205,1 0 0,-1 1 0,1 1 0,-1 0 0,1 1 0,-1 1 0,1 0 0,-1 1 0,1 1 0,0 0 0,0 1 0,1 0 0,0 1 0,0 0 0,0 1 0,0 1 0,1 0 0,0 1 0,1 0 0,-20 21 0,8-3 59,1 1 0,1 1 0,1 1 0,2 1-1,1 1 1,2 0 0,1 1 0,-12 41 0,17-43-76,2 1 1,1-1 0,1 2 0,2-1 0,1 0 0,1 0 0,2 1-1,1-1 1,9 41 0,-7-54-29,1 0 0,1-1 0,0 0 0,1 0 0,1-1 0,1 0 0,1 0 0,0-1 0,13 16 0,-12-20-6,0-1 0,0 0 0,1 0 1,0-1-1,1 0 0,0-2 0,0 1 0,1-1 1,0-1-1,1-1 0,20 7 0,-24-10-6,0 0 1,0-1-1,0-1 0,1 1 1,-1-2-1,1 0 0,-1 0 1,1-1-1,-1 0 0,1-1 0,-1 0 1,0-1-1,0-1 0,0 1 1,-1-2-1,1 1 0,-1-2 1,0 1-1,0-1 0,10-9 0,0-1-1,0-2 0,0 0 0,-2-1 0,0-1-1,-2-1 1,0-1 0,21-38 0,19-46-14,57-157 1,22-127-6,-104 293 15,216-710 18,-21-7-11,-211 759-7,6-25-5,-59 176 454,26-60-359,-200 591 1689,155-431-927,-39 254-1,82-349-593,-3 187 0,19-233-250,1 0-1,3 0 0,3 0 0,2-1 0,18 53 1,-22-87-262,16 30 1,7 16-3309,-16-32 1355,-10-26-787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57:08.63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0 363 7625,'6'-2'708,"17"-5"94,-9 7-63,23 8-158,14 4 89,70 7 0,-78-16-618,-1-3 0,1-1 0,0-2 0,-1-2 0,0-2 1,0-1-1,65-23 0,-83 22-53,0-2 0,0-1 0,-1 0 0,0-2 0,35-28 0,-43 30 9,-1-2 0,-1 0-1,0 0 1,0-1 0,-2-1 0,0 0-1,0 0 1,11-27 0,-17 31 29,-1-1-1,0 0 1,3-23 0,-7 36-36,0 0 0,0-1 0,1 1 0,-1 0-1,0 0 1,0 0 0,0-1 0,0 1 0,0 0 0,0 0 0,0 0-1,0 0 1,0-1 0,0 1 0,0 0 0,0 0 0,0 0 0,0-1-1,0 1 1,0 0 0,0 0 0,-1 0 0,1 0 0,0-1-1,0 1 1,0 0 0,0 0 0,0 0 0,0 0 0,0-1 0,-1 1-1,1 0 1,0 0 0,0 0 0,0 0 0,0 0 0,-1 0 0,1 0-1,0 0 1,0-1 0,0 1 0,0 0 0,-1 0 0,1 0 0,0 0-1,0 0 1,0 0 0,-1 0 0,1 0 0,0 0 0,0 0 0,0 0-1,0 0 1,-1 0 0,1 0 0,0 0 0,0 1 0,0-1-1,-1 0 1,1 0 0,0 0 0,0 0 0,0 0 0,0 0 0,0 0-1,-1 0 1,1 1 0,-12 1 27,-1 0 0,1 1 0,0 1 0,0 0 0,0 1-1,0 0 1,-15 9 0,-79 58 277,18-4-43,3 3 0,-91 99 0,131-120-94,1 2 1,4 1-1,1 2 1,-60 119-1,91-157-111,0 1 0,1 1 0,1-1-1,1 1 1,1 0 0,0 0-1,-1 25 1,5-35-36,0 1 1,0-1-1,1 0 0,1 1 0,-1-1 0,1 0 0,1 0 0,0 0 1,0 0-1,1-1 0,0 1 0,0-1 0,1 0 0,0 0 1,0-1-1,1 1 0,7 6 0,-4-6-10,1 0 0,0-1 0,0 0 0,0 0 0,1-1 0,0 0 0,1-1 0,-1-1 0,1 0 0,0 0 0,0-1 0,22 3 0,2-2-3,0-2 1,1-1-1,39-5 1,-27 0-76,0-2 1,-1-2-1,0-3 1,77-26-1,-94 25-473,-1-1-1,-1-2 1,0-1-1,0-2 1,-2 0 0,-1-2-1,47-44 1,10-30-2468,-3-11-213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57:09.05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0 382 2496,'220'-374'9286,"-216"367"-7685,-5 19-721,-8 83 156,-16 118 361,-128 1023 4508,148-1143-5542,3-1 0,5 1 0,4-1 0,23 116 0,-23-175-194,1 0 0,2-1 0,1 0 0,2-1 0,1 0 0,29 46 0,-35-65-127,0 0 0,1-1-1,0 0 1,1-1 0,0 0 0,0 0 0,1-1 0,1-1 0,-1 0 0,1 0 0,1-1 0,-1-1 0,1 0-1,1 0 1,-1-2 0,1 1 0,27 4 0,-23-7-35,-1-1-1,1 0 1,-1-2-1,1 0 1,-1 0-1,0-2 1,1 0-1,-1-1 1,17-6-1,-20 1-30,12-16-116,-13 10-474,37-73-2879,-44 76 2667,-1 0 0,-1 0 0,0 0 0,0 0 0,-1-1 0,2-24 0,-5-78-6072,-4 56 2311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58:47.60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 1 4216,'0'0'-24,"0"84"84,-8-126-112,35 5-1792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00:24.12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1676 65 1808,'0'0'4419,"-5"-1"-4255,-58-14-16,0 3 0,-79-4 0,136 15-148,-69-10 40,21 7 18,21 1-53,-1 2-1,1 1 1,-1 2-1,-56 10 0,-172 45 36,78-26 16,135-18 77,9 0-74,-78 20-84,72-15 12,-52 29-1,61-28 22,-86 64 46,86-56-34,31-24 3,2 2 12,0-1-26,-1 0-3,1 1 0,0 0-1,0 0 1,-5 8 0,7-11 0,1 0 0,0 0 0,0 0 0,0 1 1,0-1-1,1 0 0,-1 1 0,1-1 0,-1 0 0,1 1 0,0-1 0,0 1 1,0-1-1,0 1 0,0-1 0,0 0 0,1 1 0,-1-1 0,2 3 0,3 10 13,0-1 46,1-1-1,0 1 0,11 18 0,-7-19-34,1 0 1,14 12 0,-18-19-21,8 8-6,1 0 1,0-2-1,1 0 0,1-1 1,0-1-1,0 0 1,1-1-1,0-2 1,37 11-1,-11-8 13,0-1 0,0-3-1,63 1 1,231-24 12,-244 9-27,-93 8-2,211-12-8,-116 9 12,39 1 13,-118 3-28,-1-1 1,1-1-1,32-5 1,-23 2 9,-1-1-16,-2-4 1,27-7 15,-47 14 15,2 1-50,17-6 17,-17 5 39,-2 0-49,14-6 31,-13 6 2,0-1-26,47-25-92,-48 24 124,0-1-163,14-15 18,-12 9-51,1-43 32,-7 50 92,-2-4-11,0-1 43,1 6 11,0-1 1,0 0-1,0 0 1,1 0 0,-1 0-1,1-1 1,1-4 0,-3-28-85,-1 21 67,0-17-7,3 8 35,0 19-15,-1 5 26,1 0 0,-1 1-1,1-1 1,0 0 0,-1 0 0,1 1-1,0-1 1,0 0 0,-1 0 0,1 0 0,0 0-1,0 0 1,0 1 0,0-1 0,0 0 0,0 0-1,1 0 1,-1 0 0,0-1 0,1 1-3,-1 0 1,0-1-1,0 1 0,0 0 1,0 0-1,0-1 1,0 1-1,0 0 1,0-1-1,0 1 0,-1 0 1,1 0-1,0-1 1,-1 1-1,1 0 1,-1 0-1,0 0 0,1-1 1,-1 1-1,-1-1 1,-12-23 25,10 18 20,0 1-50,-14-20-31,13 19 34,0 1 17,-19-19-24,19 19 4,-27-21-5057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58:51.92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1358 5 3380,'-20'-2'313,"0"0"-1,1 2 0,-1 0 1,-29 4-1,-79 18 733,98-16-903,-66 17 430,2 4 0,0 4 0,2 4 0,-145 77 0,197-90-336,1 2 1,2 2 0,0 1-1,2 1 1,1 2 0,-40 46-1,56-54-104,0 0-1,2 2 0,0 0 1,2 1-1,0 1 1,2 0-1,1 0 0,1 1 1,1 1-1,-10 55 0,17-68-66,0 0-1,1 0 1,1 0-1,0 0 0,0 0 1,2 0-1,0 0 1,1 0-1,0 0 0,1-1 1,1 1-1,0-1 1,1 0-1,1-1 1,0 1-1,1-1 0,0-1 1,1 1-1,11 11 1,0-3 37,0-2 1,2-1 0,0 0 0,1-2 0,0-1 0,1 0 0,51 21 0,-19-14 22,1-3 0,97 21 0,-81-27-142,-1-3-1,1-2 1,1-4 0,-1-4 0,1-2 0,-1-4-1,143-30 1,-189 30-497,-1-2 0,0-1 0,-1-1 0,0-1-1,0-1 1,-1-1 0,-1-1 0,41-34 0,0-11-2825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13:19.3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3236,'0'0'2292,"1"5"-1737,57 196 2298,13 49-718,33 181 80,35 114-384,-2-115-1341,-66-250-428,-54-140-57,41 78 12,-56-113-193,-15-57-10767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58:52.18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32 5781,'6'-26'684,"-4"21"721,1 17-11,109 393 2787,-57-226-3476,7-3 0,138 274 0,-16-158-556,-88-148-351,-91-137-569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58:52.35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1 301 6469,'0'0'2404,"48"-45"-1468,40 10-156,21 5-264,27-1-276,5 4-152,8 1-8,14-1-60,-14 5-492,-15 2-972,-12 1-1024,-26 1-301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58:52.68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1 104 4320,'358'483'7420,"-254"-347"-7067,-57-73 20,-42-56 726,-3-16-994,9-141-78,-1 12-45,1 39-31,31-127 0,-35 205-401,1 0 0,1 1-1,1 0 1,21-32 0,-22 41-2443,17-14-928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58:53.21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22 4928,'52'-21'4596,"-48"21"-3953,-1 7-12,4 19-116,0 1 0,-2 0 1,-1 1-1,0 48 0,-2-41-220,6 310 1708,15 163-501,-17-464-1232,3 0-1,1-1 0,30 80 1,-28-93-139,2-1 1,1-1-1,1 0 0,1-1 1,2-1-1,24 28 1,-33-44-58,0 0 1,0-1-1,0 0 0,2-1 1,-1 0-1,1-1 0,0 0 1,0-1-1,1 0 1,0-1-1,20 6 0,-13-7 9,0-1 0,0 0-1,1-2 1,-1 0-1,0-2 1,1 0 0,22-4-1,-12 0-46,0-2 0,-1-1 0,36-14 0,-34 10-13,-24 9-58,21-36-9152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58:53.63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57 6965,'27'13'689,"0"-2"1,0-2-1,1 0 1,1-2-1,-1-1 1,54 5-1,-10-8 216,115-9-1,-92-5-739,-1-3 1,97-29-1,-165 33-511,-17 6-723,3 4-2807,-31-38-1945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58:53.83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33 1 6065,'0'0'3492,"-19"46"-2264,11 7-336,3 8-156,5 11-176,13 5-232,-7-1-80,15 4-140,0-1-68,6-10 12,0-4-76,13-4-852,-6-16-1564,14-6-1848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58:54.3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 1197 10961,'0'0'1421,"-3"-5"-951,2-1-437,-1 0 1,1 0-1,0-1 0,0 1 1,0 0-1,1-1 1,0 1-1,1-1 0,-1 1 1,3-9-1,19-73 37,-15 64-59,46-148-45,47-203-154,-91 334 168,39-144-35,-33 136 23,35-79 1,-48 124 31,0 0 0,0 0 1,0 0-1,1 1 0,0-1 0,0 0 1,0 1-1,0 0 0,0 0 0,1 0 1,6-5-1,-8 7-1,-1 0 1,1 1-1,-1-1 1,1 1-1,0-1 0,-1 1 1,1 0-1,0-1 1,0 1-1,-1 0 1,1 0-1,0 0 1,0 0-1,-1 1 0,1-1 1,0 0-1,-1 1 1,1-1-1,0 1 1,-1 0-1,1-1 1,-1 1-1,1 0 0,-1 0 1,1 0-1,-1 0 1,0 0-1,1 0 1,-1 1-1,0-1 1,0 0-1,2 3 1,1 3 5,1 0 1,-1 1-1,0 0 1,-1-1-1,0 1 1,0 0-1,0 1 1,0 7 0,2 0-3,61 256 443,-57-229-279,18 58 82,5 0 0,3-3 0,54 103 0,-87-196-274,0 0 0,1 1 0,0-1-1,0-1 1,0 1 0,7 6-1,-3-2-101,-1-1-620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58:54.49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46 194 7373,'-45'-15'4604,"104"-27"-4272,10 15-204,6 0-108,5 5-76,2 2-1128,-2 2-1956,-5-4-637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58:54.83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 0 7449,'8'0'512,"1"1"0,-1-1 0,1 1 0,-1 1 0,14 3 0,-21-4-449,0-1 0,-1 0 0,1 1 0,0-1 0,-1 0 0,1 1 0,-1-1 0,1 1 0,0 0 0,-1-1 0,0 1 0,1-1 0,-1 1 0,1 0 0,-1-1 0,0 1 0,1 0 0,-1-1 0,0 1 0,1 1 0,11 22 378,-1 0 1,-1 2-1,-1-1 1,-1 1 0,-1 0-1,3 31 1,-5 0-2,-2 1 0,-4 0 0,-1 0 1,-3-1-1,-3 1 0,-24 90 0,1-42-235,6-25-43,3 2 0,-14 110 0,36-180-116,-1-1 0,1 1 0,1 0 0,1-1 0,-1 1 0,2-1 0,0 0 0,0 0 0,1 0 0,9 19 0,-1-17 103,-3-6-128,1-1 0,0 0 1,0 0-1,1-1 0,0 0 1,0-1-1,0 0 0,1-1 1,-1-1-1,1 1 0,23 2 1,-8-6-41,-1-1-1,0-1 1,49-10 0,-66 11-28,-2 0-114,1-1-1,-1 0 1,1 0 0,-1 0-1,12-6 1,-1 0-179,-1 2-89,-10 4-19,-1 0 1,0-1-1,0 0 1,0 0-1,9-7 0,17-10-1670,-24 15-741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58:55.61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128 99 2548,'-29'-61'534,"28"60"-494,1-1 0,-1 0 0,0 1 0,1-1 0,-1 1 0,0 0 0,0-1 0,0 1 1,0 0-1,-1-1 0,1 1 0,0 0 0,0 0 0,-1 0 0,1 0 0,-2-1 0,2 2 9,0-1 0,0 1 1,0-1-1,0 0 0,0 1 0,0-1 0,1 0 0,-1 0 0,0 1 0,0-1 0,1 0 0,-1 0 0,1 0 0,-1 0 0,1 0 0,-2-2 0,-23 42 1314,19-23-1046,0-1 1,1 1-1,1 0 0,-5 27 1,0 71 878,7-92-981,2 608 3582,9-466-3122,54 296 0,-54-426-613,7 46 66,-13-64-316,0-13-939,2-38-1073,-4-20-943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13:19.7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25 558 4780,'-2'-9'135,"-17"-130"2539,17 111-1960,1 0 0,1 0-1,4-29 1,7-37 750,-9 87-1421,0 1 1,0 0-1,1 0 1,-1 0 0,1 0-1,1 0 1,-1 1-1,9-10 1,-9 10-42,10-8-4,2 2 9,0 1 0,1 1 1,1 0-1,-1 0 1,1 2-1,1 0 0,-1 1 1,24-4-1,-11 4-2,1 2 1,1 1-1,-1 1 0,41 3 0,22 10 85,-1 3-1,116 35 0,-190-44-60,-1 0 1,1 2 0,-1 0-1,-1 1 1,1 1 0,-2 1-1,25 17 1,-35-23 3,0 1-1,-1 0 1,0 0-1,0 0 1,0 0-1,0 1 1,-1 0 0,0 0-1,0 0 1,0 1-1,-1-1 1,0 1 0,-1 0-1,1 0 1,-1 0-1,-1 0 1,1 0 0,-1 0-1,0 1 1,-1-1-1,0 0 1,-1 13 0,-2-5 44,0 0 0,-1-1 0,-1 0 0,-1 0 1,0-1-1,0 1 0,-1-1 0,-1 0 1,-18 22-1,2-7-40,-1-1 0,-54 45-1,-32 16-19,-5-4-1,-190 103 1,277-171-132,-41 14 1,58-26-399,0 0 1,-1 0 0,0-1-1,1-1 1,-25 1 0,23-7-1387,-24-14-568,-4-5-439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58:55.83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1 115 5833,'0'0'3340,"32"15"-2296,24-18-412,16-9-268,16-8-232,8 2-36,0-1-96,-3-4-372,-5 4-1428,-5 4-1448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58:56.10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74 8573,'66'0'1352,"9"-9"-324,-6 1-224,6 1-220,5-4-168,3 4-148,-3-5-168,2 4-8,-7 4-92,-16 1 0,2-2-40,-13 5-248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58:56.30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41 1 6317,'0'0'4792,"-32"57"-3680,24 4-264,16 8-204,10 3-180,9 0-176,2 0-160,3-3-48,11 3-60,-11-6 16,8-9-428,-11-4-612,17 1-5032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58:56.99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437 1256 3032,'0'0'686,"-8"-5"222,-25-19 249,1-1-1,-50-52 1,47 42 32,-74-56 0,47 50-571,62 41-615,-1 0-1,1 0 1,0-1-1,0 1 1,-1 0-1,1 0 0,0 0 1,0 0-1,-1-1 1,1 1-1,0 0 1,0 0-1,-1 0 1,1 0-1,0 0 0,-1 0 1,1 0-1,0 0 1,0 0-1,-1 0 1,1 0-1,0 0 1,-1 0-1,1 0 0,0 0 1,-1 0-1,1 0 1,0 0-1,0 1 1,-1-1-1,1 0 1,0 0-1,0 0 0,-1 0 1,1 1-1,0-1 1,0 0-1,0 0 1,-1 0-1,1 1 1,0-1-1,-6 5 16,1 0 0,0 0 0,0 0 1,0 0-1,0 1 0,1 0 0,0 0 0,0 0 0,1 0 0,0 0 1,0 1-1,0 0 0,1 0 0,0-1 0,0 1 0,1 0 0,0 1 1,-1 11-1,3 13 26,2-1 1,1-1-1,1 1 1,1 0-1,13 35 0,-11-43-20,1-1 0,1 1 0,1-2 0,1 1 0,0-2 0,2 1 0,0-2 0,2 0 0,0-1 0,1 0 0,1-1 0,33 24 0,-44-35-21,1-2 0,-1 1 0,0-1 0,1 0 0,0-1 0,0 1 0,0-2 0,0 1 0,1-1 0,-1 0 0,1-1-1,-1 0 1,1 0 0,0-1 0,-1 0 0,1-1 0,-1 0 0,1 0 0,-1 0 0,13-5 0,-20 6-4,0-1 0,0 1 1,-1 0-1,1-1 0,0 1 0,0-1 1,-1 1-1,1-1 0,0 1 0,-1-1 1,1 0-1,-1 1 0,1-1 1,0 0-1,-1 1 0,1-1 0,-1 0 1,0 0-1,1 0 0,-1 0 0,17-27-2,-2 0 0,-1-1-1,-1 0 1,-1-1-1,10-43 1,10-176-41,-21 135 12,34-335-90,-8 65 174,-23 210-3,-10 155-49,-3 14 77,-2 8 267,-49 326 851,23 15-225,26-329-938,-5 91 189,4-1-1,17 145 0,-8-197-214,2-1-1,2 1 0,3-1 0,2-1 0,2-1 1,39 75-1,-39-91-458,-14-27-525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58:57.41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0 303 4372,'8'-1'1426,"22"-4"-101,-16 6-147,40 13 229,72 15 275,-109-27-1619,0 0 0,0-1 0,1-1 0,-1 0 0,30-6 0,-40 5-56,0 0-1,0-1 1,0 0-1,-1 0 1,8-4-1,-5 1-6,-1-1 0,0 0 0,0 0 0,0-1 0,-1 0 0,0 0 0,0 0 0,-1-1 0,0 0 0,0 0 0,-1-1 0,0 0 1,0 0-1,5-16 0,-7 16-3,0 0 0,0 0 1,-1-1-1,-1 1 1,1 0-1,-2-1 1,1 1-1,-1-1 1,-1 1-1,0-1 1,0 1-1,0-1 1,-2 1-1,1 0 1,-5-12-1,7 21 2,-1-1 0,1 0 1,0 1-1,-1-1 0,1 0 0,-1 1 0,1-1 1,-1 1-1,1-1 0,-1 0 0,0 1 0,1-1 0,-1 1 1,1 0-1,-1-1 0,0 1 0,0-1 0,-4-2 0,0 0 0,1 0 0,-1 0 0,-1 0 0,1 1 0,0 0 0,0 0 0,-1 0-1,1 1 1,-1 0 0,0 0 0,1 0 0,-1 1 0,0-1 0,1 1 0,-1 1 0,0-1 0,1 1-1,-1 0 1,1 0 0,-1 1 0,-6 2 0,-10 7 9,-1 1 1,2 1-1,-1 0 1,2 2-1,0 1 1,1 0-1,-34 38 0,32-30 34,2 1 0,1 0 0,1 2 0,1 0 0,1 0 0,-12 33 0,23-47 9,0-1 0,1 1-1,0-1 1,1 1-1,0 0 1,1 0-1,0 0 1,2 0 0,-1 0-1,1 0 1,1-1-1,0 1 1,1 0 0,1-1-1,0 1 1,0-1-1,1 0 1,1 0-1,0-1 1,0 0 0,1 0-1,1 0 1,0-1-1,0 0 1,1-1-1,0 1 1,19 13 0,-12-11-44,2-1 1,-1-1-1,1 0 1,1-1 0,0-1-1,0-1 1,1 0-1,0-2 1,0 0 0,0-1-1,0-2 1,1 0-1,-1 0 1,1-2-1,-1-1 1,1-1 0,22-4-1,-21 2-263,0-2-1,0 0 1,0-2-1,-1 0 1,0-1-1,30-19 1,-32 16-382,-1-1 0,0 0 0,-2-2 0,1 0 0,-2 0-1,0-2 1,13-18 0,22-46-2075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58:57.74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42 0 4804,'3'66'1736,"-3"-1"0,-11 85-1,5-71-822,-3 19-9,-4 98 320,10-108-849,0 141 466,5-150-599,-1-13 213,11 74 0,-9-121-315,0 0 0,2-1 0,0 1 0,1-1 0,1 0 0,1 0 0,0-1 0,16 24 0,-19-34-98,0 0 0,1 0 0,0-1 0,0 0 0,1 0 0,0 0 0,0-1 0,0 0 0,0 0 0,16 6 0,-12-7-14,1 0 0,-1 0 1,1-1-1,0-1 0,0 0 0,0-1 1,13 0-1,10-2-4,-1-2 0,0-2-1,0-1 1,54-18 0,-19 3-95,-1-3 1,111-57 0,-175 79-82,0 0 1,0 0 0,-1-1 0,1 1 0,-1-1 0,5-4 0,-2 1-166,0 1-859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59:00.02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758 0 3172,'14'7'193,"-11"-5"-83,1 0 1,0 0 0,-1 0 0,0 0 0,0 1-1,1-1 1,-1 1 0,-1 0 0,5 4-1,-4-3 2,5 3 130,-2 0 1,1 0 0,-1 1 0,0 0-1,-1 0 1,1 0 0,-2 1-1,6 12 1,-7-9 57,0 0 1,-1 0-1,-1 0 1,0 0-1,-1 0 1,-2 25-1,-16 76 1050,16-103-1266,-16 64 437,-3 0 1,-3-1-1,-40 82 1,-125 198 490,91-203-744,-127 149 1,174-238-204,-68 61-1,113-117-56,0 1 0,0-1 1,1 2-1,-6 6 0,4-3-9,0-2 59,15-6-77,6 2 19,0-1 1,0-1-1,1-1 1,-1 0-1,0 0 1,20-3-1,99-16-8,-50 5 8,1292-67 52,-1182 82-44,209-5-2,-358-1 48,-45-2-106,-4-19-36,3 19-119,-4-3-68,-1-1 177,4 5 35,0 1 1,0-1-1,-1 1 0,0-1 0,0 1 0,0 1 0,-8-7 0,-1 0-27,4 3 15,0-1 1,0 0-1,-11-13 1,-23-23 2,-7 2 20,-2 3 54,12 12-3,32 22-22,0 5 37,-24 0 33,24 0-8,7 7 6,1 0 0,0 1 0,1-1 0,0 0 0,0 0 0,1 1 0,0-1 0,0 0 0,0-1 0,1 1 0,0 0 0,1-1 0,-1 1 0,1-1 0,0 0 0,1 0 0,0-1 0,-1 1 0,2-1 0,6 6 0,5 1 11,1 0 0,0-1 0,1 0 0,0-2-1,1 0 1,0-1 0,0-1 0,27 6 0,24 1 29,79 5 0,-110-15-62,-12 0-17,37 2 111,-61 2-66,-1-2-17,-1 0-1,0 0 1,0 1-1,0-1 1,-1 0-1,0 1 1,0 0-1,-1-1 0,0 1 1,0-1-1,0 1 1,-1-1-1,0 1 1,-1-1-1,1 1 1,-1-1-1,0 0 1,0 0-1,-1 0 0,0 0 1,-6 8-1,-26 34 70,-3-1-1,-2-3 0,-50 45 0,50-51-111,-100 86-2169,132-117-242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59:00.75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20 2324,'0'0'2680,"11"2"-1282,424 16 3711,11-35-4186,-310 8-813,14-1-486,-48 7-6822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59:00.96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 0 7353,'-21'62'1456,"29"-5"-156,11 3-168,15 4-92,14 5-308,-8 3-176,8 5-236,0 7-144,-8 0-32,0 0-108,-5 3-12,-8-3-40,-6-5-200,-8-5-640,1-10-772,-1-11-988,0-7-496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59:01.41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545 215 4488,'-2'-12'227,"0"1"-1,-1 0 0,0 0 1,-1 0-1,-5-10 1,-4 4 531,-2 0-240,-35-30 0,41 40-405,0 1 1,-1-1 0,1 2 0,-1-1 0,0 1 0,-1 1 0,-15-5 0,16 6-88,-1 1 0,0 1 0,0 0-1,0 0 1,0 1 0,1 0 0,-1 1 0,0 1-1,0 0 1,0 0 0,1 1 0,-1 0 0,1 1 0,0 0-1,0 0 1,0 1 0,1 1 0,0-1 0,0 2-1,0-1 1,1 1 0,0 1 0,0-1 0,0 1 0,1 1-1,1-1 1,-1 1 0,-8 17 0,4-4 105,1 2 1,1 0 0,0 0-1,2 0 1,1 1-1,1 0 1,-2 43-1,5-29 53,1-1-1,3 1 0,1-1 0,11 57 0,-9-76-97,0 0 0,1 0 0,1-1-1,0 0 1,2 0 0,0-1 0,1 0 0,0 0 0,2-1 0,0-1-1,14 15 1,-18-22-73,1 0 0,0-1 0,0 0 0,0-1 0,0 1 0,1-2 0,0 1 0,1-2 0,-1 1 0,1-1 0,0-1 0,0 0 0,0-1 0,0 0-1,0 0 1,0-1 0,1-1 0,-1 0 0,0 0 0,17-4 0,-15 2-11,0-1 0,-1 0 0,1-1 0,-1-1 0,0 0-1,0 0 1,-1-1 0,0-1 0,0 0 0,18-15 0,-17 10-1,0 0 0,-1-1 0,0 0 0,-1 0-1,-1-1 1,0-1 0,10-21 0,-3-4-2,-2-1-1,-2 0 0,-1-1 0,-2 0 0,5-72 0,-1-125 8,-12 195 18,-1 35 743,6 20-548,77 165 30,56 105-817,-115-242-637,-20-31-842,3-3-760,29 21-195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12:53.4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348 47 10157,'0'0'859,"8"3"-67,7 3-652,-1 1 0,0 1 0,0 0 0,0 1 0,-1 0 0,-1 1 0,0 1 0,0 0 0,-1 1 0,0 0 0,-1 0 0,-1 1 0,9 15 0,-12-17-114,0-1 0,0 1-1,-2 0 1,1 0 0,-1 0-1,-1 0 1,0 1 0,-1 0-1,0-1 1,-1 1 0,0 0-1,-1 0 1,0 0-1,-1 0 1,0 0 0,-1 0-1,0-1 1,-1 1 0,-4 11-1,-2-3-20,-1 0 1,-1 0-1,-1-1 0,0 0 0,-2-1 0,0-1 0,-1 0 1,-25 23-1,11-16 16,0-1 0,-2-2 1,0-1-1,-47 22 1,62-34 64,-1 0 0,1-2 0,-30 8 1,42-13-71,0 0 1,-1 0 0,1 0-1,0-1 1,-1 0 0,1 0 0,-1 0-1,1 0 1,0-1 0,-1 0-1,1 0 1,0 0 0,0 0-1,0-1 1,0 1 0,0-1-1,0 0 1,0 0 0,0-1-1,-4-3 1,4 2-12,0-1-1,0 0 1,1 0-1,-1 0 1,1 0 0,0 0-1,1-1 1,-1 1-1,1-1 1,0 1 0,1-1-1,-1 0 1,1 0-1,0 0 1,1 0 0,-1-11-1,2 0-3,0 1 0,1 0 0,1 0 0,0 0 0,7-17-1,3-4-25,2 1-1,1 0 1,2 1 0,2 2-1,30-42 1,-8 21-770,3 1 1,58-53 0,13 4-2567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13:20.7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1 176 2408,'0'0'2918,"5"8"-2534,5 7-112,-1 0 0,-1 1 0,11 29 0,-2 14 270,-6-15-33,3 0-1,1-1 1,2-1-1,28 50 1,33 27 554,-64-99-862,2-2 0,0 1 0,35 28 0,-7-12 115,2-3 0,0-2 0,76 36 1,-117-64 439,-1-9-536,2-3-202,0-1 1,-1 0-1,0 0 1,-1 0-1,0-1 1,-1 0-1,0 1 1,-1-1 0,0 0-1,0-18 1,-16-253-69,-1 197 23,7 50 24,-2-14 16,-5-3 40,6 25-55,7 21 1310,1-1-991,-12-153-10,8 109-290,5-14 4,0 59-42,-3 65-192,1-38 211,1 33 0,2-33 9,1 44 31,4 1 0,26 121 0,-5-97 443,3-2 1,78 156-1,-71-177-171,2-2 0,3-1 0,98 111 0,-59-90-205,122 99 1,-193-174-99,-8-6 3,0-1-1,0 0 0,0 0 0,0-1 0,1 1 0,-1 0 0,1-1 0,4 3 0,16 8-83,-17-9-606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59:01.84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1 593 5957,'0'0'606,"7"-5"376,20-11 17,0 0 1,32-12-1,48-27-146,-91 45-820,-1 0 1,-1-1 0,0-1-1,0 0 1,14-16 0,-18 15-20,0 1 0,-1-1 0,0 0 0,0-1 0,-2 0 0,0-1 1,0 1-1,-2-1 0,0 0 0,0-1 0,4-30 0,-9 33 25,0 0-1,0 1 1,-2-1-1,0 1 1,-4-17-1,6 28-32,0 0-1,-1 0 0,1-1 1,-1 1-1,1 0 0,-1 0 0,0 0 1,1 0-1,-1 0 0,0 0 1,0 0-1,-1-1 0,-2-3 0,-6-7 10,0 2 0,-15-14-1,20 20-11,1 1 0,-1-1 0,0 1-1,0 0 1,-1 1 0,1-1 0,0 1-1,-1 0 1,0 1 0,-10-3-1,7 4 0,-1 0 0,1 1 0,0 0-1,0 0 1,0 1 0,0 1 0,0-1-1,0 1 1,0 1 0,1 0-1,-13 7 1,9 1 39,10-10-41,-9 12 32,1 1 0,0 0 0,-8 18 0,16-28 0,-1 1 0,1 0 0,0-1 0,1 1-1,-1 0 1,1 0 0,1 0 0,-1 0 0,1 0 0,0 0-1,0 0 1,0 0 0,1 0 0,3 11 0,1-3 61,1 0-1,0 0 1,1-1 0,1 0 0,16 22 0,55 54 175,-62-70-226,46 47 194,51 57 154,-99-104-328,0 1 1,-1 1 0,-1 0 0,16 35 0,-27-50-52,1-1 0,-1 1 0,-1-1 0,1 1 1,-1-1-1,0 1 0,-1 0 0,1-1 0,-1 1 1,0 0-1,0 0 0,-1 0 0,0-1 0,0 1 1,0 0-1,-1-1 0,1 1 0,-1-1 0,-4 7 1,-7 3-7,-3-1 3,0 0 0,-1-1 0,-1-1 0,-21 11 0,29-18-117,-1 0 1,1 0-1,-1-1 1,0-1-1,-1 0 1,1 0-1,0-1 1,-1-1-1,1 1 0,-19-2 1,-11-5-1216,40 5 1186,0 0 1,0-1 0,-1 1-1,1 0 1,0-1 0,0 1-1,0-1 1,-1 1 0,1-1-1,0 0 1,0 1 0,0-1-1,0 0 1,-1-1 0,-47-36-2663,-1-11-320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59:02.14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8349,'6'8'1413,"3"4"-1104,-1 1 0,-1 0 0,0 0 1,-1 0-1,0 1 0,-1 0 0,0 0 0,3 24 0,15 132 1126,-18-117-1119,81 559 914,-46-442-1203,-37-162-78,-1 0-227,1 1-68,1 4 21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59:02.51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400 19 8213,'38'-15'1423,"-30"12"-148,-7 14-304,0-1-817,0 1-1,0-1 1,-2 1 0,1-1 0,-1 1 0,0 0 0,-1-1 0,-6 20 0,-5-3 35,-1 0 1,0 0 0,-3-1 0,-31 39 0,-88 88-17,124-141-156,-21 24-3,6-6-7,-45 37 0,31-32-16,31-26 277,20-2 34,5 5-192,0-2-1,0 0 0,1-1 0,0-1 1,19 7-1,124 25 529,-49-14-295,-21-4-231,45 14 0,-118-31-181,0 0 0,16 1 0,-6-1-445,-20-4-500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59:03.60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19 264 4936,'0'0'3377,"-3"-9"-2891,-10-26-148,13 34-328,-1 0-1,1 0 1,0 0 0,0 1 0,-1-1-1,1 0 1,0 0 0,0 0 0,0 0 0,0 0-1,0 0 1,0 0 0,0 0 0,0 0-1,1 0 1,-1 0 0,0 0 0,0 0-1,1-1 1,12-42 137,-13 42-141,1 1 0,-1-1 0,1 0-1,-1 1 1,1-1 0,0 0 0,0 1 0,0-1 0,0 1 0,2-3 0,25-34 18,-27 36-17,0 1 1,1-1-1,-1 1 0,0 0 1,0-1-1,1 1 0,-1 0 0,0 0 1,1 0-1,-1 0 0,3-1 1,6-4 58,1 0 1,0 0 0,23-7-1,-29 11-23,0 1 0,1 0-1,-1 0 1,1 0 0,-1 1 0,1-1-1,-1 1 1,1 1 0,-1-1-1,0 1 1,1 0 0,-1 0 0,11 4-1,-5 1 26,1 1 0,-1-1 0,-1 2 0,1-1 0,-1 2 0,0-1 0,-1 1 0,0 1 0,-1 0 0,0 0 0,8 12 0,0 4 42,-1 1-1,-1 0 1,16 46-1,-15-26-15,-1 1-1,-3 1 0,-2-1 0,-3 2 0,-1-1 0,-2 1 1,-9 94-1,3-116-55,1-28-5,0-6 0,-2-50-27,6 10-45,1 0-1,2 0 0,2 0 0,22-73 0,-12 60 26,3 0 1,2 1-1,2 1 0,54-91 0,-73 140 14,1 1-1,-1-1 1,1 1-1,1 0 0,-1 1 1,1-1-1,0 1 0,0 0 1,11-5-1,-15 9 1,0 0 0,0 1 1,1-1-1,-1 1 0,0 0 0,0 0 0,1 1 0,-1-1 0,1 1 0,-1-1 1,0 1-1,1 0 0,-1 0 0,1 1 0,-1-1 0,0 1 0,1-1 1,-1 1-1,0 0 0,1 0 0,-1 1 0,0-1 0,0 1 0,0 0 0,0-1 1,0 1-1,3 3 0,3 4 16,1 1 0,-1 0 0,-1 0 0,0 1 0,0 0 0,-1 0 0,8 18 0,35 93 67,-43-103-71,10 37 32,-2 1 1,-2 1-1,-3 0 0,3 67 1,-2-45-21,-10-74 38,0-14-72,17-75-13,3 0 1,4 2 0,4 0-1,3 2 1,44-78 0,-74 153 21,3-7 11,1 0 1,0 0-1,1 1 0,0 0 1,0 1-1,1 0 1,14-13-1,-20 20 9,0 1 0,0-1 0,0 1 0,1 0 0,-1 0 0,0 0 0,1 0 0,-1 0 0,1 1 0,-1-1 0,1 1 0,0 0 0,-1-1 0,1 1 0,-1 0 0,1 1 0,-1-1 0,1 0 0,0 1 0,-1-1 0,1 1 0,-1 0 0,0 0 0,1 0 0,-1 0 0,0 0 0,1 1 0,-1-1 0,0 1 0,0-1 0,0 1 0,0 0 0,2 2 0,6 8 100,0-1 1,-1 1-1,0 1 1,10 18 0,-17-27-93,21 38 169,-2 1 0,-2 1-1,21 75 1,19 138-2174,-53-215-3512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59:04.07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299 175 3764,'0'-9'939,"0"-27"117,-3 18-114,0 8-715,3 6-157,-1 0 0,0 1 0,0-1 0,-1 0 0,1 1 0,-1-1 0,0 1 0,0-1 1,-4-4-1,-13-23 136,14 23-9,-4 4-80,-27-11-84,36 15-30,-1-1 0,1 1 1,-1 0-1,0-1 0,1 1 0,-1 0 0,0 0 1,1 0-1,-1-1 0,0 1 0,1 0 0,-1 0 0,0 0 1,1 0-1,-1 0 0,0 0 0,1 0 0,-1 1 1,0-1-1,1 0 0,-1 0 0,1 0 0,-1 1 1,0-1-1,1 0 0,-1 1 0,-9 4 91,0 0-1,1 0 1,0 1 0,0 1-1,1-1 1,-1 1-1,2 1 1,-1 0 0,1 0-1,0 0 1,0 1 0,1 0-1,-6 13 1,-1 6 149,1 2 0,2-1 0,1 2 1,1-1-1,2 1 0,0 0 0,3 1 0,0-1 1,3 1-1,0-1 0,7 48 0,-4-62-96,1 0-1,0 0 1,9 21-1,-13-37-134,0 0-1,1 0 0,-1 0 1,0 0-1,1-1 0,-1 1 1,1 0-1,-1 0 0,1-1 1,0 1-1,-1 0 0,1-1 1,0 1-1,-1 0 0,2 0 1,0 0-3,2 3 4,0-1 0,0 0-1,0 0 1,0-1 0,1 1-1,-1-1 1,1 0 0,-1 0 0,1-1-1,0 1 1,0-1 0,8 1-1,16-6 16,-14-3-15,2-7-12,-1 0 0,-1-1 0,0-1 0,-1 0 0,0-1 0,14-24 0,-4-2-23,-2-1-1,-3-2 0,-1 1 1,15-61-1,27-89 66,-49 164-45,-8 27 22,0 11 3,10 33 6,-2 0-1,-2 2 1,7 82 0,6 31 13,-9-97-24,13 81-139,-25-133-322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59:04.62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42 215 7945,'-7'-11'221,"1"2"-65,0 0 1,1 0 0,-6-14 0,10 18-66,-1 1 0,1 0 1,0-1-1,1 1 1,-1-1-1,1 1 0,0-1 1,0 1-1,0-1 1,0 1-1,1-1 1,1-5-1,3-6 169,1 0 0,12-22 1,-14 32-52,4 3-64,-6 2-134,0-1 10,1 1 1,0 0 0,0 0-1,0 0 1,-1 0 0,1 0-1,0 1 1,0-1-1,0 1 1,0 0 0,0 0-1,0 0 1,0 0 0,0 1-1,0-1 1,0 1 0,0 0-1,0-1 1,0 1-1,-1 1 1,1-1 0,4 3-1,2 3 58,0 0 0,0 1 0,-1 1 0,-1-1 0,1 1 0,-1 0 0,-1 1 0,0 0-1,0 0 1,-1 0 0,7 18 0,2 14 223,16 72 0,-29-108-276,16 66 143,-4-1 0,9 142 1,-22-133-139,0-79-28,0 0-1,0 1 1,0-1-1,0 0 1,0 1-1,0-1 1,0 0 0,0 1-1,1-1 1,-1 0-1,0 0 1,1 1-1,-1-1 1,1 0 0,0 0-1,-1 0 1,1 0-1,0 1 1,1 0-1,-1 0 30,97-415-137,-82 356 106,4-17 0,52-124 1,-68 191 205,1 15-57,8 13-47,-1 1-1,-1 0 1,-1 1 0,-1 0-1,10 41 1,-1 21 31,5-2 0,3 0 0,44 95 0,-7-50-1506,-60-123-289,32 15-4952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59:05.54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559 55 2636,'-7'-3'623,"-2"-2"-369,-26-9 2034,-10-1-898,31 10-1309,0 2 0,-1 0-1,1 0 1,-1 1-1,1 1 1,-1 1 0,1 0-1,-1 0 1,0 2 0,1 0-1,0 0 1,-1 1 0,1 1-1,-16 7 1,13-4 51,1 2 0,0 0-1,0 1 1,1 0 0,0 1 0,1 1 0,1 0 0,-1 1 0,-21 28 0,28-32-66,0 1 1,1 0 0,0 0-1,1 0 1,0 0-1,0 1 1,1 0-1,0 0 1,1 0 0,1 0-1,0 1 1,0-1-1,1 1 1,0-1 0,1 1-1,3 23 1,-2-29-30,0 1 0,1-1 1,0 0-1,1 1 0,0-1 1,-1 0-1,2 0 0,-1 0 1,1-1-1,0 1 0,0-1 1,0 0-1,7 6 0,-4-6-15,0 1 0,0-1-1,1-1 1,-1 1 0,1-1-1,0-1 1,0 1 0,1-1 0,10 2-1,-5-2-21,0-1 1,0 0-1,0-1 0,1-1 0,-1 0 0,0-1 1,0 0-1,0-1 0,0-1 0,0 0 0,0-1 1,18-8-1,-16 5-9,-1-1 1,0-1 0,0 0-1,-1-1 1,0-1-1,-1 0 1,0-1-1,-1 0 1,13-17 0,-12 12-60,-2-1 1,0 0 0,0-1 0,-2 0 0,-1 0 0,0-1 0,5-23-1,22-106-80,-29 122 177,-6 27-26,0 0 0,0 0 0,0 0 0,0 0 0,0 0 0,0 1 0,0-1 0,0 0 0,1 0 0,-1 0 0,0 0 0,0 0 1,0 0-1,0 0 0,0 0 0,0 0 0,0 1 0,0-1 0,0 0 0,0 0 0,0 0 0,0 0 0,0 0 0,0 0 0,1 0 0,-1 0 1,0 0-1,0 0 0,0 0 0,0 0 0,0 0 0,0 0 0,0 0 0,0 0 0,1 0 0,-1 0 0,0 0 0,0 0 0,0 0 0,0 0 1,0 0-1,0 0 0,0 0 0,0 0 0,1 0 0,-1 0 0,0 0 0,0 0 0,0 0 0,0 0 0,0 0 0,0 0 0,0 0 1,0 0-1,0 0 0,0 0 0,1-1 0,-1 1 0,0 0 0,0 0 0,0 0 0,0 0 0,4 38 330,-3-35-336,4 62 190,3-1 0,3-1 0,2 0 0,43 118-1,-30-113-1136,-24-62-469,43-22-4532,-10-6 4277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59:06.02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360 46 6157,'3'-14'329,"-2"11"-62,-1 0-1,1 1 1,-1-1-1,1 0 1,-1 0-1,0 0 1,-1-5-1,-9 11 432,-3 2-543,0 0 1,1 1 0,-1 0 0,1 1 0,0 1 0,1-1 0,0 2 0,0 0 0,1 0 0,0 1 0,0 0 0,-9 14 0,9-8 2,-13 28-1,23-44-153,-1 0-1,1 1 0,0-1 0,0 1 0,0-1 0,0 0 1,-1 1-1,1-1 0,0 1 0,0-1 0,0 0 1,0 1-1,0-1 0,0 1 0,0-1 0,0 0 0,0 1 1,0-1-1,1 1 0,-1-1 0,0 0 0,0 1 1,0-1-1,0 1 0,1 0 0,8 22 66,-9-23-66,0 1-1,0 0 1,1-1-1,-1 1 0,0-1 1,1 1-1,-1 0 1,1-1-1,-1 1 0,0-1 1,1 1-1,-1-1 1,1 1-1,0-1 0,-1 1 1,2 0-1,3 3-2,1-1 0,-1 1-1,1-1 1,0 0 0,0-1 0,0 1-1,1-1 1,-1 0 0,1-1 0,-1 0-1,1 0 1,-1 0 0,1-1 0,0 0 0,-1 0-1,12-2 1,0-1-13,1-2 1,-1 0-1,0-1 0,-1 0 1,1-2-1,-1 0 0,-1-1 0,20-14 1,-24 15-6,-1-1 1,0 0 0,0-1 0,-1 0 0,0 0 0,-1-1-1,0-1 1,-1 1 0,0-1 0,12-26 0,-19 36 14,0 1 1,-1-1 0,1 1-1,-1-1 1,1 1-1,-1-1 1,0 0 0,1 1-1,-1-1 1,0 0 0,0 1-1,0-1 1,0 0-1,-1 1 1,1-1 0,-1-1-1,0-2-5,1-1 19,-6 14 55,-4 9 7,0 1 1,1 0-1,1 0 0,0 1 0,2 0 0,0 0 0,1 1 0,1-1 0,1 1 0,0 0 0,1 28 0,4-9 155,1-1 0,14 70 0,31 73 278,-46-172-482,38 112 455,-23-73-248,-2 1 0,-1 0 0,7 63 0,-19-101-222,-2 0 1,1 0-1,-2 1 0,1-1 0,-2 0 0,1 0 1,-2 0-1,1 0 0,-1 0 0,-1-1 1,0 1-1,-1-1 0,0 0 0,0 0 1,-1-1-1,0 1 0,-1-1 0,0 0 0,0-1 1,-1 0-1,0 0 0,-1-1 0,1 0 1,-1 0-1,-20 10 0,10-7-10,-1-2 0,0 0 0,-1-1 0,0-1-1,0-1 1,-1 0 0,-35 1 0,42-5-33,0-1-1,0-1 1,-1 0-1,1-1 1,0-1 0,0 0-1,0-1 1,1 0-1,-1-2 1,1 0-1,-21-12 1,21 10-64,1 0-1,0-2 1,1 1-1,0-2 1,1 1-1,0-2 1,-14-18-1,18 20-82,1 1 1,1-2-1,0 1 0,0 0 0,1-1 1,0 0-1,1 0 0,0 0 0,1-1 1,-2-21-1,4 15-502,0 1 1,0-1-1,2 0 1,0 0-1,9-29 1,13-25-2127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59:06.36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1 243 5064,'7'-4'986,"5"-2"-650,0 2-1,0-1 1,1 1 0,0 1-1,0 0 1,13-1 0,92-4 783,-78 7-965,0-2 1,42-8-1,71-30-133,-131 34-15,-1-2-1,0 0 1,-1-1 0,35-23 0,-47 24-4,4-14 44,-8 12 81,-4-12 62,0 17-22,-8 4 12,2 1-137,-1 0 1,1 0 0,-1 1-1,1 0 1,0 0 0,-1 0-1,1 1 1,-1 0 0,1 1-1,-11 2 1,7 0 15,0 1 0,0 0 0,0 0 0,0 1 0,-17 13 0,15-9-21,0 1 0,1 0 1,0 1-1,0 1 0,2-1 0,-1 1 0,2 1 0,0 0 0,-9 20 0,11-17-52,0 0-1,1 1 1,1-1 0,1 1-1,0 0 1,2 0-1,0 0 1,1 0-1,0 0 1,2 0-1,0 0 1,1 0-1,1 0 1,0-1-1,14 34 1,-11-36-441,0-1-1,2 1 1,-1-1 0,2 0-1,0-1 1,16 17 0,13 2-2244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59:06.66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3 297 7617,'0'0'896,"0"5"-46,-1 47 225,-1-22-420,6 59-1,3-51-483,1 0 1,3-1-1,16 38 0,-25-63-152,-2-10-11,0 0-1,0-1 0,0 1 1,0-1-1,1 1 1,-1-1-1,1 1 0,-1-1 1,1 1-1,0-1 1,0 0-1,-1 1 1,1-1-1,2 3 0,11 14 38,-10-14-10,-1-6 21,3-3-47,-1 1 0,0-1 0,0 0-1,-1 0 1,1 0 0,-1-1-1,-1 0 1,1 0 0,-1 0-1,4-9 1,3-11 4,9-36-1,-8 24-8,106-364-236,-113 389-131,-2 6 238,0 1 1,0-1-1,2-12 1,-6-16-3851,-5 0 832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13:25.1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353 287 2872,'0'0'5896,"-5"0"-5344,-13 2-344,-17 3-105,1-2 0,-1-1 0,1-2 1,-47-5-1,23-6-88,57 11-13,-1-1 1,0 1-1,1-1 1,-1 1-1,1-1 0,-1 1 1,1-1-1,-1 0 1,1 0-1,-1 0 1,1 0-1,0 0 0,0 0 1,-1 0-1,1 0 1,-1-2-1,-3-2 3,-14-14-28,19 19 20,0-1 0,-1 1 1,1 0-1,0-1 0,0 1 1,-1 0-1,1-1 0,0 1 1,0 0-1,0-1 1,-1 1-1,1-1 0,0 1 1,0 0-1,0-1 0,0 1 1,0-1-1,0 1 0,0-1 1,0 1-1,0 0 0,0-1 1,0 1-1,0-1 1,0 1-1,0-1 0,1 1 1,0-10-23,1 1 1,0 0-1,1 0 0,0 0 1,0 0-1,1 0 1,0 1-1,1 0 1,0 0-1,6-9 1,-2 7 1,0-1 0,1 1 1,0 1-1,0-1 0,1 2 1,21-14-1,8 2-11,-4 5-38,-25 11 47,27-2-35,-19 4 42,-18 2 18,-1 0-1,1-1 1,-1 1-1,0 0 1,1 0-1,-1 0 0,1 0 1,-1 0-1,0 0 1,1 0-1,-1 1 1,1-1-1,-1 0 1,0 0-1,1 0 1,-1 0-1,0 0 1,1 1-1,-1-1 1,1 0-1,-1 0 0,0 0 1,0 1-1,1-1 1,-1 0-1,0 1 1,1-1-1,-1 0 1,0 1-1,5 5 15,0-1 0,0 1 0,-1 0 0,0 0 0,-1 0 0,1 0 1,-1 1-1,0-1 0,-1 1 0,1 0 0,-1 0 0,-1 0 0,2 11 0,-1 10 446,-2 0 0,-1 1 0,-9 55 0,-27 85 999,17-90-970,18-70-449,-38 145 335,31-124-360,-1-2 0,-2 1-1,-18 30 1,25-50-385,-1-1 0,1 0-1,-2 0 1,1 0 0,-1-1 0,0 0-1,-1 0 1,0-1 0,0 0 0,-13 7-1,-11 3-2980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59:10.46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1156 2140,'0'0'2178,"12"0"-1832,217-6 538,14-18-396,-60 5-26,570-29 1106,-361 26-1220,741-57 380,211-13-518,849-56-2,-1383 86-212,1008-82 450,-876 64-125,579-54 242,-314 34-559,-206 18 124,-542 27 792,-264 29-525,11 11-252,-9 0-77,-142 11 176,-34 4-3192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59:11.97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18 161 6385,'0'0'2709,"-4"8"-1293,1 3-1214,0-1 0,1 1 0,0-1 0,0 1 0,1 0 0,1 0 0,0 0 0,0 0 0,1-1 0,1 1 0,-1 0 1,2 0-1,-1-1 0,7 15 0,22 54 462,3 0 1,3-3-1,51 77 1,17 5 287,-27-41-353,-73-110 407,3-3-575,24 12-184,-32-16-245,0 0 0,1 0 0,-1 1 0,0-1 0,1 0 0,-1 0 0,0 1 0,1-1 0,-1 0 0,0 0 0,1 0 0,-1 0 0,1 0 0,-1 0 0,0 1-1,1-1 1,-1 0 0,1 0 0,-1 0 0,0 0 0,1 0 0,-1-1 0,1 1 0,-1 0 0,0 0 0,1 0 0,-1 0 0,0 0 0,1 0 0,-1-1 0,1 1 0,-1 0 0,0 0 0,1-1 0,-1 1 0,0 0 0,13-10 14,-1-1 0,-1 1-1,0-2 1,0 0 0,-1 0 0,-1-1-1,11-18 1,53-111-76,-50 95 77,124-285-100,-100 219 84,-3 18 3,-22 51-86,-3 0-1,17-56 0,-35 95-297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59:12.51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 1 7293,'0'0'4032,"-6"34"-2864,6 16-168,0 19-212,6 3-120,2 7-308,10 2-68,-4-6-104,7-1-152,6-7-24,-1-5-48,-4-8-728,4-9-692,1 9-5236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59:13.07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1131 434 8249,'0'0'2584,"1"9"-1682,8 33 2,27 74 0,-36-115-896,0-1 1,1 1-1,-1 0 0,0 0 0,0 0 0,0-1 0,0 1 1,0 0-1,0 0 0,0 0 0,0 0 0,0-1 0,0 1 1,0 0-1,-1 1 0,-1 13 16,-2-1 0,0 1 0,0-1 1,-2 0-1,1 0 0,-12 17 0,16-29-24,0-1-1,1 0 0,-1 0 1,0 0-1,-1 0 0,1 0 1,0 0-1,0 0 0,0 0 1,-1 0-1,0 0 0,-15 10 8,-1 0 0,0-1 0,0-1 0,-1-1 1,1-1-1,-27 7 0,5-8 7,39-5-16,0-1 0,0 0 0,0 0 0,0 0 0,0 0 0,0 0 0,0 0 0,0 0 0,0 0 0,0 0 0,0-1 0,0 1 0,0 0 0,-2-1 0,-9-4 1,0 0-1,0-1 1,1 0 0,-1-1-1,1 0 1,1-1-1,0 0 1,0-1 0,-15-16-1,9 4-1,1 0 0,2-2 0,0 1 0,1-2 0,-11-30 0,-33-126 28,28 49-44,15 68 22,-2 0 0,-23-62 0,35 119 2,4 20-2,1 1 0,0 0 0,1-1 0,7 19 0,-5-14 17,12 34 107,27 59 0,6 15 95,-43-104-138,-1 1-1,0-1 0,3 41 0,-9-53-40,0 0 0,-1 1 0,0-1-1,-1 0 1,0 0 0,0 0 0,-1 0 0,-1-1-1,0 1 1,-1-1 0,-5 11 0,8-19-37,1 0-1,0 0 1,0 0 0,-1 0 0,1-1-1,-1 1 1,1-1 0,-4 3 0,-14 13 4,0-2 0,-1-1 0,0 0 0,-28 13 0,16-14-2,-1-1 1,0-2 0,0-2-1,-1-1 1,0-1 0,0-2-1,-1-1 1,-60-4 0,35-6-29,9-9-14,7-2-118,35 14-443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59:13.30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0 141 6489,'0'0'1224,"9"-5"-10,29-15-170,-20 7-83,4-5-257,33-22 1,-45 34-596,1 0-1,-1 1 1,1 0-1,0 0 1,0 1-1,0 1 1,19-3-1,8 1 91,-22 7 17,14 6-17,-22-6-77,-5 6-81,1 2-211,0 1 0,-1 0 0,-1 0 0,3 22 0,-5-26-1195,-11-1-1208,-45 26-948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59:15.83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2893 609 1456,'0'0'7382,"1"-7"-6656,4-28 143,-6 31-810,1 0-1,0 0 1,-1-1-1,0 1 1,0 0-1,0 0 1,0 0-1,-3-5 1,-1-3 48,-19-51 352,11 29-284,-15-57 0,-33-228 1254,60 313-896,0 13-210,-2 13-76,1 0 0,1 1 0,1-1 0,4 38-1,-1-41-152,-1-1-1,2 0 1,0 0-1,1 0 1,0-1-1,12 22 0,-15-34-81,-1 0-1,1-1 0,0 1 0,-1 1 0,1-1 1,-1 0-1,0 0 0,0 1 0,0 4 0,0-3-2,0-1 0,0 0 0,0 0 0,0 0 0,1 0 0,0 0 0,-1-1 0,4 5-1,13 27 52,-14-26 7,1 0 10,12 27-2,-12-27 125,-3-1-64,7 22-34,-7-23 95,-6 1-158,-14 23-41,18-30 0,-1-1 0,1 1 0,-1 0 0,1 0 0,-1-1 0,1 1 0,-1 0 0,0-1 0,1 1 0,-1 0 0,0-1 0,1 1 0,-1-1 0,0 1 0,0-1 1,0 0-1,1 1 0,-1-1 0,0 0 0,0 1 0,-1-1 0,-41 13-8,-57 10 0,81-22-64,-8-3-79,0-1 1,0-1-1,-37-11 1,60 14 122,1 0-1,-1 0 1,1-1 0,-1 1 0,1-1-1,0 0 1,-1 0 0,-3-3 0,-21-16-78,-4 0 51,24 16-14,12 13-113,10 23 204,-10-23 6,-4 44 102,-3-44-141,-6 23 10,7-23 79,-7-3-86,-33 15-6,39-19 15,0 0 0,-1 0 0,1 0 0,0 0 0,0-1 0,0 1 0,0-1 0,-1 0 0,1 0 0,0-1 0,0 1-1,-4-1 1,0-1-11,1-1-1,0 1 1,0-1-1,-7-4 1,-2-5-126,-6-10 32,2-1-1,1 0 0,0-1 0,-25-48 0,42 69 97,-1 0-1,1 0 1,-1 1-1,1-1 1,-1 0-1,0 1 0,0-1 1,-3-3-1,3 5 9,1-1-1,-1 0 0,1 0 0,0 0 1,-1 0-1,1 0 0,0 0 0,0 0 1,1 0-1,-1 0 0,-1-5 0,-7-19 3,7 20 6,4 13-98,3 21 97,-4-21-22,2-1 5,10 20 21,-10-19 116,-11-2-118,-22 15-31,17-15-109,-10-3-37,17-1 46,-1-6 48,-19-15 34,19 15 2,-1 10-39,-31 20 107,5 1-25,27-21-13,-1 0 7,-1 1 9,5-3-3,0-1 0,-1 1 0,1-1 0,-1 1-1,0-1 1,-6 2 0,6-1-43,3-2-4,0 0 0,0 0 0,0 0 1,0 0-1,0 0 0,0 0 0,0-1 0,-1 1 0,1-1 1,0 1-1,-3-1 0,-2-5-171,-22-16 50,17 9 65,-9-16 33,15 21 13,1 0 8,-14-18 38,14 19 13,0 14 31,-15 29-21,3-4-5,14-27 65,-3 1-47,-17 21-27,17-21-21,-2-2 6,-1 0 18,-29 15 38,12-8-31,19-9-36,0-1 5,-33 10 61,11-4-34,22-6-35,0-3 28,-39-7 22,37 6-20,5 2-3,1 0-1,-1-1 0,1 0 1,-1 0-1,1 0 0,-1 0 1,1 0-1,0-1 0,-4-2 1,-1 1-7,-24-14 4,3-1 22,-11-12-64,33 25 56,13 12-70,2 0 70,-4-4 12,0 1 0,-1 1 0,1-1 1,-1 0-1,1 1 0,2 5 1,-2-3 11,63 97 433,-54-81-308,0 1-1,17 44 1,-29-65-135,0-1 0,0 1-1,0 0 1,-1 0 0,1-1 0,-1 1-1,1 0 1,-1 0 0,0 3 0,3 23 117,-1-21-120,2 18 45,-4-24-60,0 0 0,0 1-1,-1-1 1,1 0 0,-1 0 0,1 0-1,-1 0 1,0 0 0,0 0 0,-2 4-1,0 0 8,1 0 195,-5-1-201,-22 15-14,16-13 18,-14 1 13,11-7-29,1-3 14,-1 1-21,1-2-1,0 1 0,0-2 1,0 0-1,0 0 0,1-2 1,-16-7-1,17 7 13,7 3-5,-1 0 0,1-1 0,0 1 0,0-1 0,-9-8-1,-15-11-25,22 18 8,10 12 28,0 0 28,-2-4-16,0 0 0,1-1 0,0 1 0,-1 0 0,1-1 0,0 1 0,0-1 0,1 1 0,-1-1 0,0 0 1,1 1-1,2 2 0,27 44 365,16 25 4,-39-59-157,-2 2-122,2 4 163,6 28-1,-12-42-212,-1 1 0,0-1-1,0 0 1,-1 1 0,0-1-1,0 1 1,0-1 0,-4 13-1,0-7-26,0 0 0,-1-1 0,-1 0-1,0 0 1,-1 0 0,-1 0 0,1-1 0,-2 0-1,1-1 1,-11 10 0,-11 7-30,0-1 0,-35 23 0,27-24 16,-1-1 1,-1-3-1,-1-1 1,0-1-1,-2-3 1,0-1-1,0-3 1,-1-1-1,-1-2 1,0-2-1,-76 2 1,97-10-8,0 0 0,0-1 0,0-2 0,0 0 1,1-2-1,-45-16 0,53 16-2,0-1 0,0-1 1,1 0-1,1-1 0,-1-1 0,1 0 0,1 0 1,0-1-1,1-1 0,0 0 0,-11-16 0,10 10-14,1 0 0,1-1 0,0 0 0,1-1 0,1 0-1,1 0 1,1-1 0,1 0 0,1 0 0,1 0 0,0-1 0,2 1-1,1-36 1,2 22-206,1 1-1,1 0 1,2 0 0,2 0-1,1 1 1,13-33-1,0 15-1112,2 1-1,2 1 1,52-72-1,-6 30-2480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59:16.11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1 173 8093,'0'0'677,"4"-6"262,3 1-617,15-22 941,-9 9-1058,0 1 0,2 1 0,0 0 0,17-15 0,-23 26-110,-1 0-1,1 0 1,0 1-1,1 0 1,-1 1-1,0 0 1,1 0-1,14-1 1,-24 4-73,1 0 1,-1 0-1,1-1 0,-1 1 1,1 0-1,-1 0 0,1 0 1,-1 0-1,1 1 0,-1-1 1,1 0-1,-1 0 0,1 0 1,-1 0-1,0 0 0,1 1 1,-1-1-1,1 0 0,-1 0 1,1 1-1,-1-1 0,0 0 1,1 1-1,5 3 31,0 0-1,-1 0 1,0 0 0,0 1 0,0 0 0,0 0-1,-1 0 1,0 1 0,0-1 0,0 1-1,-1 0 1,0 0 0,0 0 0,0 1 0,-1-1-1,0 1 1,0-1 0,-1 1 0,2 11-1,-5 2-238,0-1 0,-2 1-1,-6 23 1,9-38-883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59:17.74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1936,'0'0'7092,"7"8"-6566,2 2-371,21 30 552,-22-31-595,-4-3-29,1 0-1,-1 0 1,0 0-1,5 10 1,8 17 60,-12-24 831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59:18.03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89 3588,'0'0'4449,"42"18"-3513,4-13-228,1-10-336,1-5-144,-8-7-88,16 2-100,-10-3-40,2 2-112,5-14-3188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59:18.37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699 0 4904,'0'0'2389,"-21"47"-1309,-11 13-176,-11 21-124,3 1-140,-13 7-176,-8-2-212,-1 1-96,-4-1-104,4 2-64,-4-2 12,4-8-628,-7-2-1372,8-5-1168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13:25.3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 32 5997,'0'0'2553,"-4"-6"-1639,-10-15-388,10 16-112,4 13-390,-2 20-27,2-1 0,1 1 1,8 51-1,26 88 111,-18-103-1,34 82 0,38 57-82,-19-44-1864,-48-96-543,-7-3-313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59:18.62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30 6041,'34'42'1372,"12"-30"-868,-4-9-216,-2-10-108,8-8-32,19-20-1048,-14 5-1521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59:19.21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70 101 4168,'45'31'1140,"-36"-25"-90,-3-3-80,21 10-170,-20-9 484,-3-13-1229,14-24-38,-18 33-14,1-1 0,-1 0 0,1 1 0,-1-1 1,0 0-1,1 0 0,-1 0 0,0 1 0,0-1 0,1 0 1,-1 0-1,0 0 0,0 1 0,0-1 0,0 0 1,0 0-1,0 0 0,-1-1 0,-3-39 399,-2 34-230,-17-21-33,23 27-131,-1 0 0,1 0-1,-1 1 1,0-1 0,1 0 0,-1 1 0,0-1-1,1 1 1,-1-1 0,0 1 0,0-1 0,1 1 0,-1-1-1,0 1 1,0 0 0,0-1 0,-1 1 0,-30-11 98,32 10-103,-1 1 1,0 0-1,1 0 1,-1-1-1,0 1 1,0 0-1,1 0 1,-1 0-1,0 0 0,0 0 1,1 0-1,-1 0 1,0 0-1,0 0 1,1 0-1,-1 0 1,0 1-1,1-1 1,-1 0-1,0 0 1,-1 1-1,-8 2 39,6-2-4,0 0 0,0 0 1,0 0-1,0 1 0,0-1 0,1 1 0,-1 0 0,0 0 0,-3 4 0,-25 14 219,24-15 177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59:20.26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285 1 4380,'0'0'5254,"6"6"-4238,36 41-151,-16-20-388,-2 0-1,-1 2 0,32 52 0,-50-72-390,-1-1 0,0 1 0,0 0 0,-1 0 0,0 0 0,0 0 0,-1 1 0,-1-1-1,1 1 1,-2-1 0,1 1 0,-1-1 0,0 1 0,-1-1 0,0 1 0,-1-1-1,0 1 1,-1-1 0,-4 13 0,-1-6-76,-1-1-1,0 0 0,-1 0 1,0-1-1,-1 0 1,-1-1-1,0 0 1,-1-1-1,-19 14 1,-3 0-858,-2-2 0,-62 31-1,8-10-2123,2-9-855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59:20.48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334 1 6485,'13'42'2012,"-21"-5"-276,-5 5-476,-14-3-500,-8 2-312,3-2-220,-2 3-128,-1-5-68,3 5-64,-11-7-712,3-1-1360,-8-7-1180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59:20.95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352 956 7505,'2'-24'318,"0"0"0,1 0 1,1 0-1,2 1 0,0-1 1,18-40-1,-6 24-256,2 0-1,44-65 1,-55 92-58,22-25 0,-22 29-8,1 0 0,1 0 1,-1 1-1,1 0 1,1 1-1,-1 0 0,1 1 1,19-7-1,-23 11 5,0-1-1,0 1 1,1 0-1,-1 1 0,0 0 1,1 0-1,-1 1 1,1 0-1,-1 0 1,0 1-1,1 0 1,-1 1-1,0 0 0,0 0 1,10 5-1,-1 0 10,-1 2 0,0 0 0,0 0 0,-1 2 0,0 0 0,-1 0 0,-1 2 0,16 17 0,8 8 66,-35-37-55,0 1 0,0 0 0,-1 0 0,1-1 0,-1 1 0,0 0 0,1 1 0,0 1 0,1 1 22,0 0-1,-1 0 0,1-1-1,-1 1 1,0 0 0,0 0 0,0 1-1,-1-1 1,1 0 0,-1 1-1,-1-1 1,1 0 0,-1 1 0,0-1-1,0 1 1,-2 7 0,-1-5-10,0-1 0,-1 1 0,0-1 0,-1 0 0,1 0 1,-1-1-1,-1 1 0,1-1 0,-1 0 0,0 0 0,0-1 0,-1 0 1,0 0-1,-8 4 0,-15 8 16,-1-1-1,-34 12 1,63-27-45,-56 21 66,-87 23 0,113-38 113,0-1 0,-1-1 0,1-2-1,-54-1 1,77-2-149,-1 0 1,1-1-1,0 0 0,0-1 0,0 0 0,0-1 1,0 1-1,1-2 0,-1 1 0,1-1 0,0 0 1,0-1-1,0 0 0,1 0 0,-1-1 0,1 0 0,1 0 1,-11-13-1,4 1-11,1-1-1,0 0 1,2 0 0,0-2-1,1 1 1,2-1 0,-8-27-1,-23-157 131,28 139 9,-14-121 376,6 40 47,6 67-475,11 74-336,-2 16-4069,-14 41 1414,2 13-209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59:21.37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224 253 4988,'-64'-113'2744,"-14"-26"1113,79 147-3811,2 10 5,1-1 0,1 1 0,0-1 0,9 20 0,38 76 450,-28-63-311,140 267 806,-18-38-505,-126-237-388,23 74 0,-37-95-55,-1 0 1,0-1 0,-2 2-1,-1-1 1,0 41-1,-4-49-40,0-1-1,0 1 1,-1-1-1,-1 0 1,0 0-1,-1 0 1,0 0-1,-1-1 1,-1 0-1,1 0 1,-1 0-1,-1-1 1,0 0-1,-1-1 1,0 0-1,-14 12 1,9-9 0,-1-1 1,-1 0-1,0-1 1,0-1-1,-1-1 1,0 0-1,0-1 1,-1-1-1,0 0 1,-29 4-1,40-9-8,-1 0 0,0 0 0,1-1 0,-1-1 0,0 1 0,1-1-1,-1 0 1,1-1 0,-1 0 0,1 0 0,0-1 0,-1 0 0,-10-6 0,9 3 4,0 0-1,1 0 1,0-1 0,1 0-1,-1-1 1,1 1 0,1-1 0,-1-1-1,-5-10 1,1 0-10,1-1-1,2 0 1,0-1 0,1 0 0,1 0-1,0 0 1,2-1 0,1 0 0,-1-22-1,3-19-351,3 0 0,16-99 0,24-27-3437,-16 109 350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59:21.60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 1 6873,'-5'61'1256,"18"11"288,6 12-168,15 8-260,1-1-384,5 8-352,-5 0-216,-3-4-84,2 1-64,-20-2-276,-6-5-632,-16-5-1104,-14-5-1340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59:21.94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710 363 4064,'-3'-27'463,"3"-1"0,0 1-1,1 0 1,2 0 0,1 0 0,1 0-1,1 0 1,1 1 0,14-32-1,-12 43 240,14-13-181,-17 21-35,-3 7-402,0 0-1,0 0 0,0-1 0,-1 1 0,1-1 1,0 0-1,0 0 0,4-2 0,1 0 46,0 1 243,-3 11 16,0 0-314,0-1 0,0 1 1,-1 1-1,-1-1 1,1 0-1,-2 1 0,1 0 1,-1 0-1,-1 0 0,0 0 1,0 0-1,-1 0 0,0 0 1,-2 13-1,-7 8 89,0 0 0,-2 0-1,-1-1 1,-2 0 0,-18 30-1,-245 358 851,270-407-1010,-283 360 278,111-146-5869,169-213 2551,-17 17-132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59:22.12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1 267 7721,'35'-7'4748,"-22"-23"-4396,-5-9-476,-8 2-524,-8-5-932,3-8-1268,-17-11-281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59:22.35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 1 7617,'0'0'1540,"-14"52"-352,14 17-216,6 8-192,7 14-156,0 1-256,9-1-136,-1-1-128,6 2-104,-1-1 0,-4 1 12,-9-1-464,0 5-860,-13-9-1424,-8-3-825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13:25.9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1307 671 5316,'-47'-23'1178,"46"22"-1089,-1 1 0,1-1 0,0 1 0,-1-1-1,1 0 1,0 0 0,0 0 0,0 0 0,0 0 0,0 0 0,-2-2 0,-12-15 439,-25-36 1,35 45-496,-1 0 1,1-1 0,1 0 0,0 0 0,0 0 0,1-1-1,-3-16 1,3 7-42,2 0 0,0-1 1,1 1-1,1 0 0,1 0 0,1 0 0,0 1 0,2-1 0,0 1 1,1 0-1,1 0 0,1 0 0,10-17 0,5-2-85,-12 24 9,-3 6 62,1 0 1,0 1-1,0 0 1,1 1-1,11-6 1,-16 10 14,0-1 1,0 1-1,1 0 1,-1 0-1,1 1 1,0 0-1,-1 0 1,1 0-1,0 0 1,0 1-1,-1 0 1,1 1-1,10 1 1,12 7-8,-14 0 28,8 12-4,0 1 1,-1 1 0,-1 1-1,20 32 1,-35-41 16,13 65 66,-18-80-89,0 1-1,0 0 1,0 0 0,1 0-1,-1-1 1,0 1 0,0 0-1,0 0 1,-1 0-1,1 0 1,0-1 0,0 1-1,0 0 1,-1 0 0,1-1-1,0 1 1,-1 1-1,-4 9 28,0 0-1,-1-1 0,0 0 1,0 0-1,-1 0 0,-1-1 1,1 0-1,-2 0 0,1-1 1,-1 0-1,-10 7 0,-7 0-9,0 0 0,-1-2 0,-1-1 0,0-2 0,-1 0 0,0-2 0,0-1 0,-1-1 0,1-2-1,-1-1 1,-49-1 0,58-3-38,0-1 1,1-1-1,-1-1 0,1-1 1,0 0-1,0-2 0,0 0 0,1-1 1,0-1-1,1-1 0,0-1 1,0 0-1,-28-25 0,22 14-61,2-1-1,0-1 1,1-1 0,2-1-1,1 0 1,0-2 0,2 0-1,-14-36 1,-26-72-20,54 130 68,-3-23-84,5 23 189,0 13 38,-10 205 2383,5-179-2157,0 1-1,-3-1 1,0-1-1,-19 46 1,7-32-118,-51 83-1,55-104-216,-2 0-1,-1-2 1,-1 0-1,-33 30 1,29-33-731,0-1 0,-1-1 0,0-2 0,-2 0 0,-48 21 0,13-16-2728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59:24.28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0 176 1560,'0'0'188,"4"-5"61,11-21 1170,-8 25-1042,22-1 76,-13 4 100,-11 0-432,147 36 2279,-123-33-2069,0-1 0,0-1 1,50-2-1,-36-5-119,0-1 1,0-3 0,72-23-1,119-60 262,-188 69-383,-10 2-27,-28 15-58,-7 4 0,0 0 1,0 0-1,1 0 1,-1 0-1,1 0 1,-1 0-1,1 0 1,-1 1-1,1-1 1,-1 1-1,4-1 1,-3 6 53,1 0-47,-2-4-9,1 1-1,-1 0 1,0 0 0,-1-1 0,1 1 0,0 0-1,0 0 1,-1 0 0,0 0 0,1 0 0,-1 0 0,0 0-1,0 3 1,2 34 70,-6 75-1,1-50-54,2-40 8,0 184 644,121 667 827,-45-418-1396,-33-191-71,-18-105 87,-6 1 1,-7 316-1,-31 162-69,18-446 51,12 301 927,38 23-340,-29-217-454,-7-74-85,-4-54 9,-3 36-67,-6-74-2,-2-49-20,-4 31 20,2-59-58,-2 9-31,-1 59 10,8-93 11,-3-27-20,-3 8 23,-5 27-44,10-37 8,-4 14 2,3-14 13,1 1 55,0-1-34,-2 11-15,2-12 117,-4 0-116,-9 5-10,-1 0 0,0 0 1,0-2-1,-1 0 0,0 0 0,-19 2 0,2 1-5,-7-1 12,0-1 0,0-2 0,0-2 0,-1-1-1,1-2 1,-1-2 0,1-2 0,-70-15-1,75 9 11,-67-24 22,96 31-19,5 3 25,0 0 0,0 0-1,0 0 1,0 0 0,0 0-1,0 0 1,0 0 0,0-1-1,0 1 1,0 0 0,0-1-1,0 1 1,1-1 0,-1 1 0,0-1-1,-1-1 1,-6-2-2189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59:26.18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2088 2072,'0'0'4378,"2"-5"-4105,9-49 415,-11 53-670,0 1 0,0-1 0,0 0-1,1 0 1,-1 1 0,0-1 0,1 0-1,-1 1 1,0-1 0,1 0 0,-1 1-1,1-1 1,-1 1 0,1-1-1,-1 1 1,1-1 0,0 0 0,30-29 232,2 1 0,67-48 0,-38 38 106,74-35 0,209-84-1,-95 46-281,264-101-82,-173 106 3,-60 20-12,119-39 13,14-5-22,56-15 63,-216 69-19,116-22 32,-37 11-10,92-35-3,4 26-31,-334 79 43,188-26-108,-91 15 172,-37 4-140,-11 5 158,23-2-32,-41 10 32,250-14 124,-209 22-145,-59 1-94,125 11 0,-165-1-23,0 3 1,66 19 0,-25 0 44,-42-13-27,-2 4-1,104 45 1,125 76 74,-293-141-83,32 15 36,-4-6-31,3 2 91,-24-8 95,21 9 147,-24-9-252,2-1-55,1 2-28,24 6-18,-24-8 14,24 8 67,-5 1-68,-21-8 952,-11-11-1000,-35-48 28,-62-95-6,84 121 5,-15-34-1,19 34 18,10 22 15,1 2-3,-9-17-29,9 18-9,3 11 1,1 9 99,0-1 0,2 1 0,0-1 0,0 1 0,1-1 0,1 0 0,10 21 0,-5-15 106,1 1 0,1-2 0,1 0 1,15 18-1,-6-13-2,1-1 1,39 30-1,-29-26-89,-30-24-75,-1 0 0,1-1 1,0 1-1,0-1 0,0 0 1,0 0-1,1 0 0,4 2 1,21 10 31,-2 1-37,-20-11 623,-7 3-602,0 21-4,0-28-21,0 1 0,0 0 1,0 0-1,-1 0 0,1 0 1,0 0-1,0 0 0,0 0 0,-1-1 1,1 1-1,0 0 0,-1 0 1,1 0-1,-1-1 0,1 1 0,-1 0 1,0 1-1,-28 41 11,-7 2-6,-54 39-29,42-40 17,14-10-4,-6 6-131,16-20-318,19-15-365,-35 37-6392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59:27.79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1 297 3896,'16'2'-10,"1"-2"0,0 0 0,0 0-1,18-4 1,69-17 199,-66 13 11,26-8 353,83-31 0,60-37-126,76-26 1078,-260 101 200,-22 18-1560,2 24 200,-2 0 0,-3 49-1,-1 3 260,48 599 1940,-8-254-1195,25 257-113,9-207-1042,-35-129-81,39 255 175,-23-407 96,-33-139-326,18 102 1,-17-28 24,-17-119-74,-2-10 2,0-1 0,0 0-1,0 1 1,-1-1-1,0 9 1,0 32 158,0-11 48,-9 64 0,-6-42-105,-12 15-12,-3-2-1,-45 76 0,43-85 78,4-2-11,-36 51-93,-18 37-28,72-133-30,-17 12 1,21-18-13,-2 0-62,-24 21-18,16-18-72,6-6 86,-27 10-246,30-11 236,4-1 33,1-1-1,-1 0 0,1 0 1,-1 0-1,0-1 1,0 1-1,1-1 1,-1 1-1,0-1 0,0 0 1,-3 0-1,-170 2-2142,44-8-2682,132 6 4775,-1 0 1,1 0-1,-1 0 1,1 0-1,-1 0 1,1 0-1,-1-1 1,1 1-1,-1 0 1,1 0-1,-1 0 1,1-1-1,-1 1 1,1 0 0,-1 0-1,1-1 1,0 1-1,-1-1 1,1 1-1,0 0 1,-1-1-1,1 1 1,0-1-1,-1 1 1,1 0-1,0-1 1,0 1-1,-1-1 1,1 1-1,0-2 1,-22-39-2957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59:29.31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35 3098 2008,'-34'0'4683,"35"-9"-4629,2-5-31,1 1 0,0 0 0,1 0 0,0 1 1,1-1-1,1 1 0,0 0 0,0 1 0,1 0 0,1 0 1,12-13-1,22-19 194,62-48 1,-95 83-181,143-107 55,224-127 0,518-276 273,-837 484-353,658-335 107,-604 316-175,677-295 100,-320 196-123,-145 64 189,-48 26-137,-99 26-10,1170-232 222,-668 165 465,-425 59-385,352-54-103,-420 70-58,134-16 100,-259 38-172,212-15-52,-57 11 112,-175 10-95,-2 2-32,9 3 25,-40-5 40,0 0-1,24-3 2,-24 2 497,-12-6-533,-10-21-16,13 27 17,1 0 0,-1 0 1,1 0-1,-1 0 0,1 1 1,-1-1-1,1 0 0,-1 0 1,0 1-1,0-1 0,1 0 1,-1 1-1,0-1 0,0 0 1,-1 0-1,-8-6-22,0 0 5,0 0 1,-1 0-1,1 1 1,-2 1-1,-14-6 1,-16-5-6,7 0 32,28 12 45,0 1-18,-22-9-11,22 9 1192,15 8-1000,21 11-43,1-1-1,39 14 1,-24-16-61,-1-3-1,2-1 1,57 3 0,-58-7-9,-37-5 804,-4 32-582,-1-22-268,-3-10-46,0 1 0,0 0-1,0 0 1,0 0 0,0 0-1,0 0 1,0-1 0,0 1 0,0 0-1,0 0 1,0 0 0,-1 0-1,1-1 1,0 1 0,-1 0-1,1 0 1,0 0 0,-1-1 0,1 1-1,-1 0 1,0 0 0,-31 49 249,-52 63 1,29-54-227,-25 29-825,53-55-131,20-25-658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59:30.17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0 956 8921,'0'0'3743,"3"-11"-3204,11-44-186,39-92 0,-28 84-315,22-89-1,-22 41-22,11-143-1,-30 198 21,1-44 110,-7 93-49,3 16-26,13 49 166,3-1 1,2-1 0,3-1-1,2-1 1,37 56 0,-19-47-201,3-1 1,86 86-1,-104-119-86,2-1-1,35 23 1,-60-46-380,24-44-9585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59:30.56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60 31 6665,'0'0'959,"2"-5"-87,7-15-164,-7 15 684,-5 11-803,-12 25-109,1 1-1,-13 45 1,23-65-408,1 1 1,1-1 0,0 1 0,0 0 0,2 0-1,-1 0 1,2 0 0,-1 0 0,2 0 0,3 14 0,5 5 49,-10-31-118,0 0 0,1-1 0,-1 1-1,1 0 1,-1 0 0,0 0 0,1 0-1,0-1 1,-1 1 0,1 0 0,-1 0 0,1-1-1,0 1 1,1 0 0,5 5 3,0 0-1,1 0 1,0-1 0,0 0-1,0-1 1,1 0 0,-1 0-1,1-1 1,0 0 0,0 0-1,0-1 1,0 0 0,1-1-1,16 1 1,-5-3-5,-1-1 0,1-1 0,-1-1-1,0 0 1,0-2 0,-1 0 0,1-2 0,34-17 0,-4-4 8,82-62 0,-129 89 21,1 0 1,-1 0-1,0-1 1,0 1 0,-1-1-1,1 0 1,0 0-1,3-6 1,0 1 79,-1 1 2107,-10 16-1604,-68 89 46,27-38-583,3 2 0,-48 89-1,63-91-545,-27 53-1732,-4-4-3437,33-66 1484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59:31.20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1096 32 8009,'16'-15'437,"4"-1"4863,-37 25-5161,0 0 1,1 2-1,1 0 0,0 1 1,0 0-1,1 1 0,-18 23 1,-87 121 1066,58-71-789,-72 94 52,-120 155-511,185-255-2202,-152 141 0,147-162-1158,9-17-935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59:31.38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9213,'0'0'1176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59:31.71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372 667 9709,'0'0'1437,"-9"4"-190,-212 117 1975,194-108-2928,20-10 15,5-4-271,-1-1 0,0 1 0,0 0 0,0 0-1,0 1 1,0-1 0,0 1 0,-5-1 0,-1 0-1,9 1-35,-1 0 0,1 0 1,-1 0-1,1 0 0,-1 0 1,1 0-1,-1-1 0,0 1 1,1 0-1,-1 0 0,1-1 1,-1 1-1,1 0 1,0-1-1,-1 1 0,1 0 1,-1-1-1,1 1 0,-1-1 1,1 1-1,0-1 0,-1 1 1,1 0-1,0-1 0,0 1 1,-1-1-1,1 0 1,-2-2 2,-6-11 15,1 1 0,1-1 0,-1 0 0,-4-19 0,5-7-36,1 0 1,3 0-1,1 0 1,5-54-1,-1 24 3,3-64-197,0-62-4504,-8 183 1254,-9-18-476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59:31.88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16 8365,'40'-15'2760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13:26.2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1337 1 5208,'0'0'4041,"-8"0"-3884,-66 7-7,57-2-94,-16 11 311,0 3 0,1 1-1,1 1 1,0 1 0,-37 38-1,-229 265 827,231-248-1129,53-62-112,-218 243 293,156-181-2088,-102 80 1,98-96-1188,8-9-201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59:32.24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548 0 8613,'4'7'950,"16"21"-158,-15-21-220,1 0-215,21 21-149,-20-21 4,-1 0-169,21 19 22,-20-20 350,-32-4-370,1 1 0,0 0 0,-33 10 1,16-3 40,8-2 32,0 2-1,0 1 1,1 2-1,0 1 1,1 2-1,-36 23 1,46-25-66,0 1-1,1 1 1,1 1 0,0 1-1,2 0 1,0 1 0,0 1 0,2 1-1,-14 25 1,24-35-56,0-1-1,1 1 1,0 1 0,1-1 0,1 0-1,-1 1 1,2-1 0,0 1 0,0 15-1,1-27-11,0 1-1,0 0 1,0-1-1,0 1 0,0-1 1,0 1-1,0 0 1,0-1-1,0 1 0,1-1 1,-1 1-1,0-1 1,0 1-1,0-1 1,1 1-1,-1-1 0,0 1 1,1-1-1,-1 1 1,1-1-1,-1 1 0,1 0 1,8 8-551,0 0 0,1-1 0,18 13 0,-28-20 435,1-1-1,0 0 0,0 1 0,0-1 1,-1 1-1,1-1 0,0 0 0,0 0 0,0 0 1,0 1-1,0-1 0,-1 0 0,1 0 1,0 0-1,1-1 0,43 1-2632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59:32.54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251 0 8117,'0'0'2573,"4"6"-1397,60 72 1059,-41-52-1356,30 42 0,-47-58-712,0 0 1,-1 0-1,0 1 0,0-1 0,-1 1 1,-1 0-1,1 0 0,1 19 0,-4-18-90,0 0 1,-1 0-1,0-1 0,-1 1 0,-1 0 1,0 0-1,0-1 0,-1 0 0,-1 1 0,-5 11 1,3-9-215,-2 0 1,0 0-1,-1 0 1,0-1-1,-1-1 1,-22 23-1,15-19-646,0-2 0,-1 0 0,-1-1 0,0-1 0,-1 0 0,0-2-1,-1 0 1,0-1 0,0-2 0,-39 10 0,-21-4-3385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59:32.72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347 0 7789,'21'42'1432,"-15"0"104,-12 8-312,-15-4-440,-14 7-368,3-4-248,-16 5-128,-8-4-504,3-5-928,-8-6-1584,-1-9-865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59:33.30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2102 1 4760,'0'0'1355,"4"6"-139,2 0-829,-5-4-252,1-1 0,0 1 0,0 0-1,-1 0 1,1 1 0,-1-1 0,1 0 0,-1 0 0,0 1 0,0-1 0,0 1 0,0 3 0,15 54 875,-17-48-816,-9 20-108,1 3-56,8-33-26,-15 26 53,10-20-18,-8 13-16,11-16-54,-3-1 7,-21 12-4,23-14 27,-1 0 0,0-1 0,1 1 1,-1-1-1,-7 0 0,-92 0-28,92 3-18,-8 6 50,1 1-1,1 1 1,-34 28 0,16 1-57,29-35 57,4-4 1,0 1-1,0 0 1,0 0 0,1 0 0,-1 0 0,1 0 0,0 0 0,-2 5 0,-10 15-4,10-18-9,-1 0 28,-17 13 6,11-12 12,6-4-26,3-1-5,1-1-1,-1 1 0,0 0 1,0-1-1,1 0 0,-1 1 1,0-1-1,0 0 1,0 0-1,1 0 0,-1 0 1,0 0-1,0 0 0,-2-1 1,-20-2 206,19 2 106,-2 0 18,6 0-319,-11-2 118,0 0 1,-1 0 0,1 2 0,0-1 0,-1 1-1,-22 2 1,-47 13 808,-110 35-1,59-13-382,-242 44 462,275-64-866,-186 4 0,244-19-445,0-3 0,0-2 0,-61-12-1,96 14 77,0 0-1,1 0 0,-1-1 1,1 0-1,0 0 0,0 0 1,0-1-1,0 0 0,-8-6 1,12 8-9,0 0 0,1 0 1,-1 0-1,0 0 0,1-1 1,-1 1-1,1 0 0,-1-1 1,1 1-1,0-1 0,0 1 0,1-1 1,-1 0-1,0 1 0,1-1 1,-1 0-1,1 1 0,0-1 1,0 0-1,0 1 0,0-1 0,1 0 1,-1 1-1,1-1 0,0 0 1,1-3-1,20-32-3317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59:33.56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65 7753,'6'14'380,"0"-1"251,0-1 2843,-1-12-3076,15-3-210,-9-3-110,2-4-61,1-1-5,0 1 0,0 0 0,1 1 0,1 1 0,20-9 0,-4 5 10,-16 9-2,16 0-12,-24 2-49,-7 7-2648,3 27-377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59:33.77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0 156 7137,'6'-69'1220,"2"20"2400,40 19-2716,-8 22-380,-6 11-112,12 20-396,-20 35-6460,-26-16 2915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59:33.94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0 278 7813,'53'-42'1108,"17"0"-152,10 5-340,-6 2-260,1 1-156,0 4-220,-14 3-940,-8 7-1600,-18 10-905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59:34.24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915 1 6877,'-6'0'605,"-6"0"-371,0 1 0,0 1 0,0 0 0,0 0 0,1 1 0,-1 1 0,1 0 1,-15 7-1,8-2 51,0 2 1,1 0-1,0 1 1,-20 18-1,-3 10 272,2 1-1,-56 78 1,28-20 115,-62 123 0,1 2-971,97-176-1382,-3-2 0,-57 63 1,55-73-1681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59:34.52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1 107 8193,'33'-6'540,"-21"0"-21,21-17 335,42-24 0,-67 43-775,0 0 0,1 1 0,-1 0 0,1 0 0,0 1 0,0 0-1,0 1 1,0 0 0,11 0 0,-8 5 240,16 11 83,-15-5 29,-8-3-363,1 0 1,-1 1 0,0 0 0,-1 0-1,5 12 1,-7-15-76,0 0 1,-1 0-1,0 0 0,0 0 1,0 0-1,0 1 0,-1-1 0,0 0 1,0 0-1,0 1 0,-1-1 1,-2 10-1,-7 17-823,9-31 705,1 0-1,0 0 0,-1 0 0,1 0 1,-1-1-1,1 1 0,-1 0 0,1 0 0,-1 0 1,0-1-1,0 1 0,1 0 0,-1-1 1,0 1-1,0 0 0,-1 0 0,-42 36-3431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59:34.8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7881,'35'5'3012,"5"20"-1748,-11 2 32,-2 15-76,-8 5-328,2 5-280,-8 5-83,-5 5-229,-8 2-200,-8 1-36,3-8-176,-11-3-577,-3 0-379,-7-9-364,-17-3-1024,11-12-1252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13:26.4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1 149 5432,'91'-42'2478,"63"-26"626,-132 60-2894,0 1 0,0 1-1,1 1 1,0 1 0,25-2-1,-23 4-83,-20 2 58,-5 3-171,0 0-1,0 0 0,0-1 0,1 1 0,0 0 1,-1 0-1,3 3 0,1 12-5,-4-13-18,0 0 1,0-1-1,-1 0 0,0 1 1,0-1-1,0 1 0,0-1 0,-1 0 1,1 0-1,-1 1 0,0-1 1,0-1-1,-1 1 0,1 0 0,-1 0 1,-5 4-1,-2 3-265,-2-1-1,1 0 1,-20 12 0,-2-1-1272,-2-2 0,-51 22 1,-9-3-1474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59:35.09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139 114 7077,'17'4'534,"-12"-3"-292,0 0 1,0 0-1,0 1 1,0-1-1,0 1 1,-1 0-1,1 1 1,-1-1-1,9 6 1,-9-4-114,2 0 53,0 1 0,0 0 0,0 0 0,-1 1 0,8 10 0,-11-14-169,-1 0 1,0 0 0,0 0-1,0 0 1,0 0 0,-1 0-1,1 0 1,0 1 0,-1-1-1,0 0 1,1 0 0,-1 0-1,0 1 1,0-1-1,0 0 1,0 0 0,-1 1-1,1-1 1,-1 0 0,1 0-1,-1 0 1,0 1 0,0-1-1,0 0 1,0 0 0,0 0-1,-2 2 1,-5 6-4,0-1 0,0 0 1,0 0-1,-2-1 0,1 0 0,-13 8 0,-2 0-14,-37 16 0,56-30 3,1 1 1,-1-1-1,0 0 0,0 0 0,0-1 0,0 1 0,-1-1 0,1 0 0,0-1 0,0 1 0,-1-1 0,1 0 0,0-1 1,-1 1-1,-8-3 0,13 3 0,1 0 1,0 0-1,-1 0 1,1 0-1,0 0 1,0 0-1,-1 0 1,1-1-1,0 1 1,0 0-1,-1 0 0,1 0 1,0 0-1,0 0 1,0-1-1,-1 1 1,1 0-1,0 0 1,0 0-1,0-1 1,0 1-1,-1 0 1,1 0-1,0-1 1,0 1-1,0 0 1,0 0-1,0-1 1,0 1-1,0 0 1,0-1-1,0 1 0,0 0 1,0 0-1,0-1 1,0 1-1,-1-8 4,1 1 0,0 0 0,0 0 0,1-1 0,0 1 0,0 0 0,0 0 0,1 0 0,1 0 0,-1 0 0,1 1-1,0-1 1,0 1 0,8-11 0,5-7 0,1 1-1,31-33 1,29-18-399,-29 29-1764,-19 11-1043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59:35.47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181 187 9369,'0'0'3461,"4"-4"-3382,7-9-81,-1-1 0,0-1 0,12-23 0,-15 24-3,0 1-1,1 0 0,1 0 1,0 1-1,0 1 0,13-12 1,-22 22 6,1 1 1,-1 0 0,1-1-1,0 1 1,-1 0-1,1 0 1,0-1-1,-1 1 1,1 0-1,0 0 1,-1 0 0,1 0-1,0 0 1,0 0-1,-1 0 1,1 0-1,0 0 1,-1 0-1,1 0 1,0 0 0,0 0-1,-1 1 1,1-1-1,0 0 1,-1 1-1,2-1 1,-2 0-1,0 1 0,0-1 0,1 0 1,-1 0-1,0 0 0,0 0 0,1 0 0,-1 0 1,0 0-1,0 1 0,0-1 0,1 0 0,-1 0 1,0 0-1,0 0 0,0 1 0,1-1 0,-1 0 1,0 0-1,0 1 0,0-1 0,0 0 0,0 0 1,0 1-1,0-1 0,0 0 0,1 0 0,-1 1 1,0-1-1,0 0 0,0 0 0,0 1 0,0-1 1,0 0-1,-1 0 0,1 1 0,0-1 0,0 1 1,1 11 8,0 1 0,-1-1 1,-1 1-1,0-1 1,-1 1-1,0-1 1,0 0-1,-2 0 1,1 0-1,-2 0 0,-7 16 1,-5 5-143,-1-1 0,-41 55 0,35-57-1196,0-1-1,-2-2 0,-55 46 0,28-36-1652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59:35.97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576 20 6477,'22'-16'741,"-17"13"145,-2 8-39,1 0-761,-1 0 0,0 0 1,-1 0-1,0 1 0,1-1 0,-2 1 1,1 0-1,0 0 0,-1-1 0,0 1 1,-1 0-1,1 0 0,-2 11 0,0-4-40,-1-1-1,-1 0 1,0 1-1,0-1 1,-11 23-1,5-9-8,7-19-41,0 0 0,-1 0 1,0-1-1,0 1 0,0-1 1,-1 1-1,-5 5 0,-11 14-145,15-19-187,0-3-299,-16 11-152,15-12 141,-4-25 21,2 6 568,4 0 30,0 1-1,1-1 0,-1-24 0,-2-8 732,5 43-35,-2 13-221,-37 109 340,2-3-410,30-90-335,6-16-34,0-1 0,-1 1 0,0-1 0,-1 0 0,-6 12 0,-8 9-21,8-17 33,-13 7-67,10-11-109,-14 0-125,27-7 265,0 0 0,-1 0 0,0 0 1,1 0-1,-1 1 0,1-1 1,-1 0-1,1 0 0,-1 0 0,1 0 1,-1 0-1,1 0 0,-1 0 0,1 0 1,-1-1-1,1 1 0,-1 0 1,1 0-1,-1 0 0,1-1 0,-1 1 1,1 0-1,-1 0 0,0-1 1,-6-3-26,1 0 1,0-1 0,0 0 0,0 0 0,0 0 0,1 0-1,0-1 1,0 0 0,0 0 0,1 0 0,-1-1 0,2 0-1,-1 0 1,-3-10 0,6 14 94,-24-75-237,22 69 863,1 0 0,0 0 1,0 0-1,1 0 0,0-16 0,-6 104-130,3-19-552,-3-1-1,-24 95 1,-22-18-3114,20-70-316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59:36.13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0 248 8093,'83'-27'936,"-3"0"-188,-6-8-288,-12-2-288,-1-2-132,-13-3-1400,-8 1-1960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59:36.32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8321,'0'0'140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59:36.57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203 101 5296,'9'-10'555,"-1"0"0,1 0 0,0 1-1,1 0 1,0 1 0,0 0-1,1 0 1,13-6 0,-20 12-445,1 0 0,-1 0 0,1 0 0,0 0 0,0 1 0,0 0 0,0 0 0,0 0 0,0 1 0,0-1 0,0 1 0,0 0 0,0 1 0,0 0 0,0-1 0,0 1 0,0 1 0,0-1 0,0 1 0,0 0 0,-1 0 0,1 0 0,7 6 0,-8-5-83,0 1 1,0-1-1,-1 1 1,1 0-1,-1 0 1,0 0 0,0 1-1,-1-1 1,1 1-1,-1-1 1,0 1 0,0 0-1,-1 0 1,1 0-1,-1 0 1,0 0 0,0 0-1,-1 1 1,1-1-1,-2 9 1,1-1-20,-2-1-1,1 1 1,-2-1-1,0 1 1,0-1-1,-1 0 1,-8 18 0,-2-4-219,-1-1 0,-1-1 1,-1 0-1,-1-2 1,-1 1-1,-1-2 1,-28 23-1,1-5-1809,-2-3 0,-76 43 1,70-47-166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59:36.77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96 0 7141,'22'50'1036,"-17"11"-196,-5 4-112,-5 7-176,-11-3-180,2 0-192,1-5-108,-6-4-384,-7-6-1512,-4-9-1400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59:36.91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0 194 9865,'13'-42'16,"-7"5"-128,7-2-808,-5 1-1028,-3 1-781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59:38.17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1721 221 1628,'78'-148'722,"-67"120"-16,-9 20-561,1 2 2057,-14 2-2108,-14-3-55,0 1 0,-1 1 0,0 1 0,0 2 0,0 0 0,-1 2 0,-40 4 0,-46 12 97,1 5-1,1 5 1,1 4-1,2 5 0,-155 73 1,197-76 174,1 2-1,1 3 1,-115 90 0,146-99-176,2 2 1,1 0-1,1 3 1,1 0-1,3 1 0,0 2 1,2 0-1,-21 48 1,25-39-78,2 0 0,3 1 1,1 1-1,2 0 0,2 0 1,3 1-1,1 0 0,3 0 1,2 1-1,1-1 0,3 0 1,2 0-1,2 0 0,3-1 0,1-1 1,2 1-1,2-2 0,2 0 1,3-1-1,28 47 0,-18-43 4,2-2-1,1-2 1,3-1 0,1-2-1,2-1 1,2-2-1,1-2 1,90 56 0,-73-57 16,2-3 0,2-3 0,0-2 0,2-3 0,1-3 1,123 22-1,-125-33-49,0-3 1,1-2-1,-1-4 1,121-12-1,-137 4-28,0-3 1,-1-1-1,0-3 0,-1-1 0,0-3 0,-2-2 1,48-28-1,-55 25-2,-1-2 0,-2-2-1,0-2 1,-2-1 0,-1-1 0,-1-2 0,-2-1 0,-2-1 0,-1-1 0,-1-2 0,-2 0-1,30-73 1,-27 47-8,-3-2-1,-2-1 0,-4 0 1,-2-1-1,-4-1 0,4-95 1,-15-201-19,-4 306 101,-3 0 1,-3 0-1,-2 1 0,-21-63 0,26 102-53,-1 1 0,0-1 1,-1 1-1,-1 1 0,-1 0 1,-15-19-1,18 27-17,0 0 1,0 1-1,0 1 0,-1-1 1,0 1-1,0 1 1,-1 0-1,0 0 0,0 1 1,-1 0-1,1 0 0,-13-2 1,1 2 2,0 2 0,0 0 0,0 1 0,-1 2 0,1 0 0,-1 1 0,1 2 0,-31 6 0,-5 5-54,-108 40-1,116-34-986,0 3 1,2 2-1,-81 54 0,60-26-1975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59:40.22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1473 1 1848,'0'0'3391,"-8"7"-3281,-30 29 70,2 1 0,2 2 0,-31 45 0,-88 147 533,107-159-456,-35 56 218,-95 206 0,21 3 536,-75 173-622,125-232-322,-82 336 1,102-180 154,37 5-4,23 97-188,29-1-39,-4-526 10,61 975-5,-41-847 8,6-1 0,6-2 0,52 138 0,-36-145 6,98 187 1,-115-260 7,2-1 1,2-2-1,3-1 1,1-2 0,78 73-1,-72-83 20,1-1-1,2-3 0,103 56 1,4-19 167,3-5 1,270 71-1,-145-64-126,111 8 175,7-30-106,-214-30-149,653 53 139,-467-47-144,-168-10 38,1012 93 73,-272-25 61,221 27 553,-690-43-675,97 1-11,4-30-21,-501-35-20,703 60 53,-665-48-7,0 4 0,-1 6 0,181 67 1,-201-63-41,0-4 0,139 21 1,-93-30 23,150 0 0,-140-12-25,157 25-1,-293-29 4,132 25 10,63 21 2,-159-38-10,-1-2 0,2-2 1,57 0-1,-98-6-15,-1 0 35,2-1-17,28 3-2,-6 1 9,-24-3 70,-6-8-132,7-25 44,-8 32 6,-1 0 0,0 0 0,1 0-1,-1-1 1,0 1 0,0 0 0,0 0 0,0 0 0,0 0-1,0 0 1,0-1 0,-1 1 0,1 0 0,-1-1 0,-1-9-5,-3-17-97,-2 1 0,-1 0 0,-16-37 0,18 52 68,-20-31-113,20 32 138,2 3 11,0 1-1,-1 0 1,0 0 0,-6-6-1,-16-20 11,20 24 966,15 16-886,42 32 54,3 2-20,108 90 828,-129-101-845,-18-14 18,7 17 116,-13-15 27,-3 3-162,-2 1-1,2 24 0,-8-28-15,-1-6-76,1 0-10,-1-1 0,0 0 1,-1 0-1,0 0 0,-1 0 0,0-1 1,-8 10-1,-13 16-22,11-19-134,-39 27-950,23-19 277,14-15-206,-66 25-2478,68-32 782,-28-3-252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13:26.7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233 0 4368,'13'3'285,"0"0"0,0 0 0,0 2 0,-1-1 0,1 2-1,-1 0 1,0 0 0,-1 1 0,0 0 0,0 1 0,0 1-1,-1-1 1,0 2 0,-1-1 0,0 1 0,13 19 0,-11-12 1,0 1 1,-1-1-1,-1 2 1,-1-1-1,-1 1 1,0 1-1,-1-1 1,-1 1-1,-1 0 1,2 30-1,-5-36-215,-1 0-1,-1 0 0,-1 0 0,1 0 0,-2 0 0,0 0 0,-9 24 0,3-18 2,0-1 1,-1 0-1,0 0 0,-22 27 1,7-15-264,-2-2-1,-1 0 1,-2-2 0,0-1-1,-36 23 1,25-22-2375,-67 34 0,33-29-819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59:41.39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560 389 6345,'0'0'3472,"-4"5"-2940,-7 4-395,0 0 1,-1 0-1,0-1 1,0-1-1,0 0 1,-1-1-1,0 0 1,-26 7-1,-7 0 13,-67 9 0,86-17-33,-1-1 0,1-1-1,-1-2 1,1 0 0,-32-4 0,58 3-111,0-1-1,0 1 0,1 0 1,-1 0-1,0 0 1,1-1-1,-1 1 1,0 0-1,1-1 1,-1 1-1,0 0 0,1-1 1,-1 1-1,0-1 1,1 1-1,-1-1 1,0 0-1,-4-4-1,0-1-1,0 0 1,1 0 0,-1 0-1,1 0 1,0-1-1,1 1 1,0-1 0,0 0-1,0 0 1,1 0-1,0-1 1,1 1 0,-1 0-1,1-1 1,0-12 0,2 0-5,1-1 1,1 1-1,1 0 1,0 0-1,2 0 1,0 0-1,1 1 1,1 0-1,1 0 1,1 1-1,0 0 1,2 1 0,-1 0-1,2 1 1,29-29-1,-35 39 2,-1 0 0,2 1 1,-1 0-1,1 0 0,-1 0 0,1 1 0,14-5 0,-18 8 0,0 0 0,1 0 0,-1 0 0,1 0 0,-1 0 0,1 1-1,-1 0 1,0 0 0,1 0 0,-1 1 0,1-1 0,-1 1 0,1 0-1,-1 0 1,0 1 0,0-1 0,5 3 0,-2 1 5,0 0 0,0 0-1,0 0 1,-1 1 0,1 0 0,-1 0 0,-1 1 0,9 12 0,3 7 55,13 32 1,-22-43-20,138 334 1591,-102-231-891,92 177 0,-97-230-601,2-2 1,4-1 0,59 64 0,-99-121-138,122 125 60,-109-118 561,-11-8-2313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59:41.73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101 1 9069,'0'0'2747,"-1"10"-2121,-45 867 3163,43-756-3890,-8 192 491,-22 0-3805,27-281 1428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59:42.14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35 70 3980,'0'0'2601,"0"6"-1913,0 19-226,0-19-140,7 1-96,19 19-67,-12-17 11,15 3 22,-22-9 38,-1-4 64,21-4-77,-20 4-5,-4-6 66,0-2-193,0 1 1,0-1 0,-1 0-1,0 0 1,0-11-1,-2 14 205,-4-1-48,-14-21-68,18 27-169,-1 1 0,1-1-1,-1 0 1,1 0 0,-1 0 0,0 1 0,1-1 0,-1 0 0,0 1 0,0-1 0,1 0 0,-1 1 0,0-1 0,0 1-1,-1-1 1,-6-5 7,5 4-5,-1 0-1,1-1 1,-1 1-1,0 0 1,0 1-1,0-1 1,-5-1-1,-15-5-30,19 6 8,-3 5 32,-24 10-54,24-10 6,4 5-46,-10 22-348,10-16-752,4 14-905,0-21-674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59:42.71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189 180 4280,'0'0'3451,"6"4"-2599,17 11-242,-22-14-566,1 0 1,-1 0-1,1 0 1,-1 0 0,1 0-1,-1 0 1,1-1-1,0 1 1,-1-1-1,1 1 1,0-1-1,-1 1 1,1-1-1,0 0 1,3 0-1,0 0 73,1 1-51,-1-1 0,1 1 0,-1-1 1,1 0-1,-1 0 0,0-1 0,1 0 0,-1 0 0,0 0 0,8-3 0,-8 3-29,-4 0-16,1 1 1,0 0 0,0-1-1,0 0 1,-1 1 0,1-1-1,0 0 1,-1 0 0,1 0 0,0 0-1,-1 0 1,1 0 0,-1 0-1,3-2 1,0-1 33,5-5 56,-4 4-82,-3 3-15,0 1 0,0-1 1,-1 0-1,1 0 0,-1 1 1,0-1-1,1 0 0,-1 0 0,0 0 1,0 0-1,0-1 0,0 1 0,0-3 1,2-6 38,0 1 0,-1 0 0,2-17 0,-4 27-50,0-1 0,0 1 0,0-1 0,0 1-1,0-1 1,0 1 0,-1-1 0,1 1 0,0-1-1,0 1 1,0 0 0,0-1 0,0 1 0,-1-1-1,1 1 1,0 0 0,0-1 0,-1 1 0,1-1 0,0 1-1,-1 0 1,1-1 0,-1 1 0,-3-6 42,3 4-18,0 0-1,0 0 1,-1 0 0,1 0-1,-1 0 1,0 1 0,1-1-1,-1 0 1,0 1 0,0 0-1,0-1 1,0 1 0,-3-1-1,2 0-1,-46-25 276,44 25-264,0 0 0,-1 0 0,1 0 1,-1 0-1,1 1 0,-1 0 1,0 1-1,1-1 0,-9 1 1,4 1 29,0 1 0,0 0 0,0 1 0,1 0 0,-1 1 0,1 0 0,-1 0 0,1 1 0,0 0 1,1 1-1,-13 9 0,7-2 43,0 0 0,0 1 1,1 1-1,1 0 1,-11 18-1,18-24-71,0 0-1,1 1 1,0-1-1,1 1 1,0 0-1,-3 12 1,2-3 5,5-7-41,8 16 23,-9-28-24,0 1-1,0 0 1,0-1 0,1 1 0,-1 0 0,0-1-1,1 1 1,-1 0 0,0-1 0,1 1 0,-1-1 0,1 1-1,-1-1 1,1 1 0,-1-1 0,1 1 0,-1-1-1,1 1 1,0-1 0,-1 0 0,2 1 0,10 6-1,0-1 0,1 0 0,0-1 0,0 0 1,0-1-1,1-1 0,-1 0 0,1-1 0,18 1 1,-32-3-1,1 0 0,0 0-1,-1 0 1,1 0 0,0 0 0,-1 0 0,1 0 0,-1 0 0,1 0 0,0-1 0,-1 1 0,1 0 0,-1 0 0,1-1 0,-1 1-1,1 0 1,0-1 0,28-18 13,3-6-4,-27 19-9,0 1 1,-1-1-1,0 0 0,0 0 1,0-1-1,0 1 1,-1-1-1,0 1 1,-1-1-1,1 0 0,-1 0 1,-1 0-1,2-14 1,-3-12-58,-5 5-84,-2-10-2689,2 31 19,-17-25-744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59:44.09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 0 2756,'0'0'6340,"6"3"-5349,10 5-621,1 1-1,-2 0 1,1 2 0,15 13-1,59 57 259,-70-62-487,84 92 181,-59-60-281,-36-38-1,-6-6-28,0 0 1,0 0 0,-1 0 0,1 1 0,0 8-1,-2-12-19,-1 0-1,0-1 1,0 1-1,0 0 0,-1 0 1,1-1-1,-1 1 1,0-1-1,0 1 0,0 0 1,0-1-1,-1 0 1,1 1-1,-1-1 0,-3 5 1,-12 13-450,-1-2 0,-1 0 0,-1-1 0,0-1 0,-36 24 0,5-5-1078,-78 52-2678,67-50 2309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59:44.33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379 1 8193,'0'0'3268,"-21"57"-2368,2 0-260,6 0-104,-8 7-148,-14 5-224,8-4-84,-5-4-212,-16-4-568,0-3-752,-5-9-1400,-8-10-668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59:44.70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958 0 7649,'4'6'188,"14"17"341,-11-9 267,-4 0-662,0 0 0,-1 1 1,0 0-1,-1 0 1,-1-1-1,-1 1 0,0 0 1,0 0-1,-2-1 1,0 1-1,0-1 0,-2 0 1,1 0-1,-2 0 1,0 0-1,-9 15 0,-10 4-92,10-19-33,0-1 0,-2 0 0,1-1 0,-2-1 0,1-1 1,-23 9-1,38-18-9,0 0 0,0 0 1,0 0-1,0 0 1,0 0-1,0-1 0,0 1 1,0-1-1,0 1 0,-4-1 1,4 0 0,0 0 1,0 1-1,0-1 1,-1 0-1,1 1 1,0 0-1,0-1 1,1 1 0,-1 0-1,0 0 1,0 0-1,-3 2 1,-21 12 115,11-3 202,-24 35 291,2 1 0,-54 93 1,-19 27-69,86-134-786,-2-1-1,-2-1 1,-1-1-1,-1-1 1,-64 47 0,-27 3-3924,59-35 986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59:45.18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419 0 3556,'0'0'3296,"-2"8"-2543,-6 21-394,-45 136 502,43-137-840,-2 0-1,-1 0 0,-25 38 1,34-60-19,0 0 0,0-1 1,0 0-1,-10 9 0,6-6-21,6-5-11,0-1 0,0 1 0,0-1 0,0 0 0,0 0 0,-1 0 0,1 0 0,-1 0 0,0 0 0,1-1 0,-5 3 0,-1-1-54,7-2 72,0-1 0,1 1-1,-1-1 1,0 1-1,1-1 1,-1 1-1,0-1 1,0 0 0,0 1-1,0-1 1,1 0-1,-1 0 1,0 0-1,0 0 1,0 0 0,-1 0-1,-30 2-179,32-2 188,-1 1 0,0-1 1,1 0-1,-1 0 0,1 0 0,-1 0 0,1 0 0,-1 0 0,1 0 1,-1-1-1,1 1 0,-1 0 0,1 0 0,-1 0 0,0-1 1,1 1-1,0 0 0,-1 0 0,1-1 0,-1 1 0,1 0 0,-1-1 1,1 1-1,0 0 0,-1-1 0,1 1 0,0-1 0,-1 1 1,0-2-1,-6-6 48,1 3 55,0-1 1,1-1 0,0 1 0,0-1 0,0 0 0,1 0 0,0 0 0,-5-16-1,-14-39 3178,21 56-2591,2 15-496,-5 46-587,-14 70 0,15-102-155,-9 30-1774,-7 9-1153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59:45.39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0 244 10281,'43'-11'176,"10"-16"-140,9-12-36,-1 2-692,6-5-612,-6-3-676,0 3-357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59:45.76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 38 4624,'-3'-6'1344,"-12"-26"4575,19 41-5406,16 30-195,44 98 71,-63-135-402,85 248 119,-69-189-1934,-2 1 0,8 73 0,-16-80-1236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13:26.9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48 1 5553,'0'0'3072,"48"27"-2012,-29 18-116,2 12-244,-7 12-268,-6 7-200,-3 11-112,3 5-48,-21 4-32,-9-2-76,-12 2-704,-14-4-1428,-6-5-1044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59:46.25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2478 1 6913,'0'0'3265,"-3"7"-2999,-1 0-204,2-4-44,0 0 0,1 0 1,-1 0-1,1 0 1,0 0-1,0 0 1,0 0-1,-1 7 1,-3 15-33,-1-12-98,-12 15-192,14-21-166,-3-4-120,-19 10-131,25-12 675,0-1 0,0 1-1,0-1 1,0 0-1,1 1 1,-1-1-1,0 0 1,0 0 0,0 0-1,0 1 1,0-1-1,0 0 1,0 0-1,1 0 1,-1-1-1,-1 1 1,-13 0-248,5 0 174,1 0 0,0-1-1,0 0 1,-1-1 0,1 1 0,0-2-1,-11-4 1,-27-11 512,20 8-112,21 7-41,-6 9 125,1 1 0,1 0 1,-1 1-1,1 0 0,-12 13 1,-41 51 670,18-18-315,17-25-412,-1-1-1,-2-1 1,0-2-1,-44 27 0,27-24-30,-1-3 0,-82 31 0,23-16 222,-1-5 0,-153 28 0,105-40-23,-306 7 0,423-30-558,-140-7 462,161 5-621,1-1 0,0-1 0,0 0-1,1-2 1,0 0 0,-1-1 0,-26-15-1,15 4-1350,17 5-823,-19-30-748,2-4-124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59:46.42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0 198 6433,'75'0'1352,"8"-3"244,-9-9-276,6 2-420,3-7-392,5-5-252,-13-5-144,-1 1-124,-7-1-404,-6 0-828,-13 12-1332,-16 3-533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59:46.81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30 0 7297,'-22'27'6224,"49"-19"-4746,-23-8-1240,10 0 26,-11 0 1096,-7-1-1337,-18-1-39,-8 32-12324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00:29.58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1414 13 2216,'0'0'4966,"-6"0"-4701,-34 3 313,-2-4-158,-21-4-269,-91-4 70,123 10-208,-1 2 0,1 0 0,1 3 0,-49 14 0,-118 51 53,84-28-52,-49 20-25,126-47 7,0 1 0,-36 25 0,58-33-17,0 1-1,1 1 1,-17 17 0,-1 2 76,21-22-51,4-4-11,1 1 0,0-1 1,0 1-1,0 0 0,-6 10 0,5-8 10,-14 18 5,1 0 1,1 1-1,1 1 0,-20 43 0,23-37-26,10-17-27,1-7 42,2-5 8,1-1-1,-1 1 1,1-1 0,-1 1-1,1-1 1,0 1-1,0 0 1,1-1 0,0 6-1,-1 0 1,0-5-6,0 1-1,0-1 0,1 0 1,-1 0-1,1 0 0,0 0 1,3 7-1,-3-2 1,0-5 4,0 1 0,1 0 0,-1-1 0,1 1 0,0-1 1,2 5-1,16 29 23,-13-27-26,-4-6 1,0 0-1,0-1 0,1 1 0,-1-1 0,1 0 1,8 7-1,-4-3 14,26 21 32,-5-7-39,0-2-1,2-1 0,0-2 1,63 25-1,-67-34-3,0-1 0,1-2 1,0-1-1,-1-1 0,1-1 0,0-2 1,51-5-1,12-8 8,91-25-1,-117 23-13,246-62-95,-255 59 63,-1-2 0,-1-3-1,78-44 1,-126 64 29,0-1 0,-1 1 0,1-1 0,-1 0 0,1 0 0,8-10 0,0 0 1,0 2 5,28-33 18,-21 19-20,-1-1 1,-2 0 0,-1-2-1,-1 0 1,12-31 0,-2-18 16,-24 64-20,-2 1 25,1 0-18,-1 0 0,0 0 0,-1 0 0,-1 0 0,0 0 0,-1 1 0,0-1 0,-1 1 0,-5-14 0,8 26-3,1-1-1,0 0 0,-1 0 0,1 0 1,-1 1-1,1-1 0,-1 0 0,0 1 0,1-1 1,-1 0-1,0 1 0,1-1 0,-1 1 0,0-1 1,0 0-1,-8-5 9,-27-18 42,19 15-61,0 0-1,-1 1 0,-1 1 1,1 1-1,-31-7 0,16 9 4,0 2-1,-1 1 0,1 2 0,0 1 1,-60 11-1,80-10 1,0 0 0,0 1 0,-19 8 1,15-5 3,10-4-39,-15 0-34,19-2-7,0 0 0,0 0 0,-1 0 0,1 0 0,0-1 0,-1 1 0,-4-1 0,-67 8-3844,35-1 2535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02:06.69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2432,'0'0'1708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02:14.17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812 202 1316,'0'0'5279,"-1"-7"-5012,-2-19-2,2 20 380,-3-1-327,-14-18 46,13 19 338,-2 0-442,0-2-191,5 4-40,0 1 0,-1 1 1,0-1-1,0 0 0,0 1 1,0 0-1,0-1 0,0 1 1,-7-3-1,-30-17 248,13 9-114,21 10-29,-2 1-37,-39-8-6,7 3 63,13 4-61,21 3 6,-1-1-32,-22-1-23,22 2-9,0-1-20,-19-2-11,19 2 14,0 0 20,-19-4-48,19 4 47,0-1-575,-19-3 540,11 5-18,5 1 10,-28 7-19,-11 5-23,6 2 24,-5 4-15,13-3 18,29-12 15,-1 3-47,-2 1 58,5-5-6,0 0 1,1 0-1,0 0 1,-1 1-1,1 0 1,1-1-1,-1 1 1,-2 6-1,-1-3 7,-14 27 38,16-27-37,2-3-1,0-1-1,0 1 1,0-1 0,1 1-1,-1 0 1,0 7-1,0-3-2,2-5-2,0 0-1,-1 0 1,1-1-1,-1 1 1,0 0 0,0-1-1,0 1 1,0 0-1,-1-1 1,1 0-1,-3 4 1,0-1-3,2-3 0,1-1 1,-1 1 0,1 0-1,0-1 1,0 1 0,-1 0-1,1 0 1,1 0 0,-1 0-1,0 0 1,0 0 0,1 0-1,-1 4 1,-5 17-14,6-12-5,8 24-20,4 28-5,-8-50 47,15 20-7,2 1-25,-18-29 25,0 1 0,1-1 0,0 0 0,8 8 0,-5-5 8,-1-1 19,1-1-10,6 6-20,1-1 1,1 0 0,-1-1-1,2 0 1,-1-2 0,24 10-1,-24-12 7,-1 0 0,1-2 0,0 1 0,0-2 0,1 0 0,-1-1 1,1-1-1,29 0 0,-15-3 23,-2 2-29,0-2 0,-1-1 0,40-10 0,-28 3 3,-16 5 4,0-1 0,0-2 1,-1 0-1,0-1 0,36-21 1,-40 20-27,-3 1 28,0 0 1,-1 0 0,-1-1-1,20-19 1,-24 20 3,-1 0-1,-1-1 1,1 0 0,-2 0 0,1-1-1,-2 1 1,9-21 0,-10 18-5,-1 7 0,0 0 0,-1 0 0,0-1 0,-1 1 0,1-1 0,-1 1 0,0-1 0,-1 1 0,0-1 0,0 0 0,-1-8 0,-10-47 24,6 51-9,2 5-16,2 3-2,0 1 0,0 0 0,0-1 0,0 1 0,-1 0 0,1 0 0,-1 0 0,1 0 0,-1 0-1,0 0 1,-3-2 0,-23-24-3,20 16 5,6 9 1,1 1-1,-1 0 1,0-1-1,1 1 1,-1 0 0,0 0-1,0 0 1,-1 0-1,1 1 1,0-1 0,-4-1-1,-20-15-24,19 13 52,1 0-16,-17-15-18,17 15 16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02:15.52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1123 0 4524,'-22'10'567,"13"-6"-271,1 0 0,0 0 0,0 1 0,0 0 1,0 0-1,1 1 0,0 0 0,0 0 0,-10 13 0,-233 267 3406,-176 176-2355,351-386-1312,-72 67-26,112-115-5,4-1 12,16-10-361,13-25 200,1-1 95,1-1 0,0 0-1,0 1 1,1-1 0,0 1 0,0-1 0,1 1-1,6-16 1,34-81-411,-8 24 32,-15 24 254,-3 0 0,9-65 0,-25 117 362,3 14-79,-1 5-58,0 1-1,0-1 1,-1 1-1,-1-1 1,0 1 0,-1 0-1,-1-1 1,0 1 0,0-1-1,-2 0 1,0 0-1,-9 22 1,-8 13-5,-54 90-1,44-90-4,25-41-36,4-4 9,-1-1 0,1 1-1,1 0 1,-1 0 0,0-1 0,1 1-1,-1 1 1,1-1 0,-2 5-1,0-2 14,2-5-4,0 1 0,0 0 0,0 0 0,0 0 0,1 0 0,-1 0 0,1 0 0,-1 0 0,1 0 0,-1 0 0,1 2 0,7 1 77,19 13 40,-10-11 49,18 3-28,1-2 0,0-2-1,70 5 1,-55-11-352,50-7 0,-95 6-1247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02:16.71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486 16 2880,'0'0'850,"7"-3"-386,22-7-38,-22 8 1319,-4 10-1400,2 7-246,0 0 0,-2 0 0,1 0 0,-2 0 0,0 1 0,-1-1-1,-1 21 1,-16 92 546,-3 26-378,18-135-254,1 1 0,1-1 0,0 0 0,2 1 0,8 34 0,0-19 27,-11-34-42,1 0-1,-1 0 1,0 0-1,1 0 0,-1 0 1,1 0-1,-1-1 0,1 1 1,-1 0-1,1 0 1,-1-1-1,1 1 0,0 0 1,-1-1-1,2 2 0,7 6 3,1 0-1,0 0 1,0-1-1,14 8 1,-18-11-2,0-2 0,1 1 0,-1-1 1,1 0-1,-1 0 0,1 0 0,0-1 1,0 0-1,0-1 0,-1 1 1,1-1-1,11-2 0,17-3-23,-26 4 990,-19-3-782,-21-7 122,-1 1 1,-56-11 0,-29-1 544,113 22-825,-1-1 0,1 0-1,-1 0 1,1 0 0,0-1 0,0 0-1,0 1 1,-7-5 0,-4-3 6,-1 4-3,12 4-17,0-1 1,0 1-1,0-1 1,1 0-1,-1 0 1,0 0-1,1-1 1,-1 1 0,-3-5-1,-19-16-1,1 0-1,1-2 1,-20-27 0,-8-15-16,-57-79-1334,47 43-2693,42 61 1574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02:16.91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4780,'0'0'2713,"40"22"-2669,8 5-3333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02:17.46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118 1 4252,'7'4'841,"19"13"-168,-13-12-159,49-1 307,-55-4-248,-7 7-424,-3 20-67,0-1 1,-13 49-1,11-60-64,3-11-10,0 0 0,1 0 0,0 0 0,0 0 0,0 0 1,0 8-1,-1-4-12,1-5 6,0 1 1,1-1 0,-1 0 0,1 0 0,0 0 0,0 0 0,0 0-1,0 0 1,0 0 0,1 4 0,3 23 28,0-14-54,11 15 19,-5-17 26,-2-5-7,8 9-3,1-2 0,1 0 0,24 17 0,-15-15 48,-16-7 22,7 12 140,-12-11 360,-5-8-467,2 3 38,-1 1 0,0 0 0,0-1 0,0 10 0,-2-13-76,0 0-1,0-1 0,-1 1 0,1 0 0,-1-1 1,1 1-1,-1-1 0,0 1 0,-1-1 1,1 1-1,0-1 0,-1 0 0,0 1 1,0-1-1,-2 3 0,0 1 72,2-5-83,1 1 1,-1-1-1,0 1 1,0-1 0,0 0-1,0 0 1,0 0 0,0 0-1,-1 0 1,-2 2-1,4-4-59,-5 5 82,0 0 0,-1-1 0,0 1 0,-8 2 0,12-5-66,-1-1-1,1 0 1,-1 0 0,1 0-1,-1 0 1,0-1 0,0 1-1,1-1 1,-1 0 0,0 0-1,1 0 1,-1-1 0,0 1-1,-5-2 1,-2-3-11,0 1 1,0-2-1,0 1 0,1-2 0,0 1 1,0-1-1,1-1 0,0 0 0,0 0 0,-10-13 1,-6-9-34,-38-61 0,55 79-6,5 9-70,0-1 0,1 0-1,0 0 1,0 0 0,-3-9 0,1 6-313,1 0 1,1 0 0,-1-1-1,1 1 1,1-1-1,-1 0 1,1 1-1,1-1 1,-1 0 0,1 0-1,1 1 1,0-1-1,1-8 1,11-26-2730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13:27.1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712 1 7909,'0'0'4572,"-13"37"-3852,-8 13-88,-11 7-116,-16 8-252,-6 0-96,-15 2-68,-6 2-48,-5-4-40,-2-8-96,7-8-944,16-7-984,3-15-1108,8-15-625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02:18.00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322 1 3768,'0'0'1511,"-6"2"-733,-21 8-165,20-7 398,2 3-923,-18 20-15,14-12 17,-3 20 183,-13 60-1,16-44-111,5-22 8,3-21 13,0 0-6,0 1-113,-7 23 515,-5 9-296,-1 1-5,8-25-191,-14 35 337,-13 60 0,9-23-154,15-60-230,1 1 1,1 1 0,-2 34-1,8-46-60,-1-1 0,-1 0 0,0 0 0,-8 25 0,8-37-330,0 2-773,-11 18-1079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02:18.36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344 0 3640,'0'0'3572,"2"9"-3179,1 1-342,0 1-1,-1-1 1,-1 1-1,0 0 1,-1-1-1,1 1 0,-2 0 1,0 0-1,0-1 1,-4 13-1,-4 2-32,-1-1 0,-1 0 0,-1-1 0,-22 32-1,30-50-238,-4 0-108,-28 15 43,34-18 261,-1 0-1,0-1 1,1 1 0,-1-1 0,0 0 0,1 1 0,-1-2 0,0 1 0,0 0 0,-4 0 0,-1 0-9,1 1 13,-1 0 92,-24 3 31,31-5-95,1 0 0,-1 0-1,0 0 1,0 0 0,1 0-1,-1 0 1,0 1-1,1-1 1,-1 0 0,0 1-1,0-1 1,1 0 0,-1 1-1,1-1 1,-1 1-1,0-1 1,1 1 0,-1-1-1,0 1 1,-10 12 120,0 1-1,1 0 1,0 0 0,1 1 0,1 0-1,0 0 1,1 1 0,1 0-1,0 0 1,-6 35 0,3-6-28,2 1 1,3 0-1,0 50 1,4-5-2115,0-55-534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02:18.64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8361,'0'0'1568,"13"45"-1276,22-10-148,0 2-116,13 2-28,-3-1 56,-2 1-232,2 3-836,-2-5-972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02:19.37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812 160 5649,'-8'1'1230,"-77"13"315,68-14-1162,-18-6-187,18 1-156,-15-10-64,31 14 16,0 1 0,0 0 0,1-1 0,-1 1 0,0 0-1,0-1 1,1 1 0,-1-1 0,0 0 0,1 1-1,-1-1 1,1 1 0,-1-1 0,0 0 0,1 1 0,-1-1-1,0-1 1,-16-26-235,11 13 49,3 7 153,2 4 25,0 1 1,0-1-1,1 0 1,-1 0-1,1 1 0,0-1 1,0-6-1,0-16-26,0 20-12,33-9-12,-26 12 186,-2 12-45,-1 0-73,1 0 0,-2 0 0,0 1-1,0-1 1,0 1 0,-1-1 0,-1 1 0,0 0-1,0 0 1,-1-1 0,0 1 0,0 0 0,-3 12-1,0-11 8,-1 0 0,0 0 0,-1 0-1,0-1 1,0 0 0,-10 13 0,-14 17 23,-2-5-82,30-34 39,0 0 1,1-1-1,-1 1 1,0 0-1,0 0 1,0-1-1,0 1 1,0 0-1,0-1 1,0 1-1,0-1 1,0 1-1,0-1 1,-2 1-1,-32 11-249,34-12 238,0 1 1,0-1-1,0 0 1,0 1-1,0-1 1,0 0-1,0 0 1,0 0 0,0 0-1,0 0 1,0 0-1,0 0 1,0 0-1,-2 0 1,-29-5-337,24 3 70,1-5 80,-19-23 132,19 22 520,12 16-364,26 36 31,-13-18-91,-13-20 33,-4 1 17,4 21-78,-5-13 0,-5 15 48,5-29-36,0 0 0,0-1 0,-1 1 0,1 0-1,0 0 1,0 0 0,-1-1 0,1 1 0,0 0-1,-1 0 1,1-1 0,-1 1 0,1 0 0,-1 0-1,1-1 1,-2 2 0,-5 4 6,4-3-13,0-1 0,1 1 1,-1 0-1,1 1 1,-1-1-1,1 0 0,0 1 1,-2 4-1,-1 1-12,-18 29 19,-24 34 92,43-57-95,2-6 17,1-6 3,0 0 0,0 1 1,1-1-1,0 1 1,0 0-1,0-1 0,0 1 1,0-1-1,1 6 0,16 101 440,-17-108-440,1 0 0,-1 0 0,0 0 0,1 0 0,0 0 0,-1 0 0,1 0 0,0 0 0,0-1 0,0 1 0,1 2-1,1 1 29,0 0 396,-2 1-76,4 19 21,-5-25-381,1 1 0,-1-1 0,0 1 1,0-1-1,0 1 0,0-1 1,0 0-1,0 1 0,0-1 0,0 1 1,0-1-1,0 1 0,0-1 1,0 1-1,0-1 0,0 0 0,-1 1 1,1-1-1,0 1 0,0-1 1,0 0-1,-1 1 0,1-1 0,0 0 1,0 1-1,-1 0 0,-13 20 242,14-21-236,-1 0-1,1 1 1,0-1 0,0 1-1,-1-1 1,1 0 0,0 1-1,0-1 1,-1 0 0,1 1-1,0-1 1,-1 0 0,1 0-1,0 1 1,-1-1 0,1 0-1,-1 0 1,1 0 0,-1 1-1,1-1 1,0 0 0,-1 0-1,1 0 1,-1 0 0,-3 1 10,-1 0 0,1 0 0,0 0 1,-1 0-1,1-1 0,-1 0 0,1 0 0,-1 0 1,1-1-1,0 1 0,-1-1 0,1 0 0,0-1 1,-1 1-1,1-1 0,0 1 0,0-1 1,0 0-1,0-1 0,1 1 0,-5-4 0,-10-11-18,0 0 0,1-1-1,1-1 1,-25-38 0,13 11 7,-26-58 1,49 93-95,-4-6-100,2 0 0,0 0 0,1 0 0,1-1 0,0 0 1,-2-23-1,7 39 108,-3-14-944,1-1 0,1 0-1,2-28 1,11-5-1617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02:19.56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8537,'0'0'1220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02:19.75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1 355 6713,'0'0'1624,"29"15"-232,-2-26-656,5-16-388,2-19-124,6-14-668,-5-9-780,-8-3-1176,-1-12-493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02:19.96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7369,'0'0'2324,"0"57"-1524,14 0-172,7 0-284,-2 1-96,2 2-176,-8 2-8,9-5-152,-4 0-836,-4 0-1628,7 0-957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02:23.74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30 834 1512,'0'0'2338,"5"2"-2210,18 10 80,-1 2 0,0 0 0,23 20 0,-25-17 11,0-2 0,2-1 0,0 0 0,33 15 0,-54-29-215,122 44 215,-120-43-218,0 0 0,0-1 0,0 1 0,0 0 1,0-1-1,0 0 0,0 0 0,5 0 0,0 0 11,-1 0 27,-3 1-34,1-1 1,-1 0-1,0 0 1,1 0 0,-1 0-1,1-1 1,-1 0-1,0 0 1,0 0 0,5-2-1,-8 3 6,32-10-12,-25 6-2,-6 4 4,-1-1 1,1 1 0,0 0-1,-1-1 1,1 0-1,-1 1 1,1-1 0,-1 0-1,1 0 1,-1 0 0,0 0-1,1 0 1,0-1 0,16-13 29,5 0-21,-17 12-33,-1-3 40,26-28 79,-4 0-45,-21 29-36,-4 3-13,0 0 1,0 0-1,0 0 1,0 0 0,0 0-1,0 0 1,-1 0-1,1-1 1,-1 1 0,0-1-1,2-3 1,-1-1-2,-2 4-2,1 1 0,0 0 0,0-1 0,0 1 0,0 0 0,0 0 0,1-1 0,-1 1 0,0 0 0,1 0 1,0 0-1,2-1 0,1-2 3,-2 3 0,-1 0 1,0 0 0,0 0 0,0-1-1,0 1 1,-1 0 0,1-1-1,-1 1 1,2-5 0,40-69 13,-39 70-9,9-23 18,1-8-36,-4 7 7,-6 20-1,-3 6 6,0 1 1,0 0-1,0-1 0,-1 1 1,1-1-1,-1 0 1,0 1-1,0-6 1,-8-110-120,1 69 138,0 6 24,-4-20-16,9 58 6,0 0-37,-7-19 10,7 19 8,-4-2-42,-17-23 11,17 23-36,0 3 43,-3 0-5,4 2-2,1 0 0,-1-1 0,1 1 1,0-1-1,-5-5 0,1 0 23,4 5-5,0-1-1,0 1 0,-1 0 1,0 0-1,-5-4 1,-17-12-8,-10-4-4,27 18 18,7 3-14,-1 1 0,1 0 0,-1-1-1,0 1 1,0 1 0,0-1 0,-5-1-1,-18-6-8,-13-6 10,-1 1-105,-1 2 41,0 4 77,32 5-12,6 2-4,0 0 1,0 0 0,0 0-1,0 0 1,0 1 0,0-1-1,0 1 1,-5 1 0,-33-2-10,10-2 21,18 4-5,-9 7 16,18-6-20,-4 1 9,-27 9-57,34-12 47,0 1-1,0-1 0,0 1 1,0 0-1,0-1 0,0 1 1,0 0-1,0 0 0,0 1 1,0-1-1,1 0 0,-1 0 1,0 1-1,-1 1 1,2-1-15,-1 0 1,0-1 0,0 1 0,1-1 0,-1 1-1,0-1 1,0 0 0,0 0 0,-1 0 0,1 0-1,-3 1 1,-37 18-297,15-5 145,21-11-48,0 1-796,-17 13 566,17-14-140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02:25.80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1496 267 2204,'-12'-17'759,"11"16"-350,-4-3-38,-61-46 785,62 47-919,-3-3-1,-15-11-81,-2 1 1,0 1-1,0 1 0,-52-21 1,58 29-66,-40-14 63,0 2 1,-65-10-1,118 27-148,-27-5 15,0 1-1,0 2 0,0 1 1,0 2-1,-32 4 1,23 0-37,6-1 31,0 1-1,0 2 0,-55 17 0,-54 19-4,140-40-14,-1 0-1,1-1 1,-1 2 0,1-1-1,0 0 1,0 1 0,-4 3-1,4-3 0,0 0 0,-1 0 0,1 0 0,-1-1 0,0 0 0,0 0 0,-7 3 0,2-3 12,4-1-1,0 1 0,0 0 1,0 0-1,0 0 0,1 1 0,-1-1 1,1 2-1,-1-1 0,1 0 0,-6 6 1,4-3-8,-22 22-31,-53 74-21,73-89 62,1 0 0,0 1 0,1 0 0,0 0 0,1 1 0,1 0 1,-5 18-1,5-8-5,-14 91-12,18-101 36,0 0-1,1 0 0,0 0 1,2 0-1,4 24 0,-2-22-19,0 0 4,0 0 0,1 1 0,1-2 0,10 20 0,3 0-5,-9-16 58,21 30 0,-25-38-34,-5-9-13,1-1-1,-1 1 1,1-1-1,-1 1 1,1-1-1,0 0 1,0 0-1,0 0 1,0 0-1,3 3 1,13 11 61,0-1 0,1-1 0,1 0 0,32 17 0,-4-11 79,1-3 0,1-1 1,0-2-1,1-3 0,0-2 1,91 5-1,-84-12-91,70 0 86,-111-3-86,1-1 0,-1 0 0,0-2 0,0 0 0,23-9 0,51-28 51,116-71 0,-132 70-94,46-17-9,-45 21-45,25-15 248,-92 49-153,-6 3-34,-1 0-1,0 0 1,0 0-1,0 0 1,0 0-1,0-1 1,0 1-1,0-1 1,2-2-1,9-8 26,0-1 0,-1 0 0,-1-1 0,0 0 0,-1 0-1,14-28 1,-7 1-3,21-73 0,-31 87-43,-3 13 41,0 0-1,-1 0 1,2-28-1,-5-18 49,0 54-68,0 4-24,0 0-1,0 0 0,0 0 1,0 0-1,0 0 0,0 0 0,-1 1 1,1-1-1,-1 0 0,1 0 1,-1 0-1,0 0 0,-1-1 1,-3-8 64,-3-9-67,5 15 10,-2 1-36,-2-2 12,4 3-6,0 0-1,0 0 0,-1 1 0,1-1 0,-1 1 0,-5-3 1,-24-12-285,18 12 68,10 3-104,1 1 1,0-1-1,0 0 0,-1 0 0,-5-4 0,-24-15-1594,-8-4-431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02:27.13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265 101 1200,'0'0'295,"-4"0"61,-14 0 11,14 0 655,-2 1-700,-17 4-41,17-4-14,1 1 11,-58 8 459,-56 2 125,104-9-729,15-3-129,0 0 1,0 0-1,-1 1 1,1-1-1,0 0 1,0 0-1,0 0 1,0 0-1,0 0 1,0 0-1,0 0 1,0 0-1,0 0 1,0 0-1,0 1 1,-1-1-1,1 0 0,0 0 1,0 0-1,0 0 1,0 0-1,0 0 1,0 0-1,0 1 1,0-1-1,0 0 1,0 0-1,0 0 1,0 0-1,0 0 1,0 0-1,0 0 1,0 1-1,0-1 1,1 0-1,-1 0 1,0 0-1,0 0 1,0 0-1,0 0 1,0 0-1,0 1 1,0-1-1,0 0 1,0 0-1,0 0 1,0 0-1,0 0 1,1 0-1,-1 0 1,0 0-1,27 13 276,-16-9-349,27 8 173,0-2 1,1-1-1,64 6 0,-5-11 307,-93-4-110,0 0-3,13-2 50,-14 1 670,-10-2-1029,-12-7-41,-1 1 1,-1 1 0,0 1-1,-39-10 1,-136-13-81,187 28 146,-27-5 36,35 7-49,0 0 0,0 0 0,-1 0-1,1 0 1,0 0 0,0 0 0,0 0-1,0 0 1,0 0 0,0 1 0,0-1 0,0 0-1,-1 0 1,1 0 0,0 0 0,0-1-1,0 1 1,0 0 0,0 0 0,0 0-1,0 0 1,0 0 0,-1 0 0,1 0 0,0 0-1,0 0 1,0 0 0,0 0 0,0 0-1,0 0 1,0 0 0,0 0 0,0 0 0,0 0-1,0-1 1,-1 1 0,1 0 0,0 0-1,0 0 1,0 0 0,0 0 0,0 0 0,0 0-1,0 0 1,0 0 0,0-1 0,0 1-1,0 0 1,0 0 0,0 0 0,0 0-1,0 0 1,0 0 0,0 0 0,0-1 0,0 1-1,0 0 1,0 0 0,0 0 0,0 0-1,0 0 1,1 0 0,-1 0 0,0 0 0,0-1-1,19-1 94,195-24 877,23-2-305,-188 25-531,236-9 418,-272 12-525,4-1-10,-1-3 7,39-9 19,-49 12-133,0-2-1877,17-10-564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4:13:27.3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70 8041,'0'-42'2524,"5"15"-2172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02:28.41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102 62 3028,'0'0'7482,"-3"3"-7416,-5 12-49,0-8-28,-70 35 323,73-40 89,12-4-386,398-58 23,-256 38 5,-125 18-17,-3 0 288,-29 5 347,-20 2-562,-142 16-111,120-14 5,-89 5-30,23-5 28,60-3-2,52-2 22,11 2-124,12 3 105,0-2 0,1 0 1,0-1-1,0-1 0,-1-1 0,35-4 0,126-25-404,-154 23 292,5 0-1073,0-2 1,36-15 0,-12-1-1825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02:29.22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 72 2948,'0'0'2200,"-5"-1"-1440,-11-3 565,32 5-60,0 0-1472,47 2 959,91-6-1,63-20-85,-118 12-444,-3-5 162,-55 8-1782,44-3 0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02:30.42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149 42 1440,'-103'-18'1108,"97"17"203,-27-2-284,26 3 1870,13 0-2483,68 3 533,116-10-1,-141 3-849,189-8 128,-232 12-177,-2 1-34,14 1-15,-14-2-18,2 2-86,-1 0-154,6 2 369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02:31.68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68 70 920,'0'0'1858,"-5"-1"-1588,-19-2-70,19 2 654,-2 1-487,-20-4 733,355-37-653,-291 38-349,-30 2-12,29 1 529,-29 0 1754,-13 1-2324,-90 15-30,-106 5 1,144-20 13,52-1-50,14-1-48,356-33 150,-253 20 192,-106 13 403,1 1-522,17-3-132,-17 2-386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05:10.43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1552 164 5517,'18'-34'798,"-14"27"190,-6 5-828,1 0 0,1-1 0,-1 1 0,0-1 0,0 0 1,1 1-1,0-1 0,-1 0 0,1-4 0,0-1 91,-6-6 287,-12-11-252,18 24-279,-1 0-1,1 0 1,-1 0 0,0 1 0,1-1-1,-1 0 1,0 1 0,0-1 0,1 0-1,-1 1 1,0-1 0,0 1 0,0 0-1,0-1 1,0 1 0,0 0 0,-1-1-1,-19-6 41,1 0 0,-1 1-1,-1 2 1,1 0 0,-38-2-1,21 6 77,0 1 0,-65 10 0,9 9 118,-165 56 1,181-47-70,-131 67 1,156-67-101,1 3 0,1 3 0,-58 51-1,80-60-42,1 2 0,2 0 0,0 2 0,2 1 0,2 1 0,-20 35 0,29-40-19,0 0 0,2 0 1,1 1-1,1 0 0,1 1 0,2 0 0,1 0 0,-2 53 0,7-58 22,0 1 0,2-1 0,1 0-1,1-1 1,1 1 0,1 0 0,1-1 0,1-1-1,18 37 1,-12-33-3,2 0 1,1-1-1,1 0 0,2-2 1,0 0-1,1-1 0,24 19 1,-5-10-12,2-2 1,0-1-1,2-3 1,1-1-1,1-2 0,1-2 1,0-3-1,2-1 1,51 9-1,-33-13 10,1-2 0,0-3-1,1-3 1,-1-4 0,1-2-1,-1-3 1,97-20 0,-104 11-355,-1-3 0,-1-2 0,68-32 0,-78 27-887,-1-2-1,-1-2 1,81-63-1,-30 7-2056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05:10.71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310 0 8565,'0'0'728,"-46"38"176,4 4-112,10 4-216,5 14-112,-8 6-8,9 6-56,4 0-160,1 8-148,8-4-72,7 1 8,-7-13 20,5 1-64,3-16 16,-3-10-1292,2-1-6093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05:11.00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1 167 8065,'0'0'338,"6"4"-117,14 8-89,88 48 773,-81-48-761,-20-9 666,-1-7-649,-2 2-156,-1 0 0,1-1 0,-1 0-1,0 1 1,0-1 0,0-1 0,-1 1-1,1 0 1,-1 0 0,1-1 0,-1 0-1,0 1 1,0-1 0,-1 0 0,1 0-1,-1 0 1,0 0 0,0 0 0,0 0-1,-1 0 1,1-1 0,-1 1 0,0 0-1,-1-8 1,-1-7-11,-1 0 0,-1 0 1,-1 0-1,0 0 0,-2 1 0,-9-22 0,14 35-35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05:11.73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335 606 10737,'-9'1'471,"-27"1"-53,35-2-402,1 0-1,-1 0 0,0 0 0,0 0 0,0 0 0,0 0 0,0 0 1,0 0-1,0 0 0,0-1 0,0 1 0,0 0 0,0-1 0,0 1 1,1-1-1,-1 1 0,-1-2 0,-34-18 152,18 6-35,7 1-106,-1-1-1,2 1 0,0-2 1,-10-18-1,16 24-20,-1 0 1,1-1-1,1 1 0,0-1 1,0 0-1,1 0 0,0 0 1,1 0-1,0 0 0,1-12 1,3-17-22,-3 38 13,1 0 1,-1 0-1,0 0 0,0 0 1,0 0-1,1 0 1,-1 0-1,1 0 1,-1 0-1,1 0 0,-1 0 1,1 0-1,0 0 1,-1 1-1,2-3 0,6-6 4,0-1-1,0 1 1,0 1-1,1 0 0,1 0 1,-1 0-1,1 1 0,1 1 1,-1 0-1,1 0 0,0 1 1,22-7-1,-4 5-3,0 2 1,1 1-1,39-1 0,96 8-43,-42 1 45,-34-3 16,105-2 17,-142-2-38,84-15 0,-110 12 0,0-1-1,-1-1 1,0-1 0,0-2 0,-1 0 0,37-26-1,-48 26 38,13-21-9,-8 1-21,-15 24-18,-14 8-6,0 0 22,0 1 0,-1 0 0,1 1-1,0 0 1,0 0 0,0 1 0,-17 9-1,12-3 9,0 0-1,1 0 1,0 2-1,-24 23 0,0 6 1,2 2-1,2 2 1,-55 93-1,-67 164 89,-27 87 140,-83 170 1054,103-247-721,130-260-490,33-50-73,0 0 0,0-1 0,0 1 0,-1-1 0,1 1 0,-1-1 0,1 1 0,-1-1 0,-1 1 0,-33 24-6,36-25-5,-1-1 1,1 1-1,-1-1 1,1 1-1,-1-1 1,1 1-1,-1-1 1,0 0-1,1 1 0,-1-1 1,0 0-1,1 0 1,-1 0-1,0 1 1,1-1-1,-1 0 0,0 0 1,1 0-1,-1 0 1,0 0-1,1 0 1,-1 0-1,0 0 0,1 0 1,-1 0-1,0-1 1,1 1-1,-2-1 1,-5 0-86,0-1 0,0 0 1,1 0-1,-1 0 0,0-1 1,1 0-1,0-1 0,0 0 1,0 1-1,0-2 0,1 1 1,-8-8-1,4 0-239,1-1 1,0 1-1,1-1 0,0-1 1,1 1-1,1-1 0,0 0 1,-5-28-1,1-9-1245,-2-61 0,8 56 637,3-1 0,2 1 0,3 0 0,2 1 0,24-95 0,-27 134 935,2 0 0,0 0 0,1 0 0,0 1-1,1 0 1,1 0 0,0 1 0,1 0 0,12-13 0,-16 21 423,2 1 130,24-16 378,-24 15 1769,12 5-574,15 0-45,3 2-1407,0-1-1,0-2 1,0-1 0,40-10-1,417-129-840,-259 70-2768,-89 28-630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05:12.70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0 141 5160,'0'0'2859,"7"5"-2277,14 10-462,0-2 1,2-1-1,-1 0 1,1-2 0,1-1-1,36 10 1,160 25-118,-162-34 70,526 51 11,6-46-37,199-26 783,-654 7-734,215-17 88,-265 15-155,-24-1-23,23-1 20,-78 8 13,-14-1-239,-33-5 175,1-1 1,0-3 0,0-1 0,-66-28-1,-261-157 183,302 161 676,60 31-558,11 12-242,18 15-10,0 0 0,1-2-1,1-1 1,1-1 0,1-1-1,38 17 1,194 75 38,-97-57 517,184 35 0,-341-87 1278,-8-1-1849,-1 0-1,1 0 1,-1 0-1,1 1 1,-1-1-1,1 1 1,0 0-1,-5 1 1,-5 2-4,-40 15 8,0 1-1,-71 40 1,-90 69 13,134-78-159,-125 86-557,79-36-4222,83-63 1311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2T15:05:13.43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0 309 6669,'7'0'178,"1"0"-74,-5-1-12,0 1-1,0 0 0,1 0 1,-1 0-1,0 0 0,0 1 1,0-1-1,4 2 0,49 14 1245,-45-14-795,5 0-406,0-2-1,0 0 1,0-1 0,-1 0-1,1-1 1,0-1-1,15-5 1,5-10-88,-1-1-1,0-1 1,-2-2-1,34-29 1,-42 32 3,125-112 920,-144 127-742,-1-1-82,12-16-91,-12 15-65,-5 11 11,0-1 0,1 1 0,-1-1 0,1 1 0,0-1 0,2 6 0,3 12-7,-2 9 74,-1-1-1,-2 0 1,-2 1 0,-4 37 0,-26 125 714,14-101-555,12-63-179,-63 409 1044,57-254-797,7-94-124,4-60-108,4 32 0,-1-2 33,-3-50-335,1 7 733,3-7-4004,2-19 1005,23-39-846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F9553-3845-4981-9972-B74750AB25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8C227C-DD52-4770-A9EE-E4375E9CB4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87FC4C-D869-47BB-B6F0-EE58AEF230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D519C-4CC6-4837-A5A6-DEBA7B462585}" type="datetimeFigureOut">
              <a:rPr lang="fa-IR" smtClean="0"/>
              <a:t>25/10/1447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E7D8F4-672C-45FB-9ABD-88DD9CDAB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252C6F-856C-4A47-913F-01599E426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DD3E0-3A00-4391-8B4C-39C95A3D1AF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86556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B05AE-A426-4896-AD10-3F821EFAD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B5A291-031C-4CCC-9494-C68A5055C9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FFFB8E-3504-41DF-A25B-27B9444B2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D519C-4CC6-4837-A5A6-DEBA7B462585}" type="datetimeFigureOut">
              <a:rPr lang="fa-IR" smtClean="0"/>
              <a:t>25/10/1447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175A24-94A9-4971-BF08-9876EF9E9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90416A-81AB-40BA-9084-81051D5E7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DD3E0-3A00-4391-8B4C-39C95A3D1AF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293031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22DDC7-8CDA-4529-B1AF-785B9A800A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CDEB06-C771-46DE-86F8-D5E4A1658E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1EB64F-B207-414D-B8D5-74F3534DB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D519C-4CC6-4837-A5A6-DEBA7B462585}" type="datetimeFigureOut">
              <a:rPr lang="fa-IR" smtClean="0"/>
              <a:t>25/10/1447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537C4F-5931-4627-B741-1EC8E4635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0E8649-3548-4D95-9EE4-07F3D4E70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DD3E0-3A00-4391-8B4C-39C95A3D1AF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334719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E8C0D-44AA-4979-98C5-9BC8D62F0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A6D55B-6BAD-4539-9DAD-32EAE5F65E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261F61-F28A-43FC-84F7-3D49513EE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D519C-4CC6-4837-A5A6-DEBA7B462585}" type="datetimeFigureOut">
              <a:rPr lang="fa-IR" smtClean="0"/>
              <a:t>25/10/1447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BD2DA6-093D-45AA-BC73-E941D8AEC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9418A2-83F6-4CFE-A8AE-893604521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DD3E0-3A00-4391-8B4C-39C95A3D1AF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67799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A972D-7AF8-4AD3-80A1-2F517859E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7ED40D-6B00-4BD3-9E07-540F5F62ED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041443-1071-4333-B705-1EF346746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D519C-4CC6-4837-A5A6-DEBA7B462585}" type="datetimeFigureOut">
              <a:rPr lang="fa-IR" smtClean="0"/>
              <a:t>25/10/1447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9A1114-F64B-4944-B349-CCC338015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E52F6D-3DB0-4F14-824D-61C55AB2B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DD3E0-3A00-4391-8B4C-39C95A3D1AF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337561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10476-07E1-4030-92F1-C3D8CD69F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B2334B-C5FB-4C5C-902F-1D358EC747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1C7AE7-EAC8-40E1-A3E0-36862ADD8E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2EFF30-5D3F-4EA5-9118-5A72784D6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D519C-4CC6-4837-A5A6-DEBA7B462585}" type="datetimeFigureOut">
              <a:rPr lang="fa-IR" smtClean="0"/>
              <a:t>25/10/1447</a:t>
            </a:fld>
            <a:endParaRPr lang="fa-I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652D09-9399-4206-A047-E3F243D68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B41417-5BB9-4527-B501-520860BD5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DD3E0-3A00-4391-8B4C-39C95A3D1AF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381657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4A56D-EA92-4429-8863-44EE8A3FD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40F57B-AFCD-49B1-885B-9889BCBAC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8A0FFD-8B73-4F6E-9939-BC3A638A02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2AEEE1-8BF5-4ECC-90CD-241895884C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0B98D8-E88E-402C-9737-DE7BD72DD5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0CE007F-F7C1-4CB8-AE13-3918616F9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D519C-4CC6-4837-A5A6-DEBA7B462585}" type="datetimeFigureOut">
              <a:rPr lang="fa-IR" smtClean="0"/>
              <a:t>25/10/1447</a:t>
            </a:fld>
            <a:endParaRPr lang="fa-I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1331BD2-B1EF-461C-BD8C-F7ABDA652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EFB68CF-B7EB-48BC-A165-8228F3AF7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DD3E0-3A00-4391-8B4C-39C95A3D1AF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440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FD00E-31F4-453A-AADA-38898832D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922766-85CA-4F31-A3A8-0BC0CF0FF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D519C-4CC6-4837-A5A6-DEBA7B462585}" type="datetimeFigureOut">
              <a:rPr lang="fa-IR" smtClean="0"/>
              <a:t>25/10/1447</a:t>
            </a:fld>
            <a:endParaRPr lang="fa-I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811535-6F5B-40B0-BBA4-02ACE64CB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64B1F4-4B1C-4804-B00D-D1E53998E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DD3E0-3A00-4391-8B4C-39C95A3D1AF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895374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3E62BB-C7FD-4CFE-9F2F-EDE048378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D519C-4CC6-4837-A5A6-DEBA7B462585}" type="datetimeFigureOut">
              <a:rPr lang="fa-IR" smtClean="0"/>
              <a:t>25/10/1447</a:t>
            </a:fld>
            <a:endParaRPr lang="fa-I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1D8F97-3B84-41AC-9D8D-3932434F9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C842F3-EDEE-429E-8586-939114A7F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DD3E0-3A00-4391-8B4C-39C95A3D1AF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34509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E2499C-9CF7-4614-8FCC-EBD9B48A3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CF00C7-3C76-45AC-A2F1-8458D8A755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54D688-C4D1-4EBB-9A5E-87C7274EB7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CD1870-5BC3-4BBF-90EC-4778BBCE4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D519C-4CC6-4837-A5A6-DEBA7B462585}" type="datetimeFigureOut">
              <a:rPr lang="fa-IR" smtClean="0"/>
              <a:t>25/10/1447</a:t>
            </a:fld>
            <a:endParaRPr lang="fa-I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1B6832-154F-4364-BD42-D7C88E879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787FB9-DCA5-4FA3-9FEF-D8CEA7B0F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DD3E0-3A00-4391-8B4C-39C95A3D1AF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8977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53ADD-B8D6-4F88-8853-F9AA22ECA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F1E036-2B3D-414B-ACF8-FA396CC76E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50E608-ACED-4F27-B65F-DD00DE543E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CB5E4C-E5A4-49D3-93BE-6A3E2948B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D519C-4CC6-4837-A5A6-DEBA7B462585}" type="datetimeFigureOut">
              <a:rPr lang="fa-IR" smtClean="0"/>
              <a:t>25/10/1447</a:t>
            </a:fld>
            <a:endParaRPr lang="fa-I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BF41BF-CE4E-40ED-94EC-1A4F9CF84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13299B-589A-4FA6-A36A-3E39DF89C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DD3E0-3A00-4391-8B4C-39C95A3D1AF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64913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0E5E6D-AAA3-4D08-832C-B14BC5FFB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0D0857-EC02-41DD-9D33-8686790A0D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C3000E-DF71-4419-8F87-D465EF4443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CD519C-4CC6-4837-A5A6-DEBA7B462585}" type="datetimeFigureOut">
              <a:rPr lang="fa-IR" smtClean="0"/>
              <a:t>25/10/1447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90732B-B25D-4EAF-8641-E8ECACAD5E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3FE936-5177-448E-A1CE-98ABBD1459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BDD3E0-3A00-4391-8B4C-39C95A3D1AF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55750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3.xml"/><Relationship Id="rId21" Type="http://schemas.openxmlformats.org/officeDocument/2006/relationships/image" Target="../media/image10.png"/><Relationship Id="rId42" Type="http://schemas.openxmlformats.org/officeDocument/2006/relationships/customXml" Target="../ink/ink21.xml"/><Relationship Id="rId47" Type="http://schemas.openxmlformats.org/officeDocument/2006/relationships/image" Target="../media/image23.png"/><Relationship Id="rId63" Type="http://schemas.openxmlformats.org/officeDocument/2006/relationships/image" Target="../media/image31.png"/><Relationship Id="rId68" Type="http://schemas.openxmlformats.org/officeDocument/2006/relationships/customXml" Target="../ink/ink34.xml"/><Relationship Id="rId84" Type="http://schemas.openxmlformats.org/officeDocument/2006/relationships/image" Target="../media/image41.png"/><Relationship Id="rId89" Type="http://schemas.openxmlformats.org/officeDocument/2006/relationships/customXml" Target="../ink/ink45.xml"/><Relationship Id="rId16" Type="http://schemas.openxmlformats.org/officeDocument/2006/relationships/customXml" Target="../ink/ink8.xml"/><Relationship Id="rId11" Type="http://schemas.openxmlformats.org/officeDocument/2006/relationships/image" Target="../media/image5.png"/><Relationship Id="rId32" Type="http://schemas.openxmlformats.org/officeDocument/2006/relationships/customXml" Target="../ink/ink16.xml"/><Relationship Id="rId37" Type="http://schemas.openxmlformats.org/officeDocument/2006/relationships/image" Target="../media/image18.png"/><Relationship Id="rId53" Type="http://schemas.openxmlformats.org/officeDocument/2006/relationships/image" Target="../media/image26.png"/><Relationship Id="rId58" Type="http://schemas.openxmlformats.org/officeDocument/2006/relationships/customXml" Target="../ink/ink29.xml"/><Relationship Id="rId74" Type="http://schemas.openxmlformats.org/officeDocument/2006/relationships/customXml" Target="../ink/ink37.xml"/><Relationship Id="rId79" Type="http://schemas.openxmlformats.org/officeDocument/2006/relationships/customXml" Target="../ink/ink40.xml"/><Relationship Id="rId5" Type="http://schemas.openxmlformats.org/officeDocument/2006/relationships/image" Target="../media/image2.png"/><Relationship Id="rId90" Type="http://schemas.openxmlformats.org/officeDocument/2006/relationships/image" Target="../media/image44.png"/><Relationship Id="rId95" Type="http://schemas.openxmlformats.org/officeDocument/2006/relationships/customXml" Target="../ink/ink48.xml"/><Relationship Id="rId22" Type="http://schemas.openxmlformats.org/officeDocument/2006/relationships/customXml" Target="../ink/ink11.xml"/><Relationship Id="rId27" Type="http://schemas.openxmlformats.org/officeDocument/2006/relationships/image" Target="../media/image13.png"/><Relationship Id="rId43" Type="http://schemas.openxmlformats.org/officeDocument/2006/relationships/image" Target="../media/image21.png"/><Relationship Id="rId48" Type="http://schemas.openxmlformats.org/officeDocument/2006/relationships/customXml" Target="../ink/ink24.xml"/><Relationship Id="rId64" Type="http://schemas.openxmlformats.org/officeDocument/2006/relationships/customXml" Target="../ink/ink32.xml"/><Relationship Id="rId69" Type="http://schemas.openxmlformats.org/officeDocument/2006/relationships/image" Target="../media/image34.png"/><Relationship Id="rId80" Type="http://schemas.openxmlformats.org/officeDocument/2006/relationships/image" Target="../media/image39.png"/><Relationship Id="rId85" Type="http://schemas.openxmlformats.org/officeDocument/2006/relationships/customXml" Target="../ink/ink43.xml"/><Relationship Id="rId3" Type="http://schemas.openxmlformats.org/officeDocument/2006/relationships/image" Target="../media/image1.png"/><Relationship Id="rId12" Type="http://schemas.openxmlformats.org/officeDocument/2006/relationships/customXml" Target="../ink/ink6.xml"/><Relationship Id="rId17" Type="http://schemas.openxmlformats.org/officeDocument/2006/relationships/image" Target="../media/image8.png"/><Relationship Id="rId25" Type="http://schemas.openxmlformats.org/officeDocument/2006/relationships/image" Target="../media/image12.png"/><Relationship Id="rId33" Type="http://schemas.openxmlformats.org/officeDocument/2006/relationships/image" Target="../media/image16.png"/><Relationship Id="rId38" Type="http://schemas.openxmlformats.org/officeDocument/2006/relationships/customXml" Target="../ink/ink19.xml"/><Relationship Id="rId46" Type="http://schemas.openxmlformats.org/officeDocument/2006/relationships/customXml" Target="../ink/ink23.xml"/><Relationship Id="rId59" Type="http://schemas.openxmlformats.org/officeDocument/2006/relationships/image" Target="../media/image29.png"/><Relationship Id="rId67" Type="http://schemas.openxmlformats.org/officeDocument/2006/relationships/image" Target="../media/image33.png"/><Relationship Id="rId20" Type="http://schemas.openxmlformats.org/officeDocument/2006/relationships/customXml" Target="../ink/ink10.xml"/><Relationship Id="rId41" Type="http://schemas.openxmlformats.org/officeDocument/2006/relationships/image" Target="../media/image20.png"/><Relationship Id="rId54" Type="http://schemas.openxmlformats.org/officeDocument/2006/relationships/customXml" Target="../ink/ink27.xml"/><Relationship Id="rId62" Type="http://schemas.openxmlformats.org/officeDocument/2006/relationships/customXml" Target="../ink/ink31.xml"/><Relationship Id="rId70" Type="http://schemas.openxmlformats.org/officeDocument/2006/relationships/customXml" Target="../ink/ink35.xml"/><Relationship Id="rId75" Type="http://schemas.openxmlformats.org/officeDocument/2006/relationships/customXml" Target="../ink/ink38.xml"/><Relationship Id="rId83" Type="http://schemas.openxmlformats.org/officeDocument/2006/relationships/customXml" Target="../ink/ink42.xml"/><Relationship Id="rId88" Type="http://schemas.openxmlformats.org/officeDocument/2006/relationships/image" Target="../media/image43.png"/><Relationship Id="rId91" Type="http://schemas.openxmlformats.org/officeDocument/2006/relationships/customXml" Target="../ink/ink46.xml"/><Relationship Id="rId96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.xml"/><Relationship Id="rId15" Type="http://schemas.openxmlformats.org/officeDocument/2006/relationships/image" Target="../media/image7.png"/><Relationship Id="rId23" Type="http://schemas.openxmlformats.org/officeDocument/2006/relationships/image" Target="../media/image11.png"/><Relationship Id="rId28" Type="http://schemas.openxmlformats.org/officeDocument/2006/relationships/customXml" Target="../ink/ink14.xml"/><Relationship Id="rId36" Type="http://schemas.openxmlformats.org/officeDocument/2006/relationships/customXml" Target="../ink/ink18.xml"/><Relationship Id="rId49" Type="http://schemas.openxmlformats.org/officeDocument/2006/relationships/image" Target="../media/image24.png"/><Relationship Id="rId57" Type="http://schemas.openxmlformats.org/officeDocument/2006/relationships/image" Target="../media/image28.png"/><Relationship Id="rId10" Type="http://schemas.openxmlformats.org/officeDocument/2006/relationships/customXml" Target="../ink/ink5.xml"/><Relationship Id="rId31" Type="http://schemas.openxmlformats.org/officeDocument/2006/relationships/image" Target="../media/image15.png"/><Relationship Id="rId44" Type="http://schemas.openxmlformats.org/officeDocument/2006/relationships/customXml" Target="../ink/ink22.xml"/><Relationship Id="rId52" Type="http://schemas.openxmlformats.org/officeDocument/2006/relationships/customXml" Target="../ink/ink26.xml"/><Relationship Id="rId60" Type="http://schemas.openxmlformats.org/officeDocument/2006/relationships/customXml" Target="../ink/ink30.xml"/><Relationship Id="rId65" Type="http://schemas.openxmlformats.org/officeDocument/2006/relationships/image" Target="../media/image32.png"/><Relationship Id="rId73" Type="http://schemas.openxmlformats.org/officeDocument/2006/relationships/image" Target="../media/image36.png"/><Relationship Id="rId78" Type="http://schemas.openxmlformats.org/officeDocument/2006/relationships/image" Target="../media/image38.png"/><Relationship Id="rId81" Type="http://schemas.openxmlformats.org/officeDocument/2006/relationships/customXml" Target="../ink/ink41.xml"/><Relationship Id="rId86" Type="http://schemas.openxmlformats.org/officeDocument/2006/relationships/image" Target="../media/image42.png"/><Relationship Id="rId94" Type="http://schemas.openxmlformats.org/officeDocument/2006/relationships/image" Target="../media/image46.png"/><Relationship Id="rId99" Type="http://schemas.openxmlformats.org/officeDocument/2006/relationships/customXml" Target="../ink/ink50.xml"/><Relationship Id="rId4" Type="http://schemas.openxmlformats.org/officeDocument/2006/relationships/customXml" Target="../ink/ink2.xml"/><Relationship Id="rId9" Type="http://schemas.openxmlformats.org/officeDocument/2006/relationships/image" Target="../media/image4.png"/><Relationship Id="rId13" Type="http://schemas.openxmlformats.org/officeDocument/2006/relationships/image" Target="../media/image6.png"/><Relationship Id="rId18" Type="http://schemas.openxmlformats.org/officeDocument/2006/relationships/customXml" Target="../ink/ink9.xml"/><Relationship Id="rId39" Type="http://schemas.openxmlformats.org/officeDocument/2006/relationships/image" Target="../media/image19.png"/><Relationship Id="rId34" Type="http://schemas.openxmlformats.org/officeDocument/2006/relationships/customXml" Target="../ink/ink17.xml"/><Relationship Id="rId50" Type="http://schemas.openxmlformats.org/officeDocument/2006/relationships/customXml" Target="../ink/ink25.xml"/><Relationship Id="rId55" Type="http://schemas.openxmlformats.org/officeDocument/2006/relationships/image" Target="../media/image27.png"/><Relationship Id="rId76" Type="http://schemas.openxmlformats.org/officeDocument/2006/relationships/image" Target="../media/image37.png"/><Relationship Id="rId97" Type="http://schemas.openxmlformats.org/officeDocument/2006/relationships/customXml" Target="../ink/ink49.xml"/><Relationship Id="rId7" Type="http://schemas.openxmlformats.org/officeDocument/2006/relationships/image" Target="../media/image3.png"/><Relationship Id="rId71" Type="http://schemas.openxmlformats.org/officeDocument/2006/relationships/image" Target="../media/image35.png"/><Relationship Id="rId92" Type="http://schemas.openxmlformats.org/officeDocument/2006/relationships/image" Target="../media/image45.png"/><Relationship Id="rId2" Type="http://schemas.openxmlformats.org/officeDocument/2006/relationships/customXml" Target="../ink/ink1.xml"/><Relationship Id="rId29" Type="http://schemas.openxmlformats.org/officeDocument/2006/relationships/image" Target="../media/image14.png"/><Relationship Id="rId24" Type="http://schemas.openxmlformats.org/officeDocument/2006/relationships/customXml" Target="../ink/ink12.xml"/><Relationship Id="rId40" Type="http://schemas.openxmlformats.org/officeDocument/2006/relationships/customXml" Target="../ink/ink20.xml"/><Relationship Id="rId45" Type="http://schemas.openxmlformats.org/officeDocument/2006/relationships/image" Target="../media/image22.png"/><Relationship Id="rId66" Type="http://schemas.openxmlformats.org/officeDocument/2006/relationships/customXml" Target="../ink/ink33.xml"/><Relationship Id="rId87" Type="http://schemas.openxmlformats.org/officeDocument/2006/relationships/customXml" Target="../ink/ink44.xml"/><Relationship Id="rId61" Type="http://schemas.openxmlformats.org/officeDocument/2006/relationships/image" Target="../media/image30.png"/><Relationship Id="rId82" Type="http://schemas.openxmlformats.org/officeDocument/2006/relationships/image" Target="../media/image40.png"/><Relationship Id="rId19" Type="http://schemas.openxmlformats.org/officeDocument/2006/relationships/image" Target="../media/image9.png"/><Relationship Id="rId14" Type="http://schemas.openxmlformats.org/officeDocument/2006/relationships/customXml" Target="../ink/ink7.xml"/><Relationship Id="rId30" Type="http://schemas.openxmlformats.org/officeDocument/2006/relationships/customXml" Target="../ink/ink15.xml"/><Relationship Id="rId35" Type="http://schemas.openxmlformats.org/officeDocument/2006/relationships/image" Target="../media/image17.png"/><Relationship Id="rId56" Type="http://schemas.openxmlformats.org/officeDocument/2006/relationships/customXml" Target="../ink/ink28.xml"/><Relationship Id="rId77" Type="http://schemas.openxmlformats.org/officeDocument/2006/relationships/customXml" Target="../ink/ink39.xml"/><Relationship Id="rId100" Type="http://schemas.openxmlformats.org/officeDocument/2006/relationships/image" Target="../media/image49.png"/><Relationship Id="rId8" Type="http://schemas.openxmlformats.org/officeDocument/2006/relationships/customXml" Target="../ink/ink4.xml"/><Relationship Id="rId51" Type="http://schemas.openxmlformats.org/officeDocument/2006/relationships/image" Target="../media/image25.png"/><Relationship Id="rId72" Type="http://schemas.openxmlformats.org/officeDocument/2006/relationships/customXml" Target="../ink/ink36.xml"/><Relationship Id="rId93" Type="http://schemas.openxmlformats.org/officeDocument/2006/relationships/customXml" Target="../ink/ink47.xml"/><Relationship Id="rId98" Type="http://schemas.openxmlformats.org/officeDocument/2006/relationships/image" Target="../media/image48.png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19.png"/><Relationship Id="rId21" Type="http://schemas.openxmlformats.org/officeDocument/2006/relationships/image" Target="../media/image272.png"/><Relationship Id="rId42" Type="http://schemas.openxmlformats.org/officeDocument/2006/relationships/customXml" Target="../ink/ink293.xml"/><Relationship Id="rId63" Type="http://schemas.openxmlformats.org/officeDocument/2006/relationships/image" Target="../media/image292.png"/><Relationship Id="rId84" Type="http://schemas.openxmlformats.org/officeDocument/2006/relationships/customXml" Target="../ink/ink314.xml"/><Relationship Id="rId138" Type="http://schemas.openxmlformats.org/officeDocument/2006/relationships/customXml" Target="../ink/ink341.xml"/><Relationship Id="rId159" Type="http://schemas.openxmlformats.org/officeDocument/2006/relationships/image" Target="../media/image340.png"/><Relationship Id="rId170" Type="http://schemas.openxmlformats.org/officeDocument/2006/relationships/customXml" Target="../ink/ink357.xml"/><Relationship Id="rId191" Type="http://schemas.openxmlformats.org/officeDocument/2006/relationships/image" Target="../media/image356.png"/><Relationship Id="rId107" Type="http://schemas.openxmlformats.org/officeDocument/2006/relationships/image" Target="../media/image314.png"/><Relationship Id="rId11" Type="http://schemas.openxmlformats.org/officeDocument/2006/relationships/image" Target="../media/image268.png"/><Relationship Id="rId32" Type="http://schemas.openxmlformats.org/officeDocument/2006/relationships/customXml" Target="../ink/ink288.xml"/><Relationship Id="rId53" Type="http://schemas.openxmlformats.org/officeDocument/2006/relationships/image" Target="../media/image35.png"/><Relationship Id="rId74" Type="http://schemas.openxmlformats.org/officeDocument/2006/relationships/customXml" Target="../ink/ink309.xml"/><Relationship Id="rId128" Type="http://schemas.openxmlformats.org/officeDocument/2006/relationships/customXml" Target="../ink/ink336.xml"/><Relationship Id="rId149" Type="http://schemas.openxmlformats.org/officeDocument/2006/relationships/image" Target="../media/image335.png"/><Relationship Id="rId5" Type="http://schemas.openxmlformats.org/officeDocument/2006/relationships/image" Target="../media/image265.png"/><Relationship Id="rId95" Type="http://schemas.openxmlformats.org/officeDocument/2006/relationships/image" Target="../media/image308.png"/><Relationship Id="rId160" Type="http://schemas.openxmlformats.org/officeDocument/2006/relationships/customXml" Target="../ink/ink352.xml"/><Relationship Id="rId181" Type="http://schemas.openxmlformats.org/officeDocument/2006/relationships/image" Target="../media/image351.png"/><Relationship Id="rId22" Type="http://schemas.openxmlformats.org/officeDocument/2006/relationships/customXml" Target="../ink/ink283.xml"/><Relationship Id="rId43" Type="http://schemas.openxmlformats.org/officeDocument/2006/relationships/image" Target="../media/image283.png"/><Relationship Id="rId64" Type="http://schemas.openxmlformats.org/officeDocument/2006/relationships/customXml" Target="../ink/ink304.xml"/><Relationship Id="rId118" Type="http://schemas.openxmlformats.org/officeDocument/2006/relationships/customXml" Target="../ink/ink331.xml"/><Relationship Id="rId139" Type="http://schemas.openxmlformats.org/officeDocument/2006/relationships/image" Target="../media/image330.png"/><Relationship Id="rId85" Type="http://schemas.openxmlformats.org/officeDocument/2006/relationships/image" Target="../media/image303.png"/><Relationship Id="rId150" Type="http://schemas.openxmlformats.org/officeDocument/2006/relationships/customXml" Target="../ink/ink347.xml"/><Relationship Id="rId171" Type="http://schemas.openxmlformats.org/officeDocument/2006/relationships/image" Target="../media/image346.png"/><Relationship Id="rId192" Type="http://schemas.openxmlformats.org/officeDocument/2006/relationships/customXml" Target="../ink/ink368.xml"/><Relationship Id="rId12" Type="http://schemas.openxmlformats.org/officeDocument/2006/relationships/customXml" Target="../ink/ink278.xml"/><Relationship Id="rId33" Type="http://schemas.openxmlformats.org/officeDocument/2006/relationships/image" Target="../media/image278.png"/><Relationship Id="rId108" Type="http://schemas.openxmlformats.org/officeDocument/2006/relationships/customXml" Target="../ink/ink326.xml"/><Relationship Id="rId129" Type="http://schemas.openxmlformats.org/officeDocument/2006/relationships/image" Target="../media/image325.png"/><Relationship Id="rId54" Type="http://schemas.openxmlformats.org/officeDocument/2006/relationships/customXml" Target="../ink/ink299.xml"/><Relationship Id="rId75" Type="http://schemas.openxmlformats.org/officeDocument/2006/relationships/image" Target="../media/image298.png"/><Relationship Id="rId96" Type="http://schemas.openxmlformats.org/officeDocument/2006/relationships/customXml" Target="../ink/ink320.xml"/><Relationship Id="rId140" Type="http://schemas.openxmlformats.org/officeDocument/2006/relationships/customXml" Target="../ink/ink342.xml"/><Relationship Id="rId161" Type="http://schemas.openxmlformats.org/officeDocument/2006/relationships/image" Target="../media/image341.png"/><Relationship Id="rId182" Type="http://schemas.openxmlformats.org/officeDocument/2006/relationships/customXml" Target="../ink/ink363.xml"/><Relationship Id="rId6" Type="http://schemas.openxmlformats.org/officeDocument/2006/relationships/customXml" Target="../ink/ink275.xml"/><Relationship Id="rId23" Type="http://schemas.openxmlformats.org/officeDocument/2006/relationships/image" Target="../media/image273.png"/><Relationship Id="rId119" Type="http://schemas.openxmlformats.org/officeDocument/2006/relationships/image" Target="../media/image320.png"/><Relationship Id="rId44" Type="http://schemas.openxmlformats.org/officeDocument/2006/relationships/customXml" Target="../ink/ink294.xml"/><Relationship Id="rId65" Type="http://schemas.openxmlformats.org/officeDocument/2006/relationships/image" Target="../media/image293.png"/><Relationship Id="rId86" Type="http://schemas.openxmlformats.org/officeDocument/2006/relationships/customXml" Target="../ink/ink315.xml"/><Relationship Id="rId130" Type="http://schemas.openxmlformats.org/officeDocument/2006/relationships/customXml" Target="../ink/ink337.xml"/><Relationship Id="rId151" Type="http://schemas.openxmlformats.org/officeDocument/2006/relationships/image" Target="../media/image336.png"/><Relationship Id="rId172" Type="http://schemas.openxmlformats.org/officeDocument/2006/relationships/customXml" Target="../ink/ink358.xml"/><Relationship Id="rId193" Type="http://schemas.openxmlformats.org/officeDocument/2006/relationships/image" Target="../media/image357.png"/><Relationship Id="rId13" Type="http://schemas.openxmlformats.org/officeDocument/2006/relationships/image" Target="../media/image21.png"/><Relationship Id="rId109" Type="http://schemas.openxmlformats.org/officeDocument/2006/relationships/image" Target="../media/image315.png"/><Relationship Id="rId34" Type="http://schemas.openxmlformats.org/officeDocument/2006/relationships/customXml" Target="../ink/ink289.xml"/><Relationship Id="rId55" Type="http://schemas.openxmlformats.org/officeDocument/2006/relationships/image" Target="../media/image288.png"/><Relationship Id="rId76" Type="http://schemas.openxmlformats.org/officeDocument/2006/relationships/customXml" Target="../ink/ink310.xml"/><Relationship Id="rId97" Type="http://schemas.openxmlformats.org/officeDocument/2006/relationships/image" Target="../media/image309.png"/><Relationship Id="rId120" Type="http://schemas.openxmlformats.org/officeDocument/2006/relationships/customXml" Target="../ink/ink332.xml"/><Relationship Id="rId141" Type="http://schemas.openxmlformats.org/officeDocument/2006/relationships/image" Target="../media/image331.png"/><Relationship Id="rId7" Type="http://schemas.openxmlformats.org/officeDocument/2006/relationships/image" Target="../media/image266.png"/><Relationship Id="rId162" Type="http://schemas.openxmlformats.org/officeDocument/2006/relationships/customXml" Target="../ink/ink353.xml"/><Relationship Id="rId183" Type="http://schemas.openxmlformats.org/officeDocument/2006/relationships/image" Target="../media/image352.png"/><Relationship Id="rId2" Type="http://schemas.openxmlformats.org/officeDocument/2006/relationships/customXml" Target="../ink/ink273.xml"/><Relationship Id="rId29" Type="http://schemas.openxmlformats.org/officeDocument/2006/relationships/image" Target="../media/image276.png"/><Relationship Id="rId24" Type="http://schemas.openxmlformats.org/officeDocument/2006/relationships/customXml" Target="../ink/ink284.xml"/><Relationship Id="rId40" Type="http://schemas.openxmlformats.org/officeDocument/2006/relationships/customXml" Target="../ink/ink292.xml"/><Relationship Id="rId45" Type="http://schemas.openxmlformats.org/officeDocument/2006/relationships/image" Target="../media/image284.png"/><Relationship Id="rId66" Type="http://schemas.openxmlformats.org/officeDocument/2006/relationships/customXml" Target="../ink/ink305.xml"/><Relationship Id="rId87" Type="http://schemas.openxmlformats.org/officeDocument/2006/relationships/image" Target="../media/image304.png"/><Relationship Id="rId110" Type="http://schemas.openxmlformats.org/officeDocument/2006/relationships/customXml" Target="../ink/ink327.xml"/><Relationship Id="rId115" Type="http://schemas.openxmlformats.org/officeDocument/2006/relationships/image" Target="../media/image318.png"/><Relationship Id="rId131" Type="http://schemas.openxmlformats.org/officeDocument/2006/relationships/image" Target="../media/image326.png"/><Relationship Id="rId136" Type="http://schemas.openxmlformats.org/officeDocument/2006/relationships/customXml" Target="../ink/ink340.xml"/><Relationship Id="rId157" Type="http://schemas.openxmlformats.org/officeDocument/2006/relationships/image" Target="../media/image339.png"/><Relationship Id="rId178" Type="http://schemas.openxmlformats.org/officeDocument/2006/relationships/customXml" Target="../ink/ink361.xml"/><Relationship Id="rId61" Type="http://schemas.openxmlformats.org/officeDocument/2006/relationships/image" Target="../media/image291.png"/><Relationship Id="rId82" Type="http://schemas.openxmlformats.org/officeDocument/2006/relationships/customXml" Target="../ink/ink313.xml"/><Relationship Id="rId152" Type="http://schemas.openxmlformats.org/officeDocument/2006/relationships/customXml" Target="../ink/ink348.xml"/><Relationship Id="rId173" Type="http://schemas.openxmlformats.org/officeDocument/2006/relationships/image" Target="../media/image347.png"/><Relationship Id="rId194" Type="http://schemas.openxmlformats.org/officeDocument/2006/relationships/customXml" Target="../ink/ink369.xml"/><Relationship Id="rId199" Type="http://schemas.openxmlformats.org/officeDocument/2006/relationships/image" Target="../media/image360.png"/><Relationship Id="rId19" Type="http://schemas.openxmlformats.org/officeDocument/2006/relationships/image" Target="../media/image271.png"/><Relationship Id="rId14" Type="http://schemas.openxmlformats.org/officeDocument/2006/relationships/customXml" Target="../ink/ink279.xml"/><Relationship Id="rId30" Type="http://schemas.openxmlformats.org/officeDocument/2006/relationships/customXml" Target="../ink/ink287.xml"/><Relationship Id="rId35" Type="http://schemas.openxmlformats.org/officeDocument/2006/relationships/image" Target="../media/image279.png"/><Relationship Id="rId56" Type="http://schemas.openxmlformats.org/officeDocument/2006/relationships/customXml" Target="../ink/ink300.xml"/><Relationship Id="rId77" Type="http://schemas.openxmlformats.org/officeDocument/2006/relationships/image" Target="../media/image299.png"/><Relationship Id="rId100" Type="http://schemas.openxmlformats.org/officeDocument/2006/relationships/customXml" Target="../ink/ink322.xml"/><Relationship Id="rId105" Type="http://schemas.openxmlformats.org/officeDocument/2006/relationships/image" Target="../media/image313.png"/><Relationship Id="rId126" Type="http://schemas.openxmlformats.org/officeDocument/2006/relationships/customXml" Target="../ink/ink335.xml"/><Relationship Id="rId147" Type="http://schemas.openxmlformats.org/officeDocument/2006/relationships/image" Target="../media/image334.png"/><Relationship Id="rId168" Type="http://schemas.openxmlformats.org/officeDocument/2006/relationships/customXml" Target="../ink/ink356.xml"/><Relationship Id="rId8" Type="http://schemas.openxmlformats.org/officeDocument/2006/relationships/customXml" Target="../ink/ink276.xml"/><Relationship Id="rId51" Type="http://schemas.openxmlformats.org/officeDocument/2006/relationships/image" Target="../media/image287.png"/><Relationship Id="rId72" Type="http://schemas.openxmlformats.org/officeDocument/2006/relationships/customXml" Target="../ink/ink308.xml"/><Relationship Id="rId93" Type="http://schemas.openxmlformats.org/officeDocument/2006/relationships/image" Target="../media/image307.png"/><Relationship Id="rId98" Type="http://schemas.openxmlformats.org/officeDocument/2006/relationships/customXml" Target="../ink/ink321.xml"/><Relationship Id="rId121" Type="http://schemas.openxmlformats.org/officeDocument/2006/relationships/image" Target="../media/image321.png"/><Relationship Id="rId142" Type="http://schemas.openxmlformats.org/officeDocument/2006/relationships/customXml" Target="../ink/ink343.xml"/><Relationship Id="rId163" Type="http://schemas.openxmlformats.org/officeDocument/2006/relationships/image" Target="../media/image342.png"/><Relationship Id="rId184" Type="http://schemas.openxmlformats.org/officeDocument/2006/relationships/customXml" Target="../ink/ink364.xml"/><Relationship Id="rId189" Type="http://schemas.openxmlformats.org/officeDocument/2006/relationships/image" Target="../media/image355.png"/><Relationship Id="rId3" Type="http://schemas.openxmlformats.org/officeDocument/2006/relationships/image" Target="../media/image264.png"/><Relationship Id="rId25" Type="http://schemas.openxmlformats.org/officeDocument/2006/relationships/image" Target="../media/image274.png"/><Relationship Id="rId46" Type="http://schemas.openxmlformats.org/officeDocument/2006/relationships/customXml" Target="../ink/ink295.xml"/><Relationship Id="rId67" Type="http://schemas.openxmlformats.org/officeDocument/2006/relationships/image" Target="../media/image294.png"/><Relationship Id="rId116" Type="http://schemas.openxmlformats.org/officeDocument/2006/relationships/customXml" Target="../ink/ink330.xml"/><Relationship Id="rId137" Type="http://schemas.openxmlformats.org/officeDocument/2006/relationships/image" Target="../media/image329.png"/><Relationship Id="rId158" Type="http://schemas.openxmlformats.org/officeDocument/2006/relationships/customXml" Target="../ink/ink351.xml"/><Relationship Id="rId20" Type="http://schemas.openxmlformats.org/officeDocument/2006/relationships/customXml" Target="../ink/ink282.xml"/><Relationship Id="rId41" Type="http://schemas.openxmlformats.org/officeDocument/2006/relationships/image" Target="../media/image282.png"/><Relationship Id="rId62" Type="http://schemas.openxmlformats.org/officeDocument/2006/relationships/customXml" Target="../ink/ink303.xml"/><Relationship Id="rId83" Type="http://schemas.openxmlformats.org/officeDocument/2006/relationships/image" Target="../media/image302.png"/><Relationship Id="rId88" Type="http://schemas.openxmlformats.org/officeDocument/2006/relationships/customXml" Target="../ink/ink316.xml"/><Relationship Id="rId111" Type="http://schemas.openxmlformats.org/officeDocument/2006/relationships/image" Target="../media/image316.png"/><Relationship Id="rId132" Type="http://schemas.openxmlformats.org/officeDocument/2006/relationships/customXml" Target="../ink/ink338.xml"/><Relationship Id="rId153" Type="http://schemas.openxmlformats.org/officeDocument/2006/relationships/image" Target="../media/image337.png"/><Relationship Id="rId174" Type="http://schemas.openxmlformats.org/officeDocument/2006/relationships/customXml" Target="../ink/ink359.xml"/><Relationship Id="rId179" Type="http://schemas.openxmlformats.org/officeDocument/2006/relationships/image" Target="../media/image350.png"/><Relationship Id="rId195" Type="http://schemas.openxmlformats.org/officeDocument/2006/relationships/image" Target="../media/image358.png"/><Relationship Id="rId190" Type="http://schemas.openxmlformats.org/officeDocument/2006/relationships/customXml" Target="../ink/ink367.xml"/><Relationship Id="rId15" Type="http://schemas.openxmlformats.org/officeDocument/2006/relationships/image" Target="../media/image269.png"/><Relationship Id="rId36" Type="http://schemas.openxmlformats.org/officeDocument/2006/relationships/customXml" Target="../ink/ink290.xml"/><Relationship Id="rId57" Type="http://schemas.openxmlformats.org/officeDocument/2006/relationships/image" Target="../media/image289.png"/><Relationship Id="rId106" Type="http://schemas.openxmlformats.org/officeDocument/2006/relationships/customXml" Target="../ink/ink325.xml"/><Relationship Id="rId127" Type="http://schemas.openxmlformats.org/officeDocument/2006/relationships/image" Target="../media/image324.png"/><Relationship Id="rId10" Type="http://schemas.openxmlformats.org/officeDocument/2006/relationships/customXml" Target="../ink/ink277.xml"/><Relationship Id="rId31" Type="http://schemas.openxmlformats.org/officeDocument/2006/relationships/image" Target="../media/image277.png"/><Relationship Id="rId52" Type="http://schemas.openxmlformats.org/officeDocument/2006/relationships/customXml" Target="../ink/ink298.xml"/><Relationship Id="rId73" Type="http://schemas.openxmlformats.org/officeDocument/2006/relationships/image" Target="../media/image297.png"/><Relationship Id="rId78" Type="http://schemas.openxmlformats.org/officeDocument/2006/relationships/customXml" Target="../ink/ink311.xml"/><Relationship Id="rId94" Type="http://schemas.openxmlformats.org/officeDocument/2006/relationships/customXml" Target="../ink/ink319.xml"/><Relationship Id="rId99" Type="http://schemas.openxmlformats.org/officeDocument/2006/relationships/image" Target="../media/image310.png"/><Relationship Id="rId101" Type="http://schemas.openxmlformats.org/officeDocument/2006/relationships/image" Target="../media/image311.png"/><Relationship Id="rId122" Type="http://schemas.openxmlformats.org/officeDocument/2006/relationships/customXml" Target="../ink/ink333.xml"/><Relationship Id="rId143" Type="http://schemas.openxmlformats.org/officeDocument/2006/relationships/image" Target="../media/image332.png"/><Relationship Id="rId148" Type="http://schemas.openxmlformats.org/officeDocument/2006/relationships/customXml" Target="../ink/ink346.xml"/><Relationship Id="rId164" Type="http://schemas.openxmlformats.org/officeDocument/2006/relationships/customXml" Target="../ink/ink354.xml"/><Relationship Id="rId169" Type="http://schemas.openxmlformats.org/officeDocument/2006/relationships/image" Target="../media/image345.png"/><Relationship Id="rId185" Type="http://schemas.openxmlformats.org/officeDocument/2006/relationships/image" Target="../media/image353.png"/><Relationship Id="rId4" Type="http://schemas.openxmlformats.org/officeDocument/2006/relationships/customXml" Target="../ink/ink274.xml"/><Relationship Id="rId9" Type="http://schemas.openxmlformats.org/officeDocument/2006/relationships/image" Target="../media/image267.png"/><Relationship Id="rId180" Type="http://schemas.openxmlformats.org/officeDocument/2006/relationships/customXml" Target="../ink/ink362.xml"/><Relationship Id="rId26" Type="http://schemas.openxmlformats.org/officeDocument/2006/relationships/customXml" Target="../ink/ink285.xml"/><Relationship Id="rId47" Type="http://schemas.openxmlformats.org/officeDocument/2006/relationships/image" Target="../media/image285.png"/><Relationship Id="rId68" Type="http://schemas.openxmlformats.org/officeDocument/2006/relationships/customXml" Target="../ink/ink306.xml"/><Relationship Id="rId89" Type="http://schemas.openxmlformats.org/officeDocument/2006/relationships/image" Target="../media/image305.png"/><Relationship Id="rId112" Type="http://schemas.openxmlformats.org/officeDocument/2006/relationships/customXml" Target="../ink/ink328.xml"/><Relationship Id="rId133" Type="http://schemas.openxmlformats.org/officeDocument/2006/relationships/image" Target="../media/image327.png"/><Relationship Id="rId154" Type="http://schemas.openxmlformats.org/officeDocument/2006/relationships/customXml" Target="../ink/ink349.xml"/><Relationship Id="rId175" Type="http://schemas.openxmlformats.org/officeDocument/2006/relationships/image" Target="../media/image348.png"/><Relationship Id="rId196" Type="http://schemas.openxmlformats.org/officeDocument/2006/relationships/customXml" Target="../ink/ink370.xml"/><Relationship Id="rId200" Type="http://schemas.openxmlformats.org/officeDocument/2006/relationships/customXml" Target="../ink/ink372.xml"/><Relationship Id="rId16" Type="http://schemas.openxmlformats.org/officeDocument/2006/relationships/customXml" Target="../ink/ink280.xml"/><Relationship Id="rId37" Type="http://schemas.openxmlformats.org/officeDocument/2006/relationships/image" Target="../media/image280.png"/><Relationship Id="rId58" Type="http://schemas.openxmlformats.org/officeDocument/2006/relationships/customXml" Target="../ink/ink301.xml"/><Relationship Id="rId79" Type="http://schemas.openxmlformats.org/officeDocument/2006/relationships/image" Target="../media/image300.png"/><Relationship Id="rId102" Type="http://schemas.openxmlformats.org/officeDocument/2006/relationships/customXml" Target="../ink/ink323.xml"/><Relationship Id="rId123" Type="http://schemas.openxmlformats.org/officeDocument/2006/relationships/image" Target="../media/image322.png"/><Relationship Id="rId144" Type="http://schemas.openxmlformats.org/officeDocument/2006/relationships/customXml" Target="../ink/ink344.xml"/><Relationship Id="rId90" Type="http://schemas.openxmlformats.org/officeDocument/2006/relationships/customXml" Target="../ink/ink317.xml"/><Relationship Id="rId165" Type="http://schemas.openxmlformats.org/officeDocument/2006/relationships/image" Target="../media/image343.png"/><Relationship Id="rId186" Type="http://schemas.openxmlformats.org/officeDocument/2006/relationships/customXml" Target="../ink/ink365.xml"/><Relationship Id="rId27" Type="http://schemas.openxmlformats.org/officeDocument/2006/relationships/image" Target="../media/image275.png"/><Relationship Id="rId48" Type="http://schemas.openxmlformats.org/officeDocument/2006/relationships/customXml" Target="../ink/ink296.xml"/><Relationship Id="rId69" Type="http://schemas.openxmlformats.org/officeDocument/2006/relationships/image" Target="../media/image295.png"/><Relationship Id="rId113" Type="http://schemas.openxmlformats.org/officeDocument/2006/relationships/image" Target="../media/image317.png"/><Relationship Id="rId134" Type="http://schemas.openxmlformats.org/officeDocument/2006/relationships/customXml" Target="../ink/ink339.xml"/><Relationship Id="rId80" Type="http://schemas.openxmlformats.org/officeDocument/2006/relationships/customXml" Target="../ink/ink312.xml"/><Relationship Id="rId155" Type="http://schemas.openxmlformats.org/officeDocument/2006/relationships/image" Target="../media/image338.png"/><Relationship Id="rId176" Type="http://schemas.openxmlformats.org/officeDocument/2006/relationships/customXml" Target="../ink/ink360.xml"/><Relationship Id="rId197" Type="http://schemas.openxmlformats.org/officeDocument/2006/relationships/image" Target="../media/image359.png"/><Relationship Id="rId201" Type="http://schemas.openxmlformats.org/officeDocument/2006/relationships/image" Target="../media/image361.png"/><Relationship Id="rId17" Type="http://schemas.openxmlformats.org/officeDocument/2006/relationships/image" Target="../media/image270.png"/><Relationship Id="rId38" Type="http://schemas.openxmlformats.org/officeDocument/2006/relationships/customXml" Target="../ink/ink291.xml"/><Relationship Id="rId59" Type="http://schemas.openxmlformats.org/officeDocument/2006/relationships/image" Target="../media/image290.png"/><Relationship Id="rId103" Type="http://schemas.openxmlformats.org/officeDocument/2006/relationships/image" Target="../media/image312.png"/><Relationship Id="rId124" Type="http://schemas.openxmlformats.org/officeDocument/2006/relationships/customXml" Target="../ink/ink334.xml"/><Relationship Id="rId70" Type="http://schemas.openxmlformats.org/officeDocument/2006/relationships/customXml" Target="../ink/ink307.xml"/><Relationship Id="rId91" Type="http://schemas.openxmlformats.org/officeDocument/2006/relationships/image" Target="../media/image306.png"/><Relationship Id="rId145" Type="http://schemas.openxmlformats.org/officeDocument/2006/relationships/image" Target="../media/image333.png"/><Relationship Id="rId166" Type="http://schemas.openxmlformats.org/officeDocument/2006/relationships/customXml" Target="../ink/ink355.xml"/><Relationship Id="rId187" Type="http://schemas.openxmlformats.org/officeDocument/2006/relationships/image" Target="../media/image354.png"/><Relationship Id="rId1" Type="http://schemas.openxmlformats.org/officeDocument/2006/relationships/slideLayout" Target="../slideLayouts/slideLayout7.xml"/><Relationship Id="rId28" Type="http://schemas.openxmlformats.org/officeDocument/2006/relationships/customXml" Target="../ink/ink286.xml"/><Relationship Id="rId49" Type="http://schemas.openxmlformats.org/officeDocument/2006/relationships/image" Target="../media/image286.png"/><Relationship Id="rId114" Type="http://schemas.openxmlformats.org/officeDocument/2006/relationships/customXml" Target="../ink/ink329.xml"/><Relationship Id="rId60" Type="http://schemas.openxmlformats.org/officeDocument/2006/relationships/customXml" Target="../ink/ink302.xml"/><Relationship Id="rId81" Type="http://schemas.openxmlformats.org/officeDocument/2006/relationships/image" Target="../media/image301.png"/><Relationship Id="rId135" Type="http://schemas.openxmlformats.org/officeDocument/2006/relationships/image" Target="../media/image328.png"/><Relationship Id="rId156" Type="http://schemas.openxmlformats.org/officeDocument/2006/relationships/customXml" Target="../ink/ink350.xml"/><Relationship Id="rId177" Type="http://schemas.openxmlformats.org/officeDocument/2006/relationships/image" Target="../media/image349.png"/><Relationship Id="rId198" Type="http://schemas.openxmlformats.org/officeDocument/2006/relationships/customXml" Target="../ink/ink371.xml"/><Relationship Id="rId18" Type="http://schemas.openxmlformats.org/officeDocument/2006/relationships/customXml" Target="../ink/ink281.xml"/><Relationship Id="rId39" Type="http://schemas.openxmlformats.org/officeDocument/2006/relationships/image" Target="../media/image281.png"/><Relationship Id="rId50" Type="http://schemas.openxmlformats.org/officeDocument/2006/relationships/customXml" Target="../ink/ink297.xml"/><Relationship Id="rId104" Type="http://schemas.openxmlformats.org/officeDocument/2006/relationships/customXml" Target="../ink/ink324.xml"/><Relationship Id="rId125" Type="http://schemas.openxmlformats.org/officeDocument/2006/relationships/image" Target="../media/image323.png"/><Relationship Id="rId146" Type="http://schemas.openxmlformats.org/officeDocument/2006/relationships/customXml" Target="../ink/ink345.xml"/><Relationship Id="rId167" Type="http://schemas.openxmlformats.org/officeDocument/2006/relationships/image" Target="../media/image344.png"/><Relationship Id="rId188" Type="http://schemas.openxmlformats.org/officeDocument/2006/relationships/customXml" Target="../ink/ink366.xml"/><Relationship Id="rId71" Type="http://schemas.openxmlformats.org/officeDocument/2006/relationships/image" Target="../media/image296.png"/><Relationship Id="rId92" Type="http://schemas.openxmlformats.org/officeDocument/2006/relationships/customXml" Target="../ink/ink318.xml"/></Relationships>
</file>

<file path=ppt/slides/_rels/slide11.xml.rels><?xml version="1.0" encoding="UTF-8" standalone="yes"?>
<Relationships xmlns="http://schemas.openxmlformats.org/package/2006/relationships"><Relationship Id="rId26" Type="http://schemas.openxmlformats.org/officeDocument/2006/relationships/customXml" Target="../ink/ink385.xml"/><Relationship Id="rId21" Type="http://schemas.openxmlformats.org/officeDocument/2006/relationships/image" Target="../media/image371.png"/><Relationship Id="rId42" Type="http://schemas.openxmlformats.org/officeDocument/2006/relationships/customXml" Target="../ink/ink393.xml"/><Relationship Id="rId47" Type="http://schemas.openxmlformats.org/officeDocument/2006/relationships/image" Target="../media/image384.png"/><Relationship Id="rId63" Type="http://schemas.openxmlformats.org/officeDocument/2006/relationships/image" Target="../media/image392.png"/><Relationship Id="rId68" Type="http://schemas.openxmlformats.org/officeDocument/2006/relationships/customXml" Target="../ink/ink406.xml"/><Relationship Id="rId84" Type="http://schemas.openxmlformats.org/officeDocument/2006/relationships/customXml" Target="../ink/ink414.xml"/><Relationship Id="rId89" Type="http://schemas.openxmlformats.org/officeDocument/2006/relationships/image" Target="../media/image405.png"/><Relationship Id="rId16" Type="http://schemas.openxmlformats.org/officeDocument/2006/relationships/customXml" Target="../ink/ink380.xml"/><Relationship Id="rId11" Type="http://schemas.openxmlformats.org/officeDocument/2006/relationships/image" Target="../media/image366.png"/><Relationship Id="rId32" Type="http://schemas.openxmlformats.org/officeDocument/2006/relationships/customXml" Target="../ink/ink388.xml"/><Relationship Id="rId37" Type="http://schemas.openxmlformats.org/officeDocument/2006/relationships/image" Target="../media/image379.png"/><Relationship Id="rId53" Type="http://schemas.openxmlformats.org/officeDocument/2006/relationships/image" Target="../media/image387.png"/><Relationship Id="rId58" Type="http://schemas.openxmlformats.org/officeDocument/2006/relationships/customXml" Target="../ink/ink401.xml"/><Relationship Id="rId74" Type="http://schemas.openxmlformats.org/officeDocument/2006/relationships/customXml" Target="../ink/ink409.xml"/><Relationship Id="rId79" Type="http://schemas.openxmlformats.org/officeDocument/2006/relationships/image" Target="../media/image400.png"/><Relationship Id="rId5" Type="http://schemas.openxmlformats.org/officeDocument/2006/relationships/image" Target="../media/image363.png"/><Relationship Id="rId14" Type="http://schemas.openxmlformats.org/officeDocument/2006/relationships/customXml" Target="../ink/ink379.xml"/><Relationship Id="rId22" Type="http://schemas.openxmlformats.org/officeDocument/2006/relationships/customXml" Target="../ink/ink383.xml"/><Relationship Id="rId27" Type="http://schemas.openxmlformats.org/officeDocument/2006/relationships/image" Target="../media/image374.png"/><Relationship Id="rId30" Type="http://schemas.openxmlformats.org/officeDocument/2006/relationships/customXml" Target="../ink/ink387.xml"/><Relationship Id="rId35" Type="http://schemas.openxmlformats.org/officeDocument/2006/relationships/image" Target="../media/image378.png"/><Relationship Id="rId43" Type="http://schemas.openxmlformats.org/officeDocument/2006/relationships/image" Target="../media/image382.png"/><Relationship Id="rId48" Type="http://schemas.openxmlformats.org/officeDocument/2006/relationships/customXml" Target="../ink/ink396.xml"/><Relationship Id="rId56" Type="http://schemas.openxmlformats.org/officeDocument/2006/relationships/customXml" Target="../ink/ink400.xml"/><Relationship Id="rId64" Type="http://schemas.openxmlformats.org/officeDocument/2006/relationships/customXml" Target="../ink/ink404.xml"/><Relationship Id="rId69" Type="http://schemas.openxmlformats.org/officeDocument/2006/relationships/image" Target="../media/image395.png"/><Relationship Id="rId77" Type="http://schemas.openxmlformats.org/officeDocument/2006/relationships/image" Target="../media/image399.png"/><Relationship Id="rId8" Type="http://schemas.openxmlformats.org/officeDocument/2006/relationships/customXml" Target="../ink/ink376.xml"/><Relationship Id="rId51" Type="http://schemas.openxmlformats.org/officeDocument/2006/relationships/image" Target="../media/image386.png"/><Relationship Id="rId72" Type="http://schemas.openxmlformats.org/officeDocument/2006/relationships/customXml" Target="../ink/ink408.xml"/><Relationship Id="rId80" Type="http://schemas.openxmlformats.org/officeDocument/2006/relationships/customXml" Target="../ink/ink412.xml"/><Relationship Id="rId85" Type="http://schemas.openxmlformats.org/officeDocument/2006/relationships/image" Target="../media/image403.png"/><Relationship Id="rId3" Type="http://schemas.openxmlformats.org/officeDocument/2006/relationships/image" Target="../media/image362.png"/><Relationship Id="rId12" Type="http://schemas.openxmlformats.org/officeDocument/2006/relationships/customXml" Target="../ink/ink378.xml"/><Relationship Id="rId17" Type="http://schemas.openxmlformats.org/officeDocument/2006/relationships/image" Target="../media/image369.png"/><Relationship Id="rId25" Type="http://schemas.openxmlformats.org/officeDocument/2006/relationships/image" Target="../media/image373.png"/><Relationship Id="rId33" Type="http://schemas.openxmlformats.org/officeDocument/2006/relationships/image" Target="../media/image377.png"/><Relationship Id="rId38" Type="http://schemas.openxmlformats.org/officeDocument/2006/relationships/customXml" Target="../ink/ink391.xml"/><Relationship Id="rId46" Type="http://schemas.openxmlformats.org/officeDocument/2006/relationships/customXml" Target="../ink/ink395.xml"/><Relationship Id="rId59" Type="http://schemas.openxmlformats.org/officeDocument/2006/relationships/image" Target="../media/image390.png"/><Relationship Id="rId67" Type="http://schemas.openxmlformats.org/officeDocument/2006/relationships/image" Target="../media/image394.png"/><Relationship Id="rId20" Type="http://schemas.openxmlformats.org/officeDocument/2006/relationships/customXml" Target="../ink/ink382.xml"/><Relationship Id="rId41" Type="http://schemas.openxmlformats.org/officeDocument/2006/relationships/image" Target="../media/image381.png"/><Relationship Id="rId54" Type="http://schemas.openxmlformats.org/officeDocument/2006/relationships/customXml" Target="../ink/ink399.xml"/><Relationship Id="rId62" Type="http://schemas.openxmlformats.org/officeDocument/2006/relationships/customXml" Target="../ink/ink403.xml"/><Relationship Id="rId70" Type="http://schemas.openxmlformats.org/officeDocument/2006/relationships/customXml" Target="../ink/ink407.xml"/><Relationship Id="rId75" Type="http://schemas.openxmlformats.org/officeDocument/2006/relationships/image" Target="../media/image398.png"/><Relationship Id="rId83" Type="http://schemas.openxmlformats.org/officeDocument/2006/relationships/image" Target="../media/image402.png"/><Relationship Id="rId88" Type="http://schemas.openxmlformats.org/officeDocument/2006/relationships/customXml" Target="../ink/ink416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75.xml"/><Relationship Id="rId15" Type="http://schemas.openxmlformats.org/officeDocument/2006/relationships/image" Target="../media/image368.png"/><Relationship Id="rId23" Type="http://schemas.openxmlformats.org/officeDocument/2006/relationships/image" Target="../media/image372.png"/><Relationship Id="rId28" Type="http://schemas.openxmlformats.org/officeDocument/2006/relationships/customXml" Target="../ink/ink386.xml"/><Relationship Id="rId36" Type="http://schemas.openxmlformats.org/officeDocument/2006/relationships/customXml" Target="../ink/ink390.xml"/><Relationship Id="rId49" Type="http://schemas.openxmlformats.org/officeDocument/2006/relationships/image" Target="../media/image385.png"/><Relationship Id="rId57" Type="http://schemas.openxmlformats.org/officeDocument/2006/relationships/image" Target="../media/image389.png"/><Relationship Id="rId10" Type="http://schemas.openxmlformats.org/officeDocument/2006/relationships/customXml" Target="../ink/ink377.xml"/><Relationship Id="rId31" Type="http://schemas.openxmlformats.org/officeDocument/2006/relationships/image" Target="../media/image376.png"/><Relationship Id="rId44" Type="http://schemas.openxmlformats.org/officeDocument/2006/relationships/customXml" Target="../ink/ink394.xml"/><Relationship Id="rId52" Type="http://schemas.openxmlformats.org/officeDocument/2006/relationships/customXml" Target="../ink/ink398.xml"/><Relationship Id="rId60" Type="http://schemas.openxmlformats.org/officeDocument/2006/relationships/customXml" Target="../ink/ink402.xml"/><Relationship Id="rId65" Type="http://schemas.openxmlformats.org/officeDocument/2006/relationships/image" Target="../media/image393.png"/><Relationship Id="rId73" Type="http://schemas.openxmlformats.org/officeDocument/2006/relationships/image" Target="../media/image397.png"/><Relationship Id="rId78" Type="http://schemas.openxmlformats.org/officeDocument/2006/relationships/customXml" Target="../ink/ink411.xml"/><Relationship Id="rId81" Type="http://schemas.openxmlformats.org/officeDocument/2006/relationships/image" Target="../media/image401.png"/><Relationship Id="rId86" Type="http://schemas.openxmlformats.org/officeDocument/2006/relationships/customXml" Target="../ink/ink415.xml"/><Relationship Id="rId4" Type="http://schemas.openxmlformats.org/officeDocument/2006/relationships/customXml" Target="../ink/ink374.xml"/><Relationship Id="rId9" Type="http://schemas.openxmlformats.org/officeDocument/2006/relationships/image" Target="../media/image365.png"/><Relationship Id="rId13" Type="http://schemas.openxmlformats.org/officeDocument/2006/relationships/image" Target="../media/image367.png"/><Relationship Id="rId18" Type="http://schemas.openxmlformats.org/officeDocument/2006/relationships/customXml" Target="../ink/ink381.xml"/><Relationship Id="rId39" Type="http://schemas.openxmlformats.org/officeDocument/2006/relationships/image" Target="../media/image380.png"/><Relationship Id="rId34" Type="http://schemas.openxmlformats.org/officeDocument/2006/relationships/customXml" Target="../ink/ink389.xml"/><Relationship Id="rId50" Type="http://schemas.openxmlformats.org/officeDocument/2006/relationships/customXml" Target="../ink/ink397.xml"/><Relationship Id="rId55" Type="http://schemas.openxmlformats.org/officeDocument/2006/relationships/image" Target="../media/image388.png"/><Relationship Id="rId76" Type="http://schemas.openxmlformats.org/officeDocument/2006/relationships/customXml" Target="../ink/ink410.xml"/><Relationship Id="rId7" Type="http://schemas.openxmlformats.org/officeDocument/2006/relationships/image" Target="../media/image364.png"/><Relationship Id="rId71" Type="http://schemas.openxmlformats.org/officeDocument/2006/relationships/image" Target="../media/image396.png"/><Relationship Id="rId2" Type="http://schemas.openxmlformats.org/officeDocument/2006/relationships/customXml" Target="../ink/ink373.xml"/><Relationship Id="rId29" Type="http://schemas.openxmlformats.org/officeDocument/2006/relationships/image" Target="../media/image375.png"/><Relationship Id="rId24" Type="http://schemas.openxmlformats.org/officeDocument/2006/relationships/customXml" Target="../ink/ink384.xml"/><Relationship Id="rId40" Type="http://schemas.openxmlformats.org/officeDocument/2006/relationships/customXml" Target="../ink/ink392.xml"/><Relationship Id="rId45" Type="http://schemas.openxmlformats.org/officeDocument/2006/relationships/image" Target="../media/image383.png"/><Relationship Id="rId66" Type="http://schemas.openxmlformats.org/officeDocument/2006/relationships/customXml" Target="../ink/ink405.xml"/><Relationship Id="rId87" Type="http://schemas.openxmlformats.org/officeDocument/2006/relationships/image" Target="../media/image404.png"/><Relationship Id="rId61" Type="http://schemas.openxmlformats.org/officeDocument/2006/relationships/image" Target="../media/image391.png"/><Relationship Id="rId82" Type="http://schemas.openxmlformats.org/officeDocument/2006/relationships/customXml" Target="../ink/ink413.xml"/><Relationship Id="rId19" Type="http://schemas.openxmlformats.org/officeDocument/2006/relationships/image" Target="../media/image370.png"/></Relationships>
</file>

<file path=ppt/slides/_rels/slide1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418.png"/><Relationship Id="rId117" Type="http://schemas.openxmlformats.org/officeDocument/2006/relationships/customXml" Target="../ink/ink474.xml"/><Relationship Id="rId21" Type="http://schemas.openxmlformats.org/officeDocument/2006/relationships/customXml" Target="../ink/ink426.xml"/><Relationship Id="rId42" Type="http://schemas.openxmlformats.org/officeDocument/2006/relationships/image" Target="../media/image426.png"/><Relationship Id="rId47" Type="http://schemas.openxmlformats.org/officeDocument/2006/relationships/customXml" Target="../ink/ink439.xml"/><Relationship Id="rId63" Type="http://schemas.openxmlformats.org/officeDocument/2006/relationships/customXml" Target="../ink/ink447.xml"/><Relationship Id="rId68" Type="http://schemas.openxmlformats.org/officeDocument/2006/relationships/image" Target="../media/image35.png"/><Relationship Id="rId84" Type="http://schemas.openxmlformats.org/officeDocument/2006/relationships/image" Target="../media/image446.png"/><Relationship Id="rId89" Type="http://schemas.openxmlformats.org/officeDocument/2006/relationships/customXml" Target="../ink/ink460.xml"/><Relationship Id="rId112" Type="http://schemas.openxmlformats.org/officeDocument/2006/relationships/image" Target="../media/image460.png"/><Relationship Id="rId16" Type="http://schemas.openxmlformats.org/officeDocument/2006/relationships/image" Target="../media/image413.png"/><Relationship Id="rId107" Type="http://schemas.openxmlformats.org/officeDocument/2006/relationships/customXml" Target="../ink/ink469.xml"/><Relationship Id="rId11" Type="http://schemas.openxmlformats.org/officeDocument/2006/relationships/customXml" Target="../ink/ink421.xml"/><Relationship Id="rId32" Type="http://schemas.openxmlformats.org/officeDocument/2006/relationships/image" Target="../media/image421.png"/><Relationship Id="rId37" Type="http://schemas.openxmlformats.org/officeDocument/2006/relationships/customXml" Target="../ink/ink434.xml"/><Relationship Id="rId53" Type="http://schemas.openxmlformats.org/officeDocument/2006/relationships/customXml" Target="../ink/ink442.xml"/><Relationship Id="rId58" Type="http://schemas.openxmlformats.org/officeDocument/2006/relationships/image" Target="../media/image434.png"/><Relationship Id="rId74" Type="http://schemas.openxmlformats.org/officeDocument/2006/relationships/image" Target="../media/image441.png"/><Relationship Id="rId79" Type="http://schemas.openxmlformats.org/officeDocument/2006/relationships/customXml" Target="../ink/ink455.xml"/><Relationship Id="rId102" Type="http://schemas.openxmlformats.org/officeDocument/2006/relationships/image" Target="../media/image455.png"/><Relationship Id="rId5" Type="http://schemas.openxmlformats.org/officeDocument/2006/relationships/customXml" Target="../ink/ink418.xml"/><Relationship Id="rId90" Type="http://schemas.openxmlformats.org/officeDocument/2006/relationships/image" Target="../media/image449.png"/><Relationship Id="rId95" Type="http://schemas.openxmlformats.org/officeDocument/2006/relationships/customXml" Target="../ink/ink463.xml"/><Relationship Id="rId22" Type="http://schemas.openxmlformats.org/officeDocument/2006/relationships/image" Target="../media/image416.png"/><Relationship Id="rId27" Type="http://schemas.openxmlformats.org/officeDocument/2006/relationships/customXml" Target="../ink/ink429.xml"/><Relationship Id="rId43" Type="http://schemas.openxmlformats.org/officeDocument/2006/relationships/customXml" Target="../ink/ink437.xml"/><Relationship Id="rId48" Type="http://schemas.openxmlformats.org/officeDocument/2006/relationships/image" Target="../media/image429.png"/><Relationship Id="rId64" Type="http://schemas.openxmlformats.org/officeDocument/2006/relationships/image" Target="../media/image437.png"/><Relationship Id="rId69" Type="http://schemas.openxmlformats.org/officeDocument/2006/relationships/customXml" Target="../ink/ink450.xml"/><Relationship Id="rId113" Type="http://schemas.openxmlformats.org/officeDocument/2006/relationships/customXml" Target="../ink/ink472.xml"/><Relationship Id="rId118" Type="http://schemas.openxmlformats.org/officeDocument/2006/relationships/image" Target="../media/image463.png"/><Relationship Id="rId80" Type="http://schemas.openxmlformats.org/officeDocument/2006/relationships/image" Target="../media/image444.png"/><Relationship Id="rId85" Type="http://schemas.openxmlformats.org/officeDocument/2006/relationships/customXml" Target="../ink/ink458.xml"/><Relationship Id="rId12" Type="http://schemas.openxmlformats.org/officeDocument/2006/relationships/image" Target="../media/image411.png"/><Relationship Id="rId17" Type="http://schemas.openxmlformats.org/officeDocument/2006/relationships/customXml" Target="../ink/ink424.xml"/><Relationship Id="rId33" Type="http://schemas.openxmlformats.org/officeDocument/2006/relationships/customXml" Target="../ink/ink432.xml"/><Relationship Id="rId38" Type="http://schemas.openxmlformats.org/officeDocument/2006/relationships/image" Target="../media/image424.png"/><Relationship Id="rId59" Type="http://schemas.openxmlformats.org/officeDocument/2006/relationships/customXml" Target="../ink/ink445.xml"/><Relationship Id="rId103" Type="http://schemas.openxmlformats.org/officeDocument/2006/relationships/customXml" Target="../ink/ink467.xml"/><Relationship Id="rId108" Type="http://schemas.openxmlformats.org/officeDocument/2006/relationships/image" Target="../media/image458.png"/><Relationship Id="rId54" Type="http://schemas.openxmlformats.org/officeDocument/2006/relationships/image" Target="../media/image432.png"/><Relationship Id="rId70" Type="http://schemas.openxmlformats.org/officeDocument/2006/relationships/image" Target="../media/image439.png"/><Relationship Id="rId75" Type="http://schemas.openxmlformats.org/officeDocument/2006/relationships/customXml" Target="../ink/ink453.xml"/><Relationship Id="rId91" Type="http://schemas.openxmlformats.org/officeDocument/2006/relationships/customXml" Target="../ink/ink461.xml"/><Relationship Id="rId96" Type="http://schemas.openxmlformats.org/officeDocument/2006/relationships/image" Target="../media/image4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8.png"/><Relationship Id="rId23" Type="http://schemas.openxmlformats.org/officeDocument/2006/relationships/customXml" Target="../ink/ink427.xml"/><Relationship Id="rId28" Type="http://schemas.openxmlformats.org/officeDocument/2006/relationships/image" Target="../media/image419.png"/><Relationship Id="rId49" Type="http://schemas.openxmlformats.org/officeDocument/2006/relationships/customXml" Target="../ink/ink440.xml"/><Relationship Id="rId114" Type="http://schemas.openxmlformats.org/officeDocument/2006/relationships/image" Target="../media/image461.png"/><Relationship Id="rId10" Type="http://schemas.openxmlformats.org/officeDocument/2006/relationships/image" Target="../media/image410.png"/><Relationship Id="rId31" Type="http://schemas.openxmlformats.org/officeDocument/2006/relationships/customXml" Target="../ink/ink431.xml"/><Relationship Id="rId44" Type="http://schemas.openxmlformats.org/officeDocument/2006/relationships/image" Target="../media/image427.png"/><Relationship Id="rId52" Type="http://schemas.openxmlformats.org/officeDocument/2006/relationships/image" Target="../media/image431.png"/><Relationship Id="rId60" Type="http://schemas.openxmlformats.org/officeDocument/2006/relationships/image" Target="../media/image435.png"/><Relationship Id="rId65" Type="http://schemas.openxmlformats.org/officeDocument/2006/relationships/customXml" Target="../ink/ink448.xml"/><Relationship Id="rId73" Type="http://schemas.openxmlformats.org/officeDocument/2006/relationships/customXml" Target="../ink/ink452.xml"/><Relationship Id="rId78" Type="http://schemas.openxmlformats.org/officeDocument/2006/relationships/image" Target="../media/image443.png"/><Relationship Id="rId81" Type="http://schemas.openxmlformats.org/officeDocument/2006/relationships/customXml" Target="../ink/ink456.xml"/><Relationship Id="rId86" Type="http://schemas.openxmlformats.org/officeDocument/2006/relationships/image" Target="../media/image447.png"/><Relationship Id="rId94" Type="http://schemas.openxmlformats.org/officeDocument/2006/relationships/image" Target="../media/image451.png"/><Relationship Id="rId99" Type="http://schemas.openxmlformats.org/officeDocument/2006/relationships/customXml" Target="../ink/ink465.xml"/><Relationship Id="rId101" Type="http://schemas.openxmlformats.org/officeDocument/2006/relationships/customXml" Target="../ink/ink466.xml"/><Relationship Id="rId4" Type="http://schemas.openxmlformats.org/officeDocument/2006/relationships/image" Target="../media/image407.png"/><Relationship Id="rId9" Type="http://schemas.openxmlformats.org/officeDocument/2006/relationships/customXml" Target="../ink/ink420.xml"/><Relationship Id="rId13" Type="http://schemas.openxmlformats.org/officeDocument/2006/relationships/customXml" Target="../ink/ink422.xml"/><Relationship Id="rId18" Type="http://schemas.openxmlformats.org/officeDocument/2006/relationships/image" Target="../media/image414.png"/><Relationship Id="rId39" Type="http://schemas.openxmlformats.org/officeDocument/2006/relationships/customXml" Target="../ink/ink435.xml"/><Relationship Id="rId109" Type="http://schemas.openxmlformats.org/officeDocument/2006/relationships/customXml" Target="../ink/ink470.xml"/><Relationship Id="rId34" Type="http://schemas.openxmlformats.org/officeDocument/2006/relationships/image" Target="../media/image422.png"/><Relationship Id="rId50" Type="http://schemas.openxmlformats.org/officeDocument/2006/relationships/image" Target="../media/image430.png"/><Relationship Id="rId55" Type="http://schemas.openxmlformats.org/officeDocument/2006/relationships/customXml" Target="../ink/ink443.xml"/><Relationship Id="rId76" Type="http://schemas.openxmlformats.org/officeDocument/2006/relationships/image" Target="../media/image442.png"/><Relationship Id="rId97" Type="http://schemas.openxmlformats.org/officeDocument/2006/relationships/customXml" Target="../ink/ink464.xml"/><Relationship Id="rId104" Type="http://schemas.openxmlformats.org/officeDocument/2006/relationships/image" Target="../media/image456.png"/><Relationship Id="rId7" Type="http://schemas.openxmlformats.org/officeDocument/2006/relationships/customXml" Target="../ink/ink419.xml"/><Relationship Id="rId71" Type="http://schemas.openxmlformats.org/officeDocument/2006/relationships/customXml" Target="../ink/ink451.xml"/><Relationship Id="rId92" Type="http://schemas.openxmlformats.org/officeDocument/2006/relationships/image" Target="../media/image450.png"/><Relationship Id="rId2" Type="http://schemas.openxmlformats.org/officeDocument/2006/relationships/image" Target="../media/image406.png"/><Relationship Id="rId29" Type="http://schemas.openxmlformats.org/officeDocument/2006/relationships/customXml" Target="../ink/ink430.xml"/><Relationship Id="rId24" Type="http://schemas.openxmlformats.org/officeDocument/2006/relationships/image" Target="../media/image417.png"/><Relationship Id="rId40" Type="http://schemas.openxmlformats.org/officeDocument/2006/relationships/image" Target="../media/image425.png"/><Relationship Id="rId45" Type="http://schemas.openxmlformats.org/officeDocument/2006/relationships/customXml" Target="../ink/ink438.xml"/><Relationship Id="rId66" Type="http://schemas.openxmlformats.org/officeDocument/2006/relationships/image" Target="../media/image438.png"/><Relationship Id="rId87" Type="http://schemas.openxmlformats.org/officeDocument/2006/relationships/customXml" Target="../ink/ink459.xml"/><Relationship Id="rId110" Type="http://schemas.openxmlformats.org/officeDocument/2006/relationships/image" Target="../media/image459.png"/><Relationship Id="rId115" Type="http://schemas.openxmlformats.org/officeDocument/2006/relationships/customXml" Target="../ink/ink473.xml"/><Relationship Id="rId61" Type="http://schemas.openxmlformats.org/officeDocument/2006/relationships/customXml" Target="../ink/ink446.xml"/><Relationship Id="rId82" Type="http://schemas.openxmlformats.org/officeDocument/2006/relationships/image" Target="../media/image445.png"/><Relationship Id="rId19" Type="http://schemas.openxmlformats.org/officeDocument/2006/relationships/customXml" Target="../ink/ink425.xml"/><Relationship Id="rId14" Type="http://schemas.openxmlformats.org/officeDocument/2006/relationships/image" Target="../media/image412.png"/><Relationship Id="rId30" Type="http://schemas.openxmlformats.org/officeDocument/2006/relationships/image" Target="../media/image420.png"/><Relationship Id="rId35" Type="http://schemas.openxmlformats.org/officeDocument/2006/relationships/customXml" Target="../ink/ink433.xml"/><Relationship Id="rId56" Type="http://schemas.openxmlformats.org/officeDocument/2006/relationships/image" Target="../media/image433.png"/><Relationship Id="rId77" Type="http://schemas.openxmlformats.org/officeDocument/2006/relationships/customXml" Target="../ink/ink454.xml"/><Relationship Id="rId100" Type="http://schemas.openxmlformats.org/officeDocument/2006/relationships/image" Target="../media/image454.png"/><Relationship Id="rId105" Type="http://schemas.openxmlformats.org/officeDocument/2006/relationships/customXml" Target="../ink/ink468.xml"/><Relationship Id="rId8" Type="http://schemas.openxmlformats.org/officeDocument/2006/relationships/image" Target="../media/image409.png"/><Relationship Id="rId51" Type="http://schemas.openxmlformats.org/officeDocument/2006/relationships/customXml" Target="../ink/ink441.xml"/><Relationship Id="rId72" Type="http://schemas.openxmlformats.org/officeDocument/2006/relationships/image" Target="../media/image440.png"/><Relationship Id="rId93" Type="http://schemas.openxmlformats.org/officeDocument/2006/relationships/customXml" Target="../ink/ink462.xml"/><Relationship Id="rId98" Type="http://schemas.openxmlformats.org/officeDocument/2006/relationships/image" Target="../media/image453.png"/><Relationship Id="rId3" Type="http://schemas.openxmlformats.org/officeDocument/2006/relationships/customXml" Target="../ink/ink417.xml"/><Relationship Id="rId25" Type="http://schemas.openxmlformats.org/officeDocument/2006/relationships/customXml" Target="../ink/ink428.xml"/><Relationship Id="rId46" Type="http://schemas.openxmlformats.org/officeDocument/2006/relationships/image" Target="../media/image428.png"/><Relationship Id="rId67" Type="http://schemas.openxmlformats.org/officeDocument/2006/relationships/customXml" Target="../ink/ink449.xml"/><Relationship Id="rId116" Type="http://schemas.openxmlformats.org/officeDocument/2006/relationships/image" Target="../media/image462.png"/><Relationship Id="rId20" Type="http://schemas.openxmlformats.org/officeDocument/2006/relationships/image" Target="../media/image415.png"/><Relationship Id="rId41" Type="http://schemas.openxmlformats.org/officeDocument/2006/relationships/customXml" Target="../ink/ink436.xml"/><Relationship Id="rId62" Type="http://schemas.openxmlformats.org/officeDocument/2006/relationships/image" Target="../media/image436.png"/><Relationship Id="rId83" Type="http://schemas.openxmlformats.org/officeDocument/2006/relationships/customXml" Target="../ink/ink457.xml"/><Relationship Id="rId88" Type="http://schemas.openxmlformats.org/officeDocument/2006/relationships/image" Target="../media/image448.png"/><Relationship Id="rId111" Type="http://schemas.openxmlformats.org/officeDocument/2006/relationships/customXml" Target="../ink/ink471.xml"/><Relationship Id="rId15" Type="http://schemas.openxmlformats.org/officeDocument/2006/relationships/customXml" Target="../ink/ink423.xml"/><Relationship Id="rId36" Type="http://schemas.openxmlformats.org/officeDocument/2006/relationships/image" Target="../media/image423.png"/><Relationship Id="rId57" Type="http://schemas.openxmlformats.org/officeDocument/2006/relationships/customXml" Target="../ink/ink444.xml"/><Relationship Id="rId106" Type="http://schemas.openxmlformats.org/officeDocument/2006/relationships/image" Target="../media/image45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21.png"/><Relationship Id="rId21" Type="http://schemas.openxmlformats.org/officeDocument/2006/relationships/image" Target="../media/image474.png"/><Relationship Id="rId42" Type="http://schemas.openxmlformats.org/officeDocument/2006/relationships/customXml" Target="../ink/ink495.xml"/><Relationship Id="rId63" Type="http://schemas.openxmlformats.org/officeDocument/2006/relationships/image" Target="../media/image494.png"/><Relationship Id="rId84" Type="http://schemas.openxmlformats.org/officeDocument/2006/relationships/customXml" Target="../ink/ink516.xml"/><Relationship Id="rId138" Type="http://schemas.openxmlformats.org/officeDocument/2006/relationships/customXml" Target="../ink/ink543.xml"/><Relationship Id="rId159" Type="http://schemas.openxmlformats.org/officeDocument/2006/relationships/image" Target="../media/image542.png"/><Relationship Id="rId170" Type="http://schemas.openxmlformats.org/officeDocument/2006/relationships/customXml" Target="../ink/ink559.xml"/><Relationship Id="rId191" Type="http://schemas.openxmlformats.org/officeDocument/2006/relationships/image" Target="../media/image558.png"/><Relationship Id="rId205" Type="http://schemas.openxmlformats.org/officeDocument/2006/relationships/image" Target="../media/image565.png"/><Relationship Id="rId107" Type="http://schemas.openxmlformats.org/officeDocument/2006/relationships/image" Target="../media/image516.png"/><Relationship Id="rId11" Type="http://schemas.openxmlformats.org/officeDocument/2006/relationships/image" Target="../media/image469.png"/><Relationship Id="rId32" Type="http://schemas.openxmlformats.org/officeDocument/2006/relationships/customXml" Target="../ink/ink490.xml"/><Relationship Id="rId53" Type="http://schemas.openxmlformats.org/officeDocument/2006/relationships/image" Target="../media/image489.png"/><Relationship Id="rId74" Type="http://schemas.openxmlformats.org/officeDocument/2006/relationships/customXml" Target="../ink/ink511.xml"/><Relationship Id="rId128" Type="http://schemas.openxmlformats.org/officeDocument/2006/relationships/customXml" Target="../ink/ink538.xml"/><Relationship Id="rId149" Type="http://schemas.openxmlformats.org/officeDocument/2006/relationships/image" Target="../media/image537.png"/><Relationship Id="rId5" Type="http://schemas.openxmlformats.org/officeDocument/2006/relationships/image" Target="../media/image466.png"/><Relationship Id="rId95" Type="http://schemas.openxmlformats.org/officeDocument/2006/relationships/image" Target="../media/image510.png"/><Relationship Id="rId160" Type="http://schemas.openxmlformats.org/officeDocument/2006/relationships/customXml" Target="../ink/ink554.xml"/><Relationship Id="rId181" Type="http://schemas.openxmlformats.org/officeDocument/2006/relationships/image" Target="../media/image553.png"/><Relationship Id="rId216" Type="http://schemas.openxmlformats.org/officeDocument/2006/relationships/customXml" Target="../ink/ink582.xml"/><Relationship Id="rId22" Type="http://schemas.openxmlformats.org/officeDocument/2006/relationships/customXml" Target="../ink/ink485.xml"/><Relationship Id="rId43" Type="http://schemas.openxmlformats.org/officeDocument/2006/relationships/image" Target="../media/image484.png"/><Relationship Id="rId64" Type="http://schemas.openxmlformats.org/officeDocument/2006/relationships/customXml" Target="../ink/ink506.xml"/><Relationship Id="rId118" Type="http://schemas.openxmlformats.org/officeDocument/2006/relationships/customXml" Target="../ink/ink533.xml"/><Relationship Id="rId139" Type="http://schemas.openxmlformats.org/officeDocument/2006/relationships/image" Target="../media/image532.png"/><Relationship Id="rId85" Type="http://schemas.openxmlformats.org/officeDocument/2006/relationships/image" Target="../media/image505.png"/><Relationship Id="rId150" Type="http://schemas.openxmlformats.org/officeDocument/2006/relationships/customXml" Target="../ink/ink549.xml"/><Relationship Id="rId171" Type="http://schemas.openxmlformats.org/officeDocument/2006/relationships/image" Target="../media/image548.png"/><Relationship Id="rId192" Type="http://schemas.openxmlformats.org/officeDocument/2006/relationships/customXml" Target="../ink/ink570.xml"/><Relationship Id="rId206" Type="http://schemas.openxmlformats.org/officeDocument/2006/relationships/customXml" Target="../ink/ink577.xml"/><Relationship Id="rId12" Type="http://schemas.openxmlformats.org/officeDocument/2006/relationships/customXml" Target="../ink/ink480.xml"/><Relationship Id="rId33" Type="http://schemas.openxmlformats.org/officeDocument/2006/relationships/image" Target="../media/image480.png"/><Relationship Id="rId108" Type="http://schemas.openxmlformats.org/officeDocument/2006/relationships/customXml" Target="../ink/ink528.xml"/><Relationship Id="rId129" Type="http://schemas.openxmlformats.org/officeDocument/2006/relationships/image" Target="../media/image527.png"/><Relationship Id="rId54" Type="http://schemas.openxmlformats.org/officeDocument/2006/relationships/customXml" Target="../ink/ink501.xml"/><Relationship Id="rId75" Type="http://schemas.openxmlformats.org/officeDocument/2006/relationships/image" Target="../media/image500.png"/><Relationship Id="rId96" Type="http://schemas.openxmlformats.org/officeDocument/2006/relationships/customXml" Target="../ink/ink522.xml"/><Relationship Id="rId140" Type="http://schemas.openxmlformats.org/officeDocument/2006/relationships/customXml" Target="../ink/ink544.xml"/><Relationship Id="rId161" Type="http://schemas.openxmlformats.org/officeDocument/2006/relationships/image" Target="../media/image543.png"/><Relationship Id="rId182" Type="http://schemas.openxmlformats.org/officeDocument/2006/relationships/customXml" Target="../ink/ink565.xml"/><Relationship Id="rId217" Type="http://schemas.openxmlformats.org/officeDocument/2006/relationships/image" Target="../media/image571.png"/><Relationship Id="rId6" Type="http://schemas.openxmlformats.org/officeDocument/2006/relationships/customXml" Target="../ink/ink477.xml"/><Relationship Id="rId23" Type="http://schemas.openxmlformats.org/officeDocument/2006/relationships/image" Target="../media/image475.png"/><Relationship Id="rId119" Type="http://schemas.openxmlformats.org/officeDocument/2006/relationships/image" Target="../media/image522.png"/><Relationship Id="rId44" Type="http://schemas.openxmlformats.org/officeDocument/2006/relationships/customXml" Target="../ink/ink496.xml"/><Relationship Id="rId65" Type="http://schemas.openxmlformats.org/officeDocument/2006/relationships/image" Target="../media/image495.png"/><Relationship Id="rId86" Type="http://schemas.openxmlformats.org/officeDocument/2006/relationships/customXml" Target="../ink/ink517.xml"/><Relationship Id="rId130" Type="http://schemas.openxmlformats.org/officeDocument/2006/relationships/customXml" Target="../ink/ink539.xml"/><Relationship Id="rId151" Type="http://schemas.openxmlformats.org/officeDocument/2006/relationships/image" Target="../media/image538.png"/><Relationship Id="rId172" Type="http://schemas.openxmlformats.org/officeDocument/2006/relationships/customXml" Target="../ink/ink560.xml"/><Relationship Id="rId193" Type="http://schemas.openxmlformats.org/officeDocument/2006/relationships/image" Target="../media/image559.png"/><Relationship Id="rId207" Type="http://schemas.openxmlformats.org/officeDocument/2006/relationships/image" Target="../media/image566.png"/><Relationship Id="rId13" Type="http://schemas.openxmlformats.org/officeDocument/2006/relationships/image" Target="../media/image470.png"/><Relationship Id="rId109" Type="http://schemas.openxmlformats.org/officeDocument/2006/relationships/image" Target="../media/image517.png"/><Relationship Id="rId34" Type="http://schemas.openxmlformats.org/officeDocument/2006/relationships/customXml" Target="../ink/ink491.xml"/><Relationship Id="rId55" Type="http://schemas.openxmlformats.org/officeDocument/2006/relationships/image" Target="../media/image490.png"/><Relationship Id="rId76" Type="http://schemas.openxmlformats.org/officeDocument/2006/relationships/customXml" Target="../ink/ink512.xml"/><Relationship Id="rId97" Type="http://schemas.openxmlformats.org/officeDocument/2006/relationships/image" Target="../media/image511.png"/><Relationship Id="rId120" Type="http://schemas.openxmlformats.org/officeDocument/2006/relationships/customXml" Target="../ink/ink534.xml"/><Relationship Id="rId141" Type="http://schemas.openxmlformats.org/officeDocument/2006/relationships/image" Target="../media/image533.png"/><Relationship Id="rId7" Type="http://schemas.openxmlformats.org/officeDocument/2006/relationships/image" Target="../media/image467.png"/><Relationship Id="rId162" Type="http://schemas.openxmlformats.org/officeDocument/2006/relationships/customXml" Target="../ink/ink555.xml"/><Relationship Id="rId183" Type="http://schemas.openxmlformats.org/officeDocument/2006/relationships/image" Target="../media/image554.png"/><Relationship Id="rId218" Type="http://schemas.openxmlformats.org/officeDocument/2006/relationships/customXml" Target="../ink/ink583.xml"/><Relationship Id="rId24" Type="http://schemas.openxmlformats.org/officeDocument/2006/relationships/customXml" Target="../ink/ink486.xml"/><Relationship Id="rId45" Type="http://schemas.openxmlformats.org/officeDocument/2006/relationships/image" Target="../media/image485.png"/><Relationship Id="rId66" Type="http://schemas.openxmlformats.org/officeDocument/2006/relationships/customXml" Target="../ink/ink507.xml"/><Relationship Id="rId87" Type="http://schemas.openxmlformats.org/officeDocument/2006/relationships/image" Target="../media/image506.png"/><Relationship Id="rId110" Type="http://schemas.openxmlformats.org/officeDocument/2006/relationships/customXml" Target="../ink/ink529.xml"/><Relationship Id="rId131" Type="http://schemas.openxmlformats.org/officeDocument/2006/relationships/image" Target="../media/image528.png"/><Relationship Id="rId152" Type="http://schemas.openxmlformats.org/officeDocument/2006/relationships/customXml" Target="../ink/ink550.xml"/><Relationship Id="rId173" Type="http://schemas.openxmlformats.org/officeDocument/2006/relationships/image" Target="../media/image549.png"/><Relationship Id="rId194" Type="http://schemas.openxmlformats.org/officeDocument/2006/relationships/customXml" Target="../ink/ink571.xml"/><Relationship Id="rId208" Type="http://schemas.openxmlformats.org/officeDocument/2006/relationships/customXml" Target="../ink/ink578.xml"/><Relationship Id="rId14" Type="http://schemas.openxmlformats.org/officeDocument/2006/relationships/customXml" Target="../ink/ink481.xml"/><Relationship Id="rId35" Type="http://schemas.openxmlformats.org/officeDocument/2006/relationships/image" Target="../media/image481.png"/><Relationship Id="rId56" Type="http://schemas.openxmlformats.org/officeDocument/2006/relationships/customXml" Target="../ink/ink502.xml"/><Relationship Id="rId77" Type="http://schemas.openxmlformats.org/officeDocument/2006/relationships/image" Target="../media/image501.png"/><Relationship Id="rId100" Type="http://schemas.openxmlformats.org/officeDocument/2006/relationships/customXml" Target="../ink/ink524.xml"/><Relationship Id="rId8" Type="http://schemas.openxmlformats.org/officeDocument/2006/relationships/customXml" Target="../ink/ink478.xml"/><Relationship Id="rId51" Type="http://schemas.openxmlformats.org/officeDocument/2006/relationships/image" Target="../media/image488.png"/><Relationship Id="rId72" Type="http://schemas.openxmlformats.org/officeDocument/2006/relationships/customXml" Target="../ink/ink510.xml"/><Relationship Id="rId93" Type="http://schemas.openxmlformats.org/officeDocument/2006/relationships/image" Target="../media/image509.png"/><Relationship Id="rId98" Type="http://schemas.openxmlformats.org/officeDocument/2006/relationships/customXml" Target="../ink/ink523.xml"/><Relationship Id="rId121" Type="http://schemas.openxmlformats.org/officeDocument/2006/relationships/image" Target="../media/image523.png"/><Relationship Id="rId142" Type="http://schemas.openxmlformats.org/officeDocument/2006/relationships/customXml" Target="../ink/ink545.xml"/><Relationship Id="rId163" Type="http://schemas.openxmlformats.org/officeDocument/2006/relationships/image" Target="../media/image544.png"/><Relationship Id="rId184" Type="http://schemas.openxmlformats.org/officeDocument/2006/relationships/customXml" Target="../ink/ink566.xml"/><Relationship Id="rId189" Type="http://schemas.openxmlformats.org/officeDocument/2006/relationships/image" Target="../media/image557.png"/><Relationship Id="rId219" Type="http://schemas.openxmlformats.org/officeDocument/2006/relationships/image" Target="../media/image572.png"/><Relationship Id="rId3" Type="http://schemas.openxmlformats.org/officeDocument/2006/relationships/image" Target="../media/image465.png"/><Relationship Id="rId214" Type="http://schemas.openxmlformats.org/officeDocument/2006/relationships/customXml" Target="../ink/ink581.xml"/><Relationship Id="rId25" Type="http://schemas.openxmlformats.org/officeDocument/2006/relationships/image" Target="../media/image476.png"/><Relationship Id="rId46" Type="http://schemas.openxmlformats.org/officeDocument/2006/relationships/customXml" Target="../ink/ink497.xml"/><Relationship Id="rId67" Type="http://schemas.openxmlformats.org/officeDocument/2006/relationships/image" Target="../media/image496.png"/><Relationship Id="rId116" Type="http://schemas.openxmlformats.org/officeDocument/2006/relationships/customXml" Target="../ink/ink532.xml"/><Relationship Id="rId137" Type="http://schemas.openxmlformats.org/officeDocument/2006/relationships/image" Target="../media/image531.png"/><Relationship Id="rId158" Type="http://schemas.openxmlformats.org/officeDocument/2006/relationships/customXml" Target="../ink/ink553.xml"/><Relationship Id="rId20" Type="http://schemas.openxmlformats.org/officeDocument/2006/relationships/customXml" Target="../ink/ink484.xml"/><Relationship Id="rId41" Type="http://schemas.openxmlformats.org/officeDocument/2006/relationships/image" Target="../media/image483.png"/><Relationship Id="rId62" Type="http://schemas.openxmlformats.org/officeDocument/2006/relationships/customXml" Target="../ink/ink505.xml"/><Relationship Id="rId83" Type="http://schemas.openxmlformats.org/officeDocument/2006/relationships/image" Target="../media/image504.png"/><Relationship Id="rId88" Type="http://schemas.openxmlformats.org/officeDocument/2006/relationships/customXml" Target="../ink/ink518.xml"/><Relationship Id="rId111" Type="http://schemas.openxmlformats.org/officeDocument/2006/relationships/image" Target="../media/image518.png"/><Relationship Id="rId132" Type="http://schemas.openxmlformats.org/officeDocument/2006/relationships/customXml" Target="../ink/ink540.xml"/><Relationship Id="rId153" Type="http://schemas.openxmlformats.org/officeDocument/2006/relationships/image" Target="../media/image539.png"/><Relationship Id="rId174" Type="http://schemas.openxmlformats.org/officeDocument/2006/relationships/customXml" Target="../ink/ink561.xml"/><Relationship Id="rId179" Type="http://schemas.openxmlformats.org/officeDocument/2006/relationships/image" Target="../media/image552.png"/><Relationship Id="rId195" Type="http://schemas.openxmlformats.org/officeDocument/2006/relationships/image" Target="../media/image560.png"/><Relationship Id="rId209" Type="http://schemas.openxmlformats.org/officeDocument/2006/relationships/image" Target="../media/image567.png"/><Relationship Id="rId190" Type="http://schemas.openxmlformats.org/officeDocument/2006/relationships/customXml" Target="../ink/ink569.xml"/><Relationship Id="rId204" Type="http://schemas.openxmlformats.org/officeDocument/2006/relationships/customXml" Target="../ink/ink576.xml"/><Relationship Id="rId220" Type="http://schemas.openxmlformats.org/officeDocument/2006/relationships/customXml" Target="../ink/ink584.xml"/><Relationship Id="rId15" Type="http://schemas.openxmlformats.org/officeDocument/2006/relationships/image" Target="../media/image471.png"/><Relationship Id="rId36" Type="http://schemas.openxmlformats.org/officeDocument/2006/relationships/customXml" Target="../ink/ink492.xml"/><Relationship Id="rId57" Type="http://schemas.openxmlformats.org/officeDocument/2006/relationships/image" Target="../media/image491.png"/><Relationship Id="rId106" Type="http://schemas.openxmlformats.org/officeDocument/2006/relationships/customXml" Target="../ink/ink527.xml"/><Relationship Id="rId127" Type="http://schemas.openxmlformats.org/officeDocument/2006/relationships/image" Target="../media/image526.png"/><Relationship Id="rId10" Type="http://schemas.openxmlformats.org/officeDocument/2006/relationships/customXml" Target="../ink/ink479.xml"/><Relationship Id="rId31" Type="http://schemas.openxmlformats.org/officeDocument/2006/relationships/image" Target="../media/image479.png"/><Relationship Id="rId52" Type="http://schemas.openxmlformats.org/officeDocument/2006/relationships/customXml" Target="../ink/ink500.xml"/><Relationship Id="rId73" Type="http://schemas.openxmlformats.org/officeDocument/2006/relationships/image" Target="../media/image499.png"/><Relationship Id="rId78" Type="http://schemas.openxmlformats.org/officeDocument/2006/relationships/customXml" Target="../ink/ink513.xml"/><Relationship Id="rId94" Type="http://schemas.openxmlformats.org/officeDocument/2006/relationships/customXml" Target="../ink/ink521.xml"/><Relationship Id="rId99" Type="http://schemas.openxmlformats.org/officeDocument/2006/relationships/image" Target="../media/image512.png"/><Relationship Id="rId101" Type="http://schemas.openxmlformats.org/officeDocument/2006/relationships/image" Target="../media/image513.png"/><Relationship Id="rId122" Type="http://schemas.openxmlformats.org/officeDocument/2006/relationships/customXml" Target="../ink/ink535.xml"/><Relationship Id="rId143" Type="http://schemas.openxmlformats.org/officeDocument/2006/relationships/image" Target="../media/image534.png"/><Relationship Id="rId148" Type="http://schemas.openxmlformats.org/officeDocument/2006/relationships/customXml" Target="../ink/ink548.xml"/><Relationship Id="rId164" Type="http://schemas.openxmlformats.org/officeDocument/2006/relationships/customXml" Target="../ink/ink556.xml"/><Relationship Id="rId169" Type="http://schemas.openxmlformats.org/officeDocument/2006/relationships/image" Target="../media/image547.png"/><Relationship Id="rId185" Type="http://schemas.openxmlformats.org/officeDocument/2006/relationships/image" Target="../media/image555.png"/><Relationship Id="rId4" Type="http://schemas.openxmlformats.org/officeDocument/2006/relationships/customXml" Target="../ink/ink476.xml"/><Relationship Id="rId9" Type="http://schemas.openxmlformats.org/officeDocument/2006/relationships/image" Target="../media/image468.png"/><Relationship Id="rId180" Type="http://schemas.openxmlformats.org/officeDocument/2006/relationships/customXml" Target="../ink/ink564.xml"/><Relationship Id="rId210" Type="http://schemas.openxmlformats.org/officeDocument/2006/relationships/customXml" Target="../ink/ink579.xml"/><Relationship Id="rId215" Type="http://schemas.openxmlformats.org/officeDocument/2006/relationships/image" Target="../media/image570.png"/><Relationship Id="rId26" Type="http://schemas.openxmlformats.org/officeDocument/2006/relationships/customXml" Target="../ink/ink487.xml"/><Relationship Id="rId47" Type="http://schemas.openxmlformats.org/officeDocument/2006/relationships/image" Target="../media/image486.png"/><Relationship Id="rId68" Type="http://schemas.openxmlformats.org/officeDocument/2006/relationships/customXml" Target="../ink/ink508.xml"/><Relationship Id="rId89" Type="http://schemas.openxmlformats.org/officeDocument/2006/relationships/image" Target="../media/image507.png"/><Relationship Id="rId112" Type="http://schemas.openxmlformats.org/officeDocument/2006/relationships/customXml" Target="../ink/ink530.xml"/><Relationship Id="rId133" Type="http://schemas.openxmlformats.org/officeDocument/2006/relationships/image" Target="../media/image529.png"/><Relationship Id="rId154" Type="http://schemas.openxmlformats.org/officeDocument/2006/relationships/customXml" Target="../ink/ink551.xml"/><Relationship Id="rId175" Type="http://schemas.openxmlformats.org/officeDocument/2006/relationships/image" Target="../media/image550.png"/><Relationship Id="rId196" Type="http://schemas.openxmlformats.org/officeDocument/2006/relationships/customXml" Target="../ink/ink572.xml"/><Relationship Id="rId200" Type="http://schemas.openxmlformats.org/officeDocument/2006/relationships/customXml" Target="../ink/ink574.xml"/><Relationship Id="rId16" Type="http://schemas.openxmlformats.org/officeDocument/2006/relationships/customXml" Target="../ink/ink482.xml"/><Relationship Id="rId221" Type="http://schemas.openxmlformats.org/officeDocument/2006/relationships/image" Target="../media/image573.png"/><Relationship Id="rId37" Type="http://schemas.openxmlformats.org/officeDocument/2006/relationships/image" Target="../media/image35.png"/><Relationship Id="rId58" Type="http://schemas.openxmlformats.org/officeDocument/2006/relationships/customXml" Target="../ink/ink503.xml"/><Relationship Id="rId79" Type="http://schemas.openxmlformats.org/officeDocument/2006/relationships/image" Target="../media/image502.png"/><Relationship Id="rId102" Type="http://schemas.openxmlformats.org/officeDocument/2006/relationships/customXml" Target="../ink/ink525.xml"/><Relationship Id="rId123" Type="http://schemas.openxmlformats.org/officeDocument/2006/relationships/image" Target="../media/image524.png"/><Relationship Id="rId144" Type="http://schemas.openxmlformats.org/officeDocument/2006/relationships/customXml" Target="../ink/ink546.xml"/><Relationship Id="rId90" Type="http://schemas.openxmlformats.org/officeDocument/2006/relationships/customXml" Target="../ink/ink519.xml"/><Relationship Id="rId165" Type="http://schemas.openxmlformats.org/officeDocument/2006/relationships/image" Target="../media/image545.png"/><Relationship Id="rId186" Type="http://schemas.openxmlformats.org/officeDocument/2006/relationships/customXml" Target="../ink/ink567.xml"/><Relationship Id="rId211" Type="http://schemas.openxmlformats.org/officeDocument/2006/relationships/image" Target="../media/image568.png"/><Relationship Id="rId27" Type="http://schemas.openxmlformats.org/officeDocument/2006/relationships/image" Target="../media/image477.png"/><Relationship Id="rId48" Type="http://schemas.openxmlformats.org/officeDocument/2006/relationships/customXml" Target="../ink/ink498.xml"/><Relationship Id="rId69" Type="http://schemas.openxmlformats.org/officeDocument/2006/relationships/image" Target="../media/image497.png"/><Relationship Id="rId113" Type="http://schemas.openxmlformats.org/officeDocument/2006/relationships/image" Target="../media/image519.png"/><Relationship Id="rId134" Type="http://schemas.openxmlformats.org/officeDocument/2006/relationships/customXml" Target="../ink/ink541.xml"/><Relationship Id="rId80" Type="http://schemas.openxmlformats.org/officeDocument/2006/relationships/customXml" Target="../ink/ink514.xml"/><Relationship Id="rId155" Type="http://schemas.openxmlformats.org/officeDocument/2006/relationships/image" Target="../media/image540.png"/><Relationship Id="rId176" Type="http://schemas.openxmlformats.org/officeDocument/2006/relationships/customXml" Target="../ink/ink562.xml"/><Relationship Id="rId197" Type="http://schemas.openxmlformats.org/officeDocument/2006/relationships/image" Target="../media/image561.png"/><Relationship Id="rId201" Type="http://schemas.openxmlformats.org/officeDocument/2006/relationships/image" Target="../media/image563.png"/><Relationship Id="rId17" Type="http://schemas.openxmlformats.org/officeDocument/2006/relationships/image" Target="../media/image472.png"/><Relationship Id="rId38" Type="http://schemas.openxmlformats.org/officeDocument/2006/relationships/customXml" Target="../ink/ink493.xml"/><Relationship Id="rId59" Type="http://schemas.openxmlformats.org/officeDocument/2006/relationships/image" Target="../media/image492.png"/><Relationship Id="rId103" Type="http://schemas.openxmlformats.org/officeDocument/2006/relationships/image" Target="../media/image514.png"/><Relationship Id="rId124" Type="http://schemas.openxmlformats.org/officeDocument/2006/relationships/customXml" Target="../ink/ink536.xml"/><Relationship Id="rId70" Type="http://schemas.openxmlformats.org/officeDocument/2006/relationships/customXml" Target="../ink/ink509.xml"/><Relationship Id="rId91" Type="http://schemas.openxmlformats.org/officeDocument/2006/relationships/image" Target="../media/image508.png"/><Relationship Id="rId145" Type="http://schemas.openxmlformats.org/officeDocument/2006/relationships/image" Target="../media/image535.png"/><Relationship Id="rId166" Type="http://schemas.openxmlformats.org/officeDocument/2006/relationships/customXml" Target="../ink/ink557.xml"/><Relationship Id="rId187" Type="http://schemas.openxmlformats.org/officeDocument/2006/relationships/image" Target="../media/image556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580.xml"/><Relationship Id="rId28" Type="http://schemas.openxmlformats.org/officeDocument/2006/relationships/customXml" Target="../ink/ink488.xml"/><Relationship Id="rId49" Type="http://schemas.openxmlformats.org/officeDocument/2006/relationships/image" Target="../media/image487.png"/><Relationship Id="rId114" Type="http://schemas.openxmlformats.org/officeDocument/2006/relationships/customXml" Target="../ink/ink531.xml"/><Relationship Id="rId60" Type="http://schemas.openxmlformats.org/officeDocument/2006/relationships/customXml" Target="../ink/ink504.xml"/><Relationship Id="rId81" Type="http://schemas.openxmlformats.org/officeDocument/2006/relationships/image" Target="../media/image503.png"/><Relationship Id="rId135" Type="http://schemas.openxmlformats.org/officeDocument/2006/relationships/image" Target="../media/image530.png"/><Relationship Id="rId156" Type="http://schemas.openxmlformats.org/officeDocument/2006/relationships/customXml" Target="../ink/ink552.xml"/><Relationship Id="rId177" Type="http://schemas.openxmlformats.org/officeDocument/2006/relationships/image" Target="../media/image551.png"/><Relationship Id="rId198" Type="http://schemas.openxmlformats.org/officeDocument/2006/relationships/customXml" Target="../ink/ink573.xml"/><Relationship Id="rId202" Type="http://schemas.openxmlformats.org/officeDocument/2006/relationships/customXml" Target="../ink/ink575.xml"/><Relationship Id="rId18" Type="http://schemas.openxmlformats.org/officeDocument/2006/relationships/customXml" Target="../ink/ink483.xml"/><Relationship Id="rId39" Type="http://schemas.openxmlformats.org/officeDocument/2006/relationships/image" Target="../media/image482.png"/><Relationship Id="rId50" Type="http://schemas.openxmlformats.org/officeDocument/2006/relationships/customXml" Target="../ink/ink499.xml"/><Relationship Id="rId104" Type="http://schemas.openxmlformats.org/officeDocument/2006/relationships/customXml" Target="../ink/ink526.xml"/><Relationship Id="rId125" Type="http://schemas.openxmlformats.org/officeDocument/2006/relationships/image" Target="../media/image525.png"/><Relationship Id="rId146" Type="http://schemas.openxmlformats.org/officeDocument/2006/relationships/customXml" Target="../ink/ink547.xml"/><Relationship Id="rId167" Type="http://schemas.openxmlformats.org/officeDocument/2006/relationships/image" Target="../media/image546.png"/><Relationship Id="rId188" Type="http://schemas.openxmlformats.org/officeDocument/2006/relationships/customXml" Target="../ink/ink568.xml"/><Relationship Id="rId71" Type="http://schemas.openxmlformats.org/officeDocument/2006/relationships/image" Target="../media/image498.png"/><Relationship Id="rId92" Type="http://schemas.openxmlformats.org/officeDocument/2006/relationships/customXml" Target="../ink/ink520.xml"/><Relationship Id="rId213" Type="http://schemas.openxmlformats.org/officeDocument/2006/relationships/image" Target="../media/image569.png"/><Relationship Id="rId2" Type="http://schemas.openxmlformats.org/officeDocument/2006/relationships/customXml" Target="../ink/ink475.xml"/><Relationship Id="rId29" Type="http://schemas.openxmlformats.org/officeDocument/2006/relationships/image" Target="../media/image478.png"/><Relationship Id="rId40" Type="http://schemas.openxmlformats.org/officeDocument/2006/relationships/customXml" Target="../ink/ink494.xml"/><Relationship Id="rId115" Type="http://schemas.openxmlformats.org/officeDocument/2006/relationships/image" Target="../media/image520.png"/><Relationship Id="rId136" Type="http://schemas.openxmlformats.org/officeDocument/2006/relationships/customXml" Target="../ink/ink542.xml"/><Relationship Id="rId157" Type="http://schemas.openxmlformats.org/officeDocument/2006/relationships/image" Target="../media/image541.png"/><Relationship Id="rId178" Type="http://schemas.openxmlformats.org/officeDocument/2006/relationships/customXml" Target="../ink/ink563.xml"/><Relationship Id="rId61" Type="http://schemas.openxmlformats.org/officeDocument/2006/relationships/image" Target="../media/image493.png"/><Relationship Id="rId82" Type="http://schemas.openxmlformats.org/officeDocument/2006/relationships/customXml" Target="../ink/ink515.xml"/><Relationship Id="rId199" Type="http://schemas.openxmlformats.org/officeDocument/2006/relationships/image" Target="../media/image562.png"/><Relationship Id="rId203" Type="http://schemas.openxmlformats.org/officeDocument/2006/relationships/image" Target="../media/image564.png"/><Relationship Id="rId19" Type="http://schemas.openxmlformats.org/officeDocument/2006/relationships/image" Target="../media/image473.png"/><Relationship Id="rId30" Type="http://schemas.openxmlformats.org/officeDocument/2006/relationships/customXml" Target="../ink/ink489.xml"/><Relationship Id="rId105" Type="http://schemas.openxmlformats.org/officeDocument/2006/relationships/image" Target="../media/image515.png"/><Relationship Id="rId126" Type="http://schemas.openxmlformats.org/officeDocument/2006/relationships/customXml" Target="../ink/ink537.xml"/><Relationship Id="rId147" Type="http://schemas.openxmlformats.org/officeDocument/2006/relationships/image" Target="../media/image536.png"/><Relationship Id="rId168" Type="http://schemas.openxmlformats.org/officeDocument/2006/relationships/customXml" Target="../ink/ink558.xml"/></Relationships>
</file>

<file path=ppt/slides/_rels/slide1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631.png"/><Relationship Id="rId21" Type="http://schemas.openxmlformats.org/officeDocument/2006/relationships/image" Target="../media/image583.png"/><Relationship Id="rId42" Type="http://schemas.openxmlformats.org/officeDocument/2006/relationships/customXml" Target="../ink/ink605.xml"/><Relationship Id="rId63" Type="http://schemas.openxmlformats.org/officeDocument/2006/relationships/image" Target="../media/image604.png"/><Relationship Id="rId84" Type="http://schemas.openxmlformats.org/officeDocument/2006/relationships/customXml" Target="../ink/ink626.xml"/><Relationship Id="rId138" Type="http://schemas.openxmlformats.org/officeDocument/2006/relationships/customXml" Target="../ink/ink653.xml"/><Relationship Id="rId159" Type="http://schemas.openxmlformats.org/officeDocument/2006/relationships/image" Target="../media/image652.png"/><Relationship Id="rId170" Type="http://schemas.openxmlformats.org/officeDocument/2006/relationships/customXml" Target="../ink/ink669.xml"/><Relationship Id="rId191" Type="http://schemas.openxmlformats.org/officeDocument/2006/relationships/image" Target="../media/image668.png"/><Relationship Id="rId107" Type="http://schemas.openxmlformats.org/officeDocument/2006/relationships/image" Target="../media/image626.png"/><Relationship Id="rId11" Type="http://schemas.openxmlformats.org/officeDocument/2006/relationships/image" Target="../media/image578.png"/><Relationship Id="rId32" Type="http://schemas.openxmlformats.org/officeDocument/2006/relationships/customXml" Target="../ink/ink600.xml"/><Relationship Id="rId53" Type="http://schemas.openxmlformats.org/officeDocument/2006/relationships/image" Target="../media/image599.png"/><Relationship Id="rId74" Type="http://schemas.openxmlformats.org/officeDocument/2006/relationships/customXml" Target="../ink/ink621.xml"/><Relationship Id="rId128" Type="http://schemas.openxmlformats.org/officeDocument/2006/relationships/customXml" Target="../ink/ink648.xml"/><Relationship Id="rId149" Type="http://schemas.openxmlformats.org/officeDocument/2006/relationships/image" Target="../media/image647.png"/><Relationship Id="rId5" Type="http://schemas.openxmlformats.org/officeDocument/2006/relationships/image" Target="../media/image575.png"/><Relationship Id="rId95" Type="http://schemas.openxmlformats.org/officeDocument/2006/relationships/image" Target="../media/image620.png"/><Relationship Id="rId160" Type="http://schemas.openxmlformats.org/officeDocument/2006/relationships/customXml" Target="../ink/ink664.xml"/><Relationship Id="rId181" Type="http://schemas.openxmlformats.org/officeDocument/2006/relationships/image" Target="../media/image663.png"/><Relationship Id="rId22" Type="http://schemas.openxmlformats.org/officeDocument/2006/relationships/customXml" Target="../ink/ink595.xml"/><Relationship Id="rId43" Type="http://schemas.openxmlformats.org/officeDocument/2006/relationships/image" Target="../media/image594.png"/><Relationship Id="rId64" Type="http://schemas.openxmlformats.org/officeDocument/2006/relationships/customXml" Target="../ink/ink616.xml"/><Relationship Id="rId118" Type="http://schemas.openxmlformats.org/officeDocument/2006/relationships/customXml" Target="../ink/ink643.xml"/><Relationship Id="rId139" Type="http://schemas.openxmlformats.org/officeDocument/2006/relationships/image" Target="../media/image642.png"/><Relationship Id="rId85" Type="http://schemas.openxmlformats.org/officeDocument/2006/relationships/image" Target="../media/image615.png"/><Relationship Id="rId150" Type="http://schemas.openxmlformats.org/officeDocument/2006/relationships/customXml" Target="../ink/ink659.xml"/><Relationship Id="rId171" Type="http://schemas.openxmlformats.org/officeDocument/2006/relationships/image" Target="../media/image658.png"/><Relationship Id="rId192" Type="http://schemas.openxmlformats.org/officeDocument/2006/relationships/customXml" Target="../ink/ink680.xml"/><Relationship Id="rId12" Type="http://schemas.openxmlformats.org/officeDocument/2006/relationships/customXml" Target="../ink/ink590.xml"/><Relationship Id="rId33" Type="http://schemas.openxmlformats.org/officeDocument/2006/relationships/image" Target="../media/image589.png"/><Relationship Id="rId108" Type="http://schemas.openxmlformats.org/officeDocument/2006/relationships/customXml" Target="../ink/ink638.xml"/><Relationship Id="rId129" Type="http://schemas.openxmlformats.org/officeDocument/2006/relationships/image" Target="../media/image637.png"/><Relationship Id="rId54" Type="http://schemas.openxmlformats.org/officeDocument/2006/relationships/customXml" Target="../ink/ink611.xml"/><Relationship Id="rId75" Type="http://schemas.openxmlformats.org/officeDocument/2006/relationships/image" Target="../media/image610.png"/><Relationship Id="rId96" Type="http://schemas.openxmlformats.org/officeDocument/2006/relationships/customXml" Target="../ink/ink632.xml"/><Relationship Id="rId140" Type="http://schemas.openxmlformats.org/officeDocument/2006/relationships/customXml" Target="../ink/ink654.xml"/><Relationship Id="rId161" Type="http://schemas.openxmlformats.org/officeDocument/2006/relationships/image" Target="../media/image653.png"/><Relationship Id="rId182" Type="http://schemas.openxmlformats.org/officeDocument/2006/relationships/customXml" Target="../ink/ink675.xml"/><Relationship Id="rId6" Type="http://schemas.openxmlformats.org/officeDocument/2006/relationships/customXml" Target="../ink/ink587.xml"/><Relationship Id="rId23" Type="http://schemas.openxmlformats.org/officeDocument/2006/relationships/image" Target="../media/image584.png"/><Relationship Id="rId119" Type="http://schemas.openxmlformats.org/officeDocument/2006/relationships/image" Target="../media/image632.png"/><Relationship Id="rId44" Type="http://schemas.openxmlformats.org/officeDocument/2006/relationships/customXml" Target="../ink/ink606.xml"/><Relationship Id="rId65" Type="http://schemas.openxmlformats.org/officeDocument/2006/relationships/image" Target="../media/image605.png"/><Relationship Id="rId86" Type="http://schemas.openxmlformats.org/officeDocument/2006/relationships/customXml" Target="../ink/ink627.xml"/><Relationship Id="rId130" Type="http://schemas.openxmlformats.org/officeDocument/2006/relationships/customXml" Target="../ink/ink649.xml"/><Relationship Id="rId151" Type="http://schemas.openxmlformats.org/officeDocument/2006/relationships/image" Target="../media/image648.png"/><Relationship Id="rId172" Type="http://schemas.openxmlformats.org/officeDocument/2006/relationships/customXml" Target="../ink/ink670.xml"/><Relationship Id="rId193" Type="http://schemas.openxmlformats.org/officeDocument/2006/relationships/image" Target="../media/image669.png"/><Relationship Id="rId13" Type="http://schemas.openxmlformats.org/officeDocument/2006/relationships/image" Target="../media/image579.png"/><Relationship Id="rId109" Type="http://schemas.openxmlformats.org/officeDocument/2006/relationships/image" Target="../media/image627.png"/><Relationship Id="rId34" Type="http://schemas.openxmlformats.org/officeDocument/2006/relationships/customXml" Target="../ink/ink601.xml"/><Relationship Id="rId55" Type="http://schemas.openxmlformats.org/officeDocument/2006/relationships/image" Target="../media/image600.png"/><Relationship Id="rId76" Type="http://schemas.openxmlformats.org/officeDocument/2006/relationships/customXml" Target="../ink/ink622.xml"/><Relationship Id="rId97" Type="http://schemas.openxmlformats.org/officeDocument/2006/relationships/image" Target="../media/image621.png"/><Relationship Id="rId120" Type="http://schemas.openxmlformats.org/officeDocument/2006/relationships/customXml" Target="../ink/ink644.xml"/><Relationship Id="rId141" Type="http://schemas.openxmlformats.org/officeDocument/2006/relationships/image" Target="../media/image643.png"/><Relationship Id="rId7" Type="http://schemas.openxmlformats.org/officeDocument/2006/relationships/image" Target="../media/image576.png"/><Relationship Id="rId162" Type="http://schemas.openxmlformats.org/officeDocument/2006/relationships/customXml" Target="../ink/ink665.xml"/><Relationship Id="rId183" Type="http://schemas.openxmlformats.org/officeDocument/2006/relationships/image" Target="../media/image664.png"/><Relationship Id="rId2" Type="http://schemas.openxmlformats.org/officeDocument/2006/relationships/customXml" Target="../ink/ink585.xml"/><Relationship Id="rId29" Type="http://schemas.openxmlformats.org/officeDocument/2006/relationships/image" Target="../media/image587.png"/><Relationship Id="rId24" Type="http://schemas.openxmlformats.org/officeDocument/2006/relationships/customXml" Target="../ink/ink596.xml"/><Relationship Id="rId40" Type="http://schemas.openxmlformats.org/officeDocument/2006/relationships/customXml" Target="../ink/ink604.xml"/><Relationship Id="rId45" Type="http://schemas.openxmlformats.org/officeDocument/2006/relationships/image" Target="../media/image595.png"/><Relationship Id="rId66" Type="http://schemas.openxmlformats.org/officeDocument/2006/relationships/customXml" Target="../ink/ink617.xml"/><Relationship Id="rId87" Type="http://schemas.openxmlformats.org/officeDocument/2006/relationships/image" Target="../media/image616.png"/><Relationship Id="rId110" Type="http://schemas.openxmlformats.org/officeDocument/2006/relationships/customXml" Target="../ink/ink639.xml"/><Relationship Id="rId115" Type="http://schemas.openxmlformats.org/officeDocument/2006/relationships/image" Target="../media/image630.png"/><Relationship Id="rId131" Type="http://schemas.openxmlformats.org/officeDocument/2006/relationships/image" Target="../media/image638.png"/><Relationship Id="rId136" Type="http://schemas.openxmlformats.org/officeDocument/2006/relationships/customXml" Target="../ink/ink652.xml"/><Relationship Id="rId157" Type="http://schemas.openxmlformats.org/officeDocument/2006/relationships/image" Target="../media/image651.png"/><Relationship Id="rId178" Type="http://schemas.openxmlformats.org/officeDocument/2006/relationships/customXml" Target="../ink/ink673.xml"/><Relationship Id="rId61" Type="http://schemas.openxmlformats.org/officeDocument/2006/relationships/image" Target="../media/image603.png"/><Relationship Id="rId82" Type="http://schemas.openxmlformats.org/officeDocument/2006/relationships/customXml" Target="../ink/ink625.xml"/><Relationship Id="rId152" Type="http://schemas.openxmlformats.org/officeDocument/2006/relationships/customXml" Target="../ink/ink660.xml"/><Relationship Id="rId173" Type="http://schemas.openxmlformats.org/officeDocument/2006/relationships/image" Target="../media/image659.png"/><Relationship Id="rId194" Type="http://schemas.openxmlformats.org/officeDocument/2006/relationships/customXml" Target="../ink/ink681.xml"/><Relationship Id="rId199" Type="http://schemas.openxmlformats.org/officeDocument/2006/relationships/image" Target="../media/image672.png"/><Relationship Id="rId19" Type="http://schemas.openxmlformats.org/officeDocument/2006/relationships/image" Target="../media/image582.png"/><Relationship Id="rId14" Type="http://schemas.openxmlformats.org/officeDocument/2006/relationships/customXml" Target="../ink/ink591.xml"/><Relationship Id="rId30" Type="http://schemas.openxmlformats.org/officeDocument/2006/relationships/customXml" Target="../ink/ink599.xml"/><Relationship Id="rId35" Type="http://schemas.openxmlformats.org/officeDocument/2006/relationships/image" Target="../media/image590.png"/><Relationship Id="rId56" Type="http://schemas.openxmlformats.org/officeDocument/2006/relationships/customXml" Target="../ink/ink612.xml"/><Relationship Id="rId77" Type="http://schemas.openxmlformats.org/officeDocument/2006/relationships/image" Target="../media/image611.png"/><Relationship Id="rId100" Type="http://schemas.openxmlformats.org/officeDocument/2006/relationships/customXml" Target="../ink/ink634.xml"/><Relationship Id="rId105" Type="http://schemas.openxmlformats.org/officeDocument/2006/relationships/image" Target="../media/image625.png"/><Relationship Id="rId126" Type="http://schemas.openxmlformats.org/officeDocument/2006/relationships/customXml" Target="../ink/ink647.xml"/><Relationship Id="rId147" Type="http://schemas.openxmlformats.org/officeDocument/2006/relationships/image" Target="../media/image646.png"/><Relationship Id="rId168" Type="http://schemas.openxmlformats.org/officeDocument/2006/relationships/customXml" Target="../ink/ink668.xml"/><Relationship Id="rId8" Type="http://schemas.openxmlformats.org/officeDocument/2006/relationships/customXml" Target="../ink/ink588.xml"/><Relationship Id="rId51" Type="http://schemas.openxmlformats.org/officeDocument/2006/relationships/image" Target="../media/image598.png"/><Relationship Id="rId72" Type="http://schemas.openxmlformats.org/officeDocument/2006/relationships/customXml" Target="../ink/ink620.xml"/><Relationship Id="rId93" Type="http://schemas.openxmlformats.org/officeDocument/2006/relationships/image" Target="../media/image619.png"/><Relationship Id="rId98" Type="http://schemas.openxmlformats.org/officeDocument/2006/relationships/customXml" Target="../ink/ink633.xml"/><Relationship Id="rId121" Type="http://schemas.openxmlformats.org/officeDocument/2006/relationships/image" Target="../media/image633.png"/><Relationship Id="rId142" Type="http://schemas.openxmlformats.org/officeDocument/2006/relationships/customXml" Target="../ink/ink655.xml"/><Relationship Id="rId163" Type="http://schemas.openxmlformats.org/officeDocument/2006/relationships/image" Target="../media/image654.png"/><Relationship Id="rId184" Type="http://schemas.openxmlformats.org/officeDocument/2006/relationships/customXml" Target="../ink/ink676.xml"/><Relationship Id="rId189" Type="http://schemas.openxmlformats.org/officeDocument/2006/relationships/image" Target="../media/image667.png"/><Relationship Id="rId3" Type="http://schemas.openxmlformats.org/officeDocument/2006/relationships/image" Target="../media/image574.png"/><Relationship Id="rId25" Type="http://schemas.openxmlformats.org/officeDocument/2006/relationships/image" Target="../media/image585.png"/><Relationship Id="rId46" Type="http://schemas.openxmlformats.org/officeDocument/2006/relationships/customXml" Target="../ink/ink607.xml"/><Relationship Id="rId67" Type="http://schemas.openxmlformats.org/officeDocument/2006/relationships/image" Target="../media/image606.png"/><Relationship Id="rId116" Type="http://schemas.openxmlformats.org/officeDocument/2006/relationships/customXml" Target="../ink/ink642.xml"/><Relationship Id="rId137" Type="http://schemas.openxmlformats.org/officeDocument/2006/relationships/image" Target="../media/image641.png"/><Relationship Id="rId158" Type="http://schemas.openxmlformats.org/officeDocument/2006/relationships/customXml" Target="../ink/ink663.xml"/><Relationship Id="rId20" Type="http://schemas.openxmlformats.org/officeDocument/2006/relationships/customXml" Target="../ink/ink594.xml"/><Relationship Id="rId41" Type="http://schemas.openxmlformats.org/officeDocument/2006/relationships/image" Target="../media/image593.png"/><Relationship Id="rId62" Type="http://schemas.openxmlformats.org/officeDocument/2006/relationships/customXml" Target="../ink/ink615.xml"/><Relationship Id="rId83" Type="http://schemas.openxmlformats.org/officeDocument/2006/relationships/image" Target="../media/image614.png"/><Relationship Id="rId88" Type="http://schemas.openxmlformats.org/officeDocument/2006/relationships/customXml" Target="../ink/ink628.xml"/><Relationship Id="rId111" Type="http://schemas.openxmlformats.org/officeDocument/2006/relationships/image" Target="../media/image628.png"/><Relationship Id="rId132" Type="http://schemas.openxmlformats.org/officeDocument/2006/relationships/customXml" Target="../ink/ink650.xml"/><Relationship Id="rId153" Type="http://schemas.openxmlformats.org/officeDocument/2006/relationships/image" Target="../media/image649.png"/><Relationship Id="rId174" Type="http://schemas.openxmlformats.org/officeDocument/2006/relationships/customXml" Target="../ink/ink671.xml"/><Relationship Id="rId179" Type="http://schemas.openxmlformats.org/officeDocument/2006/relationships/image" Target="../media/image662.png"/><Relationship Id="rId195" Type="http://schemas.openxmlformats.org/officeDocument/2006/relationships/image" Target="../media/image670.png"/><Relationship Id="rId190" Type="http://schemas.openxmlformats.org/officeDocument/2006/relationships/customXml" Target="../ink/ink679.xml"/><Relationship Id="rId15" Type="http://schemas.openxmlformats.org/officeDocument/2006/relationships/image" Target="../media/image580.png"/><Relationship Id="rId36" Type="http://schemas.openxmlformats.org/officeDocument/2006/relationships/customXml" Target="../ink/ink602.xml"/><Relationship Id="rId57" Type="http://schemas.openxmlformats.org/officeDocument/2006/relationships/image" Target="../media/image601.png"/><Relationship Id="rId106" Type="http://schemas.openxmlformats.org/officeDocument/2006/relationships/customXml" Target="../ink/ink637.xml"/><Relationship Id="rId127" Type="http://schemas.openxmlformats.org/officeDocument/2006/relationships/image" Target="../media/image636.png"/><Relationship Id="rId10" Type="http://schemas.openxmlformats.org/officeDocument/2006/relationships/customXml" Target="../ink/ink589.xml"/><Relationship Id="rId31" Type="http://schemas.openxmlformats.org/officeDocument/2006/relationships/image" Target="../media/image588.png"/><Relationship Id="rId52" Type="http://schemas.openxmlformats.org/officeDocument/2006/relationships/customXml" Target="../ink/ink610.xml"/><Relationship Id="rId73" Type="http://schemas.openxmlformats.org/officeDocument/2006/relationships/image" Target="../media/image609.png"/><Relationship Id="rId78" Type="http://schemas.openxmlformats.org/officeDocument/2006/relationships/customXml" Target="../ink/ink623.xml"/><Relationship Id="rId94" Type="http://schemas.openxmlformats.org/officeDocument/2006/relationships/customXml" Target="../ink/ink631.xml"/><Relationship Id="rId99" Type="http://schemas.openxmlformats.org/officeDocument/2006/relationships/image" Target="../media/image622.png"/><Relationship Id="rId101" Type="http://schemas.openxmlformats.org/officeDocument/2006/relationships/image" Target="../media/image623.png"/><Relationship Id="rId122" Type="http://schemas.openxmlformats.org/officeDocument/2006/relationships/customXml" Target="../ink/ink645.xml"/><Relationship Id="rId143" Type="http://schemas.openxmlformats.org/officeDocument/2006/relationships/image" Target="../media/image644.png"/><Relationship Id="rId148" Type="http://schemas.openxmlformats.org/officeDocument/2006/relationships/customXml" Target="../ink/ink658.xml"/><Relationship Id="rId164" Type="http://schemas.openxmlformats.org/officeDocument/2006/relationships/customXml" Target="../ink/ink666.xml"/><Relationship Id="rId169" Type="http://schemas.openxmlformats.org/officeDocument/2006/relationships/image" Target="../media/image657.png"/><Relationship Id="rId185" Type="http://schemas.openxmlformats.org/officeDocument/2006/relationships/image" Target="../media/image665.png"/><Relationship Id="rId4" Type="http://schemas.openxmlformats.org/officeDocument/2006/relationships/customXml" Target="../ink/ink586.xml"/><Relationship Id="rId9" Type="http://schemas.openxmlformats.org/officeDocument/2006/relationships/image" Target="../media/image577.png"/><Relationship Id="rId180" Type="http://schemas.openxmlformats.org/officeDocument/2006/relationships/customXml" Target="../ink/ink674.xml"/><Relationship Id="rId26" Type="http://schemas.openxmlformats.org/officeDocument/2006/relationships/customXml" Target="../ink/ink597.xml"/><Relationship Id="rId47" Type="http://schemas.openxmlformats.org/officeDocument/2006/relationships/image" Target="../media/image596.png"/><Relationship Id="rId68" Type="http://schemas.openxmlformats.org/officeDocument/2006/relationships/customXml" Target="../ink/ink618.xml"/><Relationship Id="rId89" Type="http://schemas.openxmlformats.org/officeDocument/2006/relationships/image" Target="../media/image617.png"/><Relationship Id="rId112" Type="http://schemas.openxmlformats.org/officeDocument/2006/relationships/customXml" Target="../ink/ink640.xml"/><Relationship Id="rId133" Type="http://schemas.openxmlformats.org/officeDocument/2006/relationships/image" Target="../media/image639.png"/><Relationship Id="rId154" Type="http://schemas.openxmlformats.org/officeDocument/2006/relationships/customXml" Target="../ink/ink661.xml"/><Relationship Id="rId175" Type="http://schemas.openxmlformats.org/officeDocument/2006/relationships/image" Target="../media/image660.png"/><Relationship Id="rId196" Type="http://schemas.openxmlformats.org/officeDocument/2006/relationships/customXml" Target="../ink/ink682.xml"/><Relationship Id="rId200" Type="http://schemas.openxmlformats.org/officeDocument/2006/relationships/customXml" Target="../ink/ink684.xml"/><Relationship Id="rId16" Type="http://schemas.openxmlformats.org/officeDocument/2006/relationships/customXml" Target="../ink/ink592.xml"/><Relationship Id="rId37" Type="http://schemas.openxmlformats.org/officeDocument/2006/relationships/image" Target="../media/image591.png"/><Relationship Id="rId58" Type="http://schemas.openxmlformats.org/officeDocument/2006/relationships/customXml" Target="../ink/ink613.xml"/><Relationship Id="rId79" Type="http://schemas.openxmlformats.org/officeDocument/2006/relationships/image" Target="../media/image612.png"/><Relationship Id="rId102" Type="http://schemas.openxmlformats.org/officeDocument/2006/relationships/customXml" Target="../ink/ink635.xml"/><Relationship Id="rId123" Type="http://schemas.openxmlformats.org/officeDocument/2006/relationships/image" Target="../media/image634.png"/><Relationship Id="rId144" Type="http://schemas.openxmlformats.org/officeDocument/2006/relationships/customXml" Target="../ink/ink656.xml"/><Relationship Id="rId90" Type="http://schemas.openxmlformats.org/officeDocument/2006/relationships/customXml" Target="../ink/ink629.xml"/><Relationship Id="rId165" Type="http://schemas.openxmlformats.org/officeDocument/2006/relationships/image" Target="../media/image655.png"/><Relationship Id="rId186" Type="http://schemas.openxmlformats.org/officeDocument/2006/relationships/customXml" Target="../ink/ink677.xml"/><Relationship Id="rId27" Type="http://schemas.openxmlformats.org/officeDocument/2006/relationships/image" Target="../media/image586.png"/><Relationship Id="rId48" Type="http://schemas.openxmlformats.org/officeDocument/2006/relationships/customXml" Target="../ink/ink608.xml"/><Relationship Id="rId69" Type="http://schemas.openxmlformats.org/officeDocument/2006/relationships/image" Target="../media/image607.png"/><Relationship Id="rId113" Type="http://schemas.openxmlformats.org/officeDocument/2006/relationships/image" Target="../media/image629.png"/><Relationship Id="rId134" Type="http://schemas.openxmlformats.org/officeDocument/2006/relationships/customXml" Target="../ink/ink651.xml"/><Relationship Id="rId80" Type="http://schemas.openxmlformats.org/officeDocument/2006/relationships/customXml" Target="../ink/ink624.xml"/><Relationship Id="rId155" Type="http://schemas.openxmlformats.org/officeDocument/2006/relationships/image" Target="../media/image650.png"/><Relationship Id="rId176" Type="http://schemas.openxmlformats.org/officeDocument/2006/relationships/customXml" Target="../ink/ink672.xml"/><Relationship Id="rId197" Type="http://schemas.openxmlformats.org/officeDocument/2006/relationships/image" Target="../media/image671.png"/><Relationship Id="rId201" Type="http://schemas.openxmlformats.org/officeDocument/2006/relationships/image" Target="../media/image673.png"/><Relationship Id="rId17" Type="http://schemas.openxmlformats.org/officeDocument/2006/relationships/image" Target="../media/image581.png"/><Relationship Id="rId38" Type="http://schemas.openxmlformats.org/officeDocument/2006/relationships/customXml" Target="../ink/ink603.xml"/><Relationship Id="rId59" Type="http://schemas.openxmlformats.org/officeDocument/2006/relationships/image" Target="../media/image602.png"/><Relationship Id="rId103" Type="http://schemas.openxmlformats.org/officeDocument/2006/relationships/image" Target="../media/image624.png"/><Relationship Id="rId124" Type="http://schemas.openxmlformats.org/officeDocument/2006/relationships/customXml" Target="../ink/ink646.xml"/><Relationship Id="rId70" Type="http://schemas.openxmlformats.org/officeDocument/2006/relationships/customXml" Target="../ink/ink619.xml"/><Relationship Id="rId91" Type="http://schemas.openxmlformats.org/officeDocument/2006/relationships/image" Target="../media/image618.png"/><Relationship Id="rId145" Type="http://schemas.openxmlformats.org/officeDocument/2006/relationships/image" Target="../media/image645.png"/><Relationship Id="rId166" Type="http://schemas.openxmlformats.org/officeDocument/2006/relationships/customXml" Target="../ink/ink667.xml"/><Relationship Id="rId187" Type="http://schemas.openxmlformats.org/officeDocument/2006/relationships/image" Target="../media/image666.png"/><Relationship Id="rId1" Type="http://schemas.openxmlformats.org/officeDocument/2006/relationships/slideLayout" Target="../slideLayouts/slideLayout7.xml"/><Relationship Id="rId28" Type="http://schemas.openxmlformats.org/officeDocument/2006/relationships/customXml" Target="../ink/ink598.xml"/><Relationship Id="rId49" Type="http://schemas.openxmlformats.org/officeDocument/2006/relationships/image" Target="../media/image597.png"/><Relationship Id="rId114" Type="http://schemas.openxmlformats.org/officeDocument/2006/relationships/customXml" Target="../ink/ink641.xml"/><Relationship Id="rId60" Type="http://schemas.openxmlformats.org/officeDocument/2006/relationships/customXml" Target="../ink/ink614.xml"/><Relationship Id="rId81" Type="http://schemas.openxmlformats.org/officeDocument/2006/relationships/image" Target="../media/image613.png"/><Relationship Id="rId135" Type="http://schemas.openxmlformats.org/officeDocument/2006/relationships/image" Target="../media/image640.png"/><Relationship Id="rId156" Type="http://schemas.openxmlformats.org/officeDocument/2006/relationships/customXml" Target="../ink/ink662.xml"/><Relationship Id="rId177" Type="http://schemas.openxmlformats.org/officeDocument/2006/relationships/image" Target="../media/image661.png"/><Relationship Id="rId198" Type="http://schemas.openxmlformats.org/officeDocument/2006/relationships/customXml" Target="../ink/ink683.xml"/><Relationship Id="rId18" Type="http://schemas.openxmlformats.org/officeDocument/2006/relationships/customXml" Target="../ink/ink593.xml"/><Relationship Id="rId39" Type="http://schemas.openxmlformats.org/officeDocument/2006/relationships/image" Target="../media/image592.png"/><Relationship Id="rId50" Type="http://schemas.openxmlformats.org/officeDocument/2006/relationships/customXml" Target="../ink/ink609.xml"/><Relationship Id="rId104" Type="http://schemas.openxmlformats.org/officeDocument/2006/relationships/customXml" Target="../ink/ink636.xml"/><Relationship Id="rId125" Type="http://schemas.openxmlformats.org/officeDocument/2006/relationships/image" Target="../media/image635.png"/><Relationship Id="rId146" Type="http://schemas.openxmlformats.org/officeDocument/2006/relationships/customXml" Target="../ink/ink657.xml"/><Relationship Id="rId167" Type="http://schemas.openxmlformats.org/officeDocument/2006/relationships/image" Target="../media/image656.png"/><Relationship Id="rId188" Type="http://schemas.openxmlformats.org/officeDocument/2006/relationships/customXml" Target="../ink/ink678.xml"/><Relationship Id="rId71" Type="http://schemas.openxmlformats.org/officeDocument/2006/relationships/image" Target="../media/image608.png"/><Relationship Id="rId92" Type="http://schemas.openxmlformats.org/officeDocument/2006/relationships/customXml" Target="../ink/ink630.xml"/></Relationships>
</file>

<file path=ppt/slides/_rels/slide16.xml.rels><?xml version="1.0" encoding="UTF-8" standalone="yes"?>
<Relationships xmlns="http://schemas.openxmlformats.org/package/2006/relationships"><Relationship Id="rId26" Type="http://schemas.openxmlformats.org/officeDocument/2006/relationships/image" Target="../media/image686.png"/><Relationship Id="rId21" Type="http://schemas.openxmlformats.org/officeDocument/2006/relationships/customXml" Target="../ink/ink694.xml"/><Relationship Id="rId42" Type="http://schemas.openxmlformats.org/officeDocument/2006/relationships/image" Target="../media/image693.png"/><Relationship Id="rId47" Type="http://schemas.openxmlformats.org/officeDocument/2006/relationships/customXml" Target="../ink/ink707.xml"/><Relationship Id="rId63" Type="http://schemas.openxmlformats.org/officeDocument/2006/relationships/customXml" Target="../ink/ink715.xml"/><Relationship Id="rId68" Type="http://schemas.openxmlformats.org/officeDocument/2006/relationships/image" Target="../media/image706.png"/><Relationship Id="rId16" Type="http://schemas.openxmlformats.org/officeDocument/2006/relationships/image" Target="../media/image681.png"/><Relationship Id="rId11" Type="http://schemas.openxmlformats.org/officeDocument/2006/relationships/customXml" Target="../ink/ink689.xml"/><Relationship Id="rId24" Type="http://schemas.openxmlformats.org/officeDocument/2006/relationships/image" Target="../media/image685.png"/><Relationship Id="rId32" Type="http://schemas.openxmlformats.org/officeDocument/2006/relationships/image" Target="../media/image689.png"/><Relationship Id="rId37" Type="http://schemas.openxmlformats.org/officeDocument/2006/relationships/customXml" Target="../ink/ink702.xml"/><Relationship Id="rId40" Type="http://schemas.openxmlformats.org/officeDocument/2006/relationships/image" Target="../media/image692.png"/><Relationship Id="rId45" Type="http://schemas.openxmlformats.org/officeDocument/2006/relationships/customXml" Target="../ink/ink706.xml"/><Relationship Id="rId53" Type="http://schemas.openxmlformats.org/officeDocument/2006/relationships/customXml" Target="../ink/ink710.xml"/><Relationship Id="rId58" Type="http://schemas.openxmlformats.org/officeDocument/2006/relationships/image" Target="../media/image701.png"/><Relationship Id="rId66" Type="http://schemas.openxmlformats.org/officeDocument/2006/relationships/image" Target="../media/image705.png"/><Relationship Id="rId74" Type="http://schemas.openxmlformats.org/officeDocument/2006/relationships/image" Target="../media/image709.png"/><Relationship Id="rId5" Type="http://schemas.openxmlformats.org/officeDocument/2006/relationships/customXml" Target="../ink/ink686.xml"/><Relationship Id="rId61" Type="http://schemas.openxmlformats.org/officeDocument/2006/relationships/customXml" Target="../ink/ink714.xml"/><Relationship Id="rId19" Type="http://schemas.openxmlformats.org/officeDocument/2006/relationships/customXml" Target="../ink/ink693.xml"/><Relationship Id="rId14" Type="http://schemas.openxmlformats.org/officeDocument/2006/relationships/image" Target="../media/image680.png"/><Relationship Id="rId22" Type="http://schemas.openxmlformats.org/officeDocument/2006/relationships/image" Target="../media/image684.png"/><Relationship Id="rId27" Type="http://schemas.openxmlformats.org/officeDocument/2006/relationships/customXml" Target="../ink/ink697.xml"/><Relationship Id="rId30" Type="http://schemas.openxmlformats.org/officeDocument/2006/relationships/image" Target="../media/image688.png"/><Relationship Id="rId35" Type="http://schemas.openxmlformats.org/officeDocument/2006/relationships/customXml" Target="../ink/ink701.xml"/><Relationship Id="rId43" Type="http://schemas.openxmlformats.org/officeDocument/2006/relationships/customXml" Target="../ink/ink705.xml"/><Relationship Id="rId48" Type="http://schemas.openxmlformats.org/officeDocument/2006/relationships/image" Target="../media/image696.png"/><Relationship Id="rId56" Type="http://schemas.openxmlformats.org/officeDocument/2006/relationships/image" Target="../media/image700.png"/><Relationship Id="rId64" Type="http://schemas.openxmlformats.org/officeDocument/2006/relationships/image" Target="../media/image704.png"/><Relationship Id="rId69" Type="http://schemas.openxmlformats.org/officeDocument/2006/relationships/customXml" Target="../ink/ink718.xml"/><Relationship Id="rId77" Type="http://schemas.openxmlformats.org/officeDocument/2006/relationships/customXml" Target="../ink/ink722.xml"/><Relationship Id="rId8" Type="http://schemas.openxmlformats.org/officeDocument/2006/relationships/image" Target="../media/image677.png"/><Relationship Id="rId51" Type="http://schemas.openxmlformats.org/officeDocument/2006/relationships/customXml" Target="../ink/ink709.xml"/><Relationship Id="rId72" Type="http://schemas.openxmlformats.org/officeDocument/2006/relationships/image" Target="../media/image708.png"/><Relationship Id="rId3" Type="http://schemas.openxmlformats.org/officeDocument/2006/relationships/customXml" Target="../ink/ink685.xml"/><Relationship Id="rId12" Type="http://schemas.openxmlformats.org/officeDocument/2006/relationships/image" Target="../media/image679.png"/><Relationship Id="rId17" Type="http://schemas.openxmlformats.org/officeDocument/2006/relationships/customXml" Target="../ink/ink692.xml"/><Relationship Id="rId25" Type="http://schemas.openxmlformats.org/officeDocument/2006/relationships/customXml" Target="../ink/ink696.xml"/><Relationship Id="rId33" Type="http://schemas.openxmlformats.org/officeDocument/2006/relationships/customXml" Target="../ink/ink700.xml"/><Relationship Id="rId38" Type="http://schemas.openxmlformats.org/officeDocument/2006/relationships/image" Target="../media/image35.png"/><Relationship Id="rId46" Type="http://schemas.openxmlformats.org/officeDocument/2006/relationships/image" Target="../media/image695.png"/><Relationship Id="rId59" Type="http://schemas.openxmlformats.org/officeDocument/2006/relationships/customXml" Target="../ink/ink713.xml"/><Relationship Id="rId67" Type="http://schemas.openxmlformats.org/officeDocument/2006/relationships/customXml" Target="../ink/ink717.xml"/><Relationship Id="rId20" Type="http://schemas.openxmlformats.org/officeDocument/2006/relationships/image" Target="../media/image683.png"/><Relationship Id="rId41" Type="http://schemas.openxmlformats.org/officeDocument/2006/relationships/customXml" Target="../ink/ink704.xml"/><Relationship Id="rId54" Type="http://schemas.openxmlformats.org/officeDocument/2006/relationships/image" Target="../media/image699.png"/><Relationship Id="rId62" Type="http://schemas.openxmlformats.org/officeDocument/2006/relationships/image" Target="../media/image703.png"/><Relationship Id="rId70" Type="http://schemas.openxmlformats.org/officeDocument/2006/relationships/image" Target="../media/image707.png"/><Relationship Id="rId75" Type="http://schemas.openxmlformats.org/officeDocument/2006/relationships/customXml" Target="../ink/ink7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6.png"/><Relationship Id="rId15" Type="http://schemas.openxmlformats.org/officeDocument/2006/relationships/customXml" Target="../ink/ink691.xml"/><Relationship Id="rId23" Type="http://schemas.openxmlformats.org/officeDocument/2006/relationships/customXml" Target="../ink/ink695.xml"/><Relationship Id="rId28" Type="http://schemas.openxmlformats.org/officeDocument/2006/relationships/image" Target="../media/image687.png"/><Relationship Id="rId36" Type="http://schemas.openxmlformats.org/officeDocument/2006/relationships/image" Target="../media/image691.png"/><Relationship Id="rId49" Type="http://schemas.openxmlformats.org/officeDocument/2006/relationships/customXml" Target="../ink/ink708.xml"/><Relationship Id="rId57" Type="http://schemas.openxmlformats.org/officeDocument/2006/relationships/customXml" Target="../ink/ink712.xml"/><Relationship Id="rId10" Type="http://schemas.openxmlformats.org/officeDocument/2006/relationships/image" Target="../media/image678.png"/><Relationship Id="rId31" Type="http://schemas.openxmlformats.org/officeDocument/2006/relationships/customXml" Target="../ink/ink699.xml"/><Relationship Id="rId44" Type="http://schemas.openxmlformats.org/officeDocument/2006/relationships/image" Target="../media/image694.png"/><Relationship Id="rId52" Type="http://schemas.openxmlformats.org/officeDocument/2006/relationships/image" Target="../media/image698.png"/><Relationship Id="rId60" Type="http://schemas.openxmlformats.org/officeDocument/2006/relationships/image" Target="../media/image702.png"/><Relationship Id="rId65" Type="http://schemas.openxmlformats.org/officeDocument/2006/relationships/customXml" Target="../ink/ink716.xml"/><Relationship Id="rId73" Type="http://schemas.openxmlformats.org/officeDocument/2006/relationships/customXml" Target="../ink/ink720.xml"/><Relationship Id="rId78" Type="http://schemas.openxmlformats.org/officeDocument/2006/relationships/image" Target="../media/image711.png"/><Relationship Id="rId4" Type="http://schemas.openxmlformats.org/officeDocument/2006/relationships/image" Target="../media/image675.png"/><Relationship Id="rId9" Type="http://schemas.openxmlformats.org/officeDocument/2006/relationships/customXml" Target="../ink/ink688.xml"/><Relationship Id="rId13" Type="http://schemas.openxmlformats.org/officeDocument/2006/relationships/customXml" Target="../ink/ink690.xml"/><Relationship Id="rId18" Type="http://schemas.openxmlformats.org/officeDocument/2006/relationships/image" Target="../media/image682.png"/><Relationship Id="rId39" Type="http://schemas.openxmlformats.org/officeDocument/2006/relationships/customXml" Target="../ink/ink703.xml"/><Relationship Id="rId34" Type="http://schemas.openxmlformats.org/officeDocument/2006/relationships/image" Target="../media/image690.png"/><Relationship Id="rId50" Type="http://schemas.openxmlformats.org/officeDocument/2006/relationships/image" Target="../media/image697.png"/><Relationship Id="rId55" Type="http://schemas.openxmlformats.org/officeDocument/2006/relationships/customXml" Target="../ink/ink711.xml"/><Relationship Id="rId76" Type="http://schemas.openxmlformats.org/officeDocument/2006/relationships/image" Target="../media/image710.png"/><Relationship Id="rId7" Type="http://schemas.openxmlformats.org/officeDocument/2006/relationships/customXml" Target="../ink/ink687.xml"/><Relationship Id="rId71" Type="http://schemas.openxmlformats.org/officeDocument/2006/relationships/customXml" Target="../ink/ink719.xml"/><Relationship Id="rId2" Type="http://schemas.openxmlformats.org/officeDocument/2006/relationships/image" Target="../media/image674.png"/><Relationship Id="rId29" Type="http://schemas.openxmlformats.org/officeDocument/2006/relationships/customXml" Target="../ink/ink698.xml"/></Relationships>
</file>

<file path=ppt/slides/_rels/slide17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781.xml"/><Relationship Id="rId21" Type="http://schemas.openxmlformats.org/officeDocument/2006/relationships/image" Target="../media/image721.png"/><Relationship Id="rId42" Type="http://schemas.openxmlformats.org/officeDocument/2006/relationships/customXml" Target="../ink/ink743.xml"/><Relationship Id="rId63" Type="http://schemas.openxmlformats.org/officeDocument/2006/relationships/customXml" Target="../ink/ink754.xml"/><Relationship Id="rId84" Type="http://schemas.openxmlformats.org/officeDocument/2006/relationships/image" Target="../media/image751.png"/><Relationship Id="rId138" Type="http://schemas.openxmlformats.org/officeDocument/2006/relationships/image" Target="../media/image778.png"/><Relationship Id="rId159" Type="http://schemas.openxmlformats.org/officeDocument/2006/relationships/customXml" Target="../ink/ink802.xml"/><Relationship Id="rId170" Type="http://schemas.openxmlformats.org/officeDocument/2006/relationships/image" Target="../media/image794.png"/><Relationship Id="rId191" Type="http://schemas.openxmlformats.org/officeDocument/2006/relationships/customXml" Target="../ink/ink818.xml"/><Relationship Id="rId205" Type="http://schemas.openxmlformats.org/officeDocument/2006/relationships/customXml" Target="../ink/ink825.xml"/><Relationship Id="rId226" Type="http://schemas.openxmlformats.org/officeDocument/2006/relationships/image" Target="../media/image822.png"/><Relationship Id="rId107" Type="http://schemas.openxmlformats.org/officeDocument/2006/relationships/customXml" Target="../ink/ink776.xml"/><Relationship Id="rId11" Type="http://schemas.openxmlformats.org/officeDocument/2006/relationships/image" Target="../media/image716.png"/><Relationship Id="rId32" Type="http://schemas.openxmlformats.org/officeDocument/2006/relationships/customXml" Target="../ink/ink738.xml"/><Relationship Id="rId53" Type="http://schemas.openxmlformats.org/officeDocument/2006/relationships/customXml" Target="../ink/ink749.xml"/><Relationship Id="rId74" Type="http://schemas.openxmlformats.org/officeDocument/2006/relationships/image" Target="../media/image746.png"/><Relationship Id="rId128" Type="http://schemas.openxmlformats.org/officeDocument/2006/relationships/image" Target="../media/image773.png"/><Relationship Id="rId149" Type="http://schemas.openxmlformats.org/officeDocument/2006/relationships/customXml" Target="../ink/ink797.xml"/><Relationship Id="rId5" Type="http://schemas.openxmlformats.org/officeDocument/2006/relationships/image" Target="../media/image713.png"/><Relationship Id="rId95" Type="http://schemas.openxmlformats.org/officeDocument/2006/relationships/customXml" Target="../ink/ink770.xml"/><Relationship Id="rId160" Type="http://schemas.openxmlformats.org/officeDocument/2006/relationships/image" Target="../media/image789.png"/><Relationship Id="rId181" Type="http://schemas.openxmlformats.org/officeDocument/2006/relationships/customXml" Target="../ink/ink813.xml"/><Relationship Id="rId216" Type="http://schemas.openxmlformats.org/officeDocument/2006/relationships/image" Target="../media/image817.png"/><Relationship Id="rId237" Type="http://schemas.openxmlformats.org/officeDocument/2006/relationships/customXml" Target="../ink/ink841.xml"/><Relationship Id="rId22" Type="http://schemas.openxmlformats.org/officeDocument/2006/relationships/customXml" Target="../ink/ink733.xml"/><Relationship Id="rId43" Type="http://schemas.openxmlformats.org/officeDocument/2006/relationships/image" Target="../media/image732.png"/><Relationship Id="rId64" Type="http://schemas.openxmlformats.org/officeDocument/2006/relationships/image" Target="../media/image741.png"/><Relationship Id="rId118" Type="http://schemas.openxmlformats.org/officeDocument/2006/relationships/image" Target="../media/image768.png"/><Relationship Id="rId139" Type="http://schemas.openxmlformats.org/officeDocument/2006/relationships/customXml" Target="../ink/ink792.xml"/><Relationship Id="rId85" Type="http://schemas.openxmlformats.org/officeDocument/2006/relationships/customXml" Target="../ink/ink765.xml"/><Relationship Id="rId150" Type="http://schemas.openxmlformats.org/officeDocument/2006/relationships/image" Target="../media/image784.png"/><Relationship Id="rId171" Type="http://schemas.openxmlformats.org/officeDocument/2006/relationships/customXml" Target="../ink/ink808.xml"/><Relationship Id="rId192" Type="http://schemas.openxmlformats.org/officeDocument/2006/relationships/image" Target="../media/image805.png"/><Relationship Id="rId206" Type="http://schemas.openxmlformats.org/officeDocument/2006/relationships/image" Target="../media/image812.png"/><Relationship Id="rId227" Type="http://schemas.openxmlformats.org/officeDocument/2006/relationships/customXml" Target="../ink/ink836.xml"/><Relationship Id="rId12" Type="http://schemas.openxmlformats.org/officeDocument/2006/relationships/customXml" Target="../ink/ink728.xml"/><Relationship Id="rId33" Type="http://schemas.openxmlformats.org/officeDocument/2006/relationships/image" Target="../media/image727.png"/><Relationship Id="rId108" Type="http://schemas.openxmlformats.org/officeDocument/2006/relationships/image" Target="../media/image763.png"/><Relationship Id="rId129" Type="http://schemas.openxmlformats.org/officeDocument/2006/relationships/customXml" Target="../ink/ink787.xml"/><Relationship Id="rId54" Type="http://schemas.openxmlformats.org/officeDocument/2006/relationships/image" Target="../media/image736.png"/><Relationship Id="rId75" Type="http://schemas.openxmlformats.org/officeDocument/2006/relationships/customXml" Target="../ink/ink760.xml"/><Relationship Id="rId96" Type="http://schemas.openxmlformats.org/officeDocument/2006/relationships/image" Target="../media/image757.png"/><Relationship Id="rId140" Type="http://schemas.openxmlformats.org/officeDocument/2006/relationships/image" Target="../media/image779.png"/><Relationship Id="rId161" Type="http://schemas.openxmlformats.org/officeDocument/2006/relationships/customXml" Target="../ink/ink803.xml"/><Relationship Id="rId182" Type="http://schemas.openxmlformats.org/officeDocument/2006/relationships/image" Target="../media/image800.png"/><Relationship Id="rId217" Type="http://schemas.openxmlformats.org/officeDocument/2006/relationships/customXml" Target="../ink/ink831.xml"/><Relationship Id="rId6" Type="http://schemas.openxmlformats.org/officeDocument/2006/relationships/customXml" Target="../ink/ink725.xml"/><Relationship Id="rId238" Type="http://schemas.openxmlformats.org/officeDocument/2006/relationships/image" Target="../media/image828.png"/><Relationship Id="rId23" Type="http://schemas.openxmlformats.org/officeDocument/2006/relationships/image" Target="../media/image722.png"/><Relationship Id="rId119" Type="http://schemas.openxmlformats.org/officeDocument/2006/relationships/customXml" Target="../ink/ink782.xml"/><Relationship Id="rId44" Type="http://schemas.openxmlformats.org/officeDocument/2006/relationships/customXml" Target="../ink/ink744.xml"/><Relationship Id="rId65" Type="http://schemas.openxmlformats.org/officeDocument/2006/relationships/customXml" Target="../ink/ink755.xml"/><Relationship Id="rId86" Type="http://schemas.openxmlformats.org/officeDocument/2006/relationships/image" Target="../media/image752.png"/><Relationship Id="rId130" Type="http://schemas.openxmlformats.org/officeDocument/2006/relationships/image" Target="../media/image774.png"/><Relationship Id="rId151" Type="http://schemas.openxmlformats.org/officeDocument/2006/relationships/customXml" Target="../ink/ink798.xml"/><Relationship Id="rId172" Type="http://schemas.openxmlformats.org/officeDocument/2006/relationships/image" Target="../media/image795.png"/><Relationship Id="rId193" Type="http://schemas.openxmlformats.org/officeDocument/2006/relationships/customXml" Target="../ink/ink819.xml"/><Relationship Id="rId207" Type="http://schemas.openxmlformats.org/officeDocument/2006/relationships/customXml" Target="../ink/ink826.xml"/><Relationship Id="rId228" Type="http://schemas.openxmlformats.org/officeDocument/2006/relationships/image" Target="../media/image823.png"/><Relationship Id="rId13" Type="http://schemas.openxmlformats.org/officeDocument/2006/relationships/image" Target="../media/image717.png"/><Relationship Id="rId109" Type="http://schemas.openxmlformats.org/officeDocument/2006/relationships/customXml" Target="../ink/ink777.xml"/><Relationship Id="rId34" Type="http://schemas.openxmlformats.org/officeDocument/2006/relationships/customXml" Target="../ink/ink739.xml"/><Relationship Id="rId55" Type="http://schemas.openxmlformats.org/officeDocument/2006/relationships/customXml" Target="../ink/ink750.xml"/><Relationship Id="rId76" Type="http://schemas.openxmlformats.org/officeDocument/2006/relationships/image" Target="../media/image747.png"/><Relationship Id="rId97" Type="http://schemas.openxmlformats.org/officeDocument/2006/relationships/customXml" Target="../ink/ink771.xml"/><Relationship Id="rId120" Type="http://schemas.openxmlformats.org/officeDocument/2006/relationships/image" Target="../media/image769.png"/><Relationship Id="rId141" Type="http://schemas.openxmlformats.org/officeDocument/2006/relationships/customXml" Target="../ink/ink793.xml"/><Relationship Id="rId7" Type="http://schemas.openxmlformats.org/officeDocument/2006/relationships/image" Target="../media/image714.png"/><Relationship Id="rId162" Type="http://schemas.openxmlformats.org/officeDocument/2006/relationships/image" Target="../media/image790.png"/><Relationship Id="rId183" Type="http://schemas.openxmlformats.org/officeDocument/2006/relationships/customXml" Target="../ink/ink814.xml"/><Relationship Id="rId218" Type="http://schemas.openxmlformats.org/officeDocument/2006/relationships/image" Target="../media/image818.png"/><Relationship Id="rId24" Type="http://schemas.openxmlformats.org/officeDocument/2006/relationships/customXml" Target="../ink/ink734.xml"/><Relationship Id="rId45" Type="http://schemas.openxmlformats.org/officeDocument/2006/relationships/customXml" Target="../ink/ink745.xml"/><Relationship Id="rId66" Type="http://schemas.openxmlformats.org/officeDocument/2006/relationships/image" Target="../media/image742.png"/><Relationship Id="rId87" Type="http://schemas.openxmlformats.org/officeDocument/2006/relationships/customXml" Target="../ink/ink766.xml"/><Relationship Id="rId110" Type="http://schemas.openxmlformats.org/officeDocument/2006/relationships/image" Target="../media/image764.png"/><Relationship Id="rId131" Type="http://schemas.openxmlformats.org/officeDocument/2006/relationships/customXml" Target="../ink/ink788.xml"/><Relationship Id="rId152" Type="http://schemas.openxmlformats.org/officeDocument/2006/relationships/image" Target="../media/image785.png"/><Relationship Id="rId173" Type="http://schemas.openxmlformats.org/officeDocument/2006/relationships/customXml" Target="../ink/ink809.xml"/><Relationship Id="rId194" Type="http://schemas.openxmlformats.org/officeDocument/2006/relationships/image" Target="../media/image806.png"/><Relationship Id="rId208" Type="http://schemas.openxmlformats.org/officeDocument/2006/relationships/image" Target="../media/image813.png"/><Relationship Id="rId229" Type="http://schemas.openxmlformats.org/officeDocument/2006/relationships/customXml" Target="../ink/ink837.xml"/><Relationship Id="rId14" Type="http://schemas.openxmlformats.org/officeDocument/2006/relationships/customXml" Target="../ink/ink729.xml"/><Relationship Id="rId35" Type="http://schemas.openxmlformats.org/officeDocument/2006/relationships/image" Target="../media/image728.png"/><Relationship Id="rId56" Type="http://schemas.openxmlformats.org/officeDocument/2006/relationships/image" Target="../media/image737.png"/><Relationship Id="rId77" Type="http://schemas.openxmlformats.org/officeDocument/2006/relationships/customXml" Target="../ink/ink761.xml"/><Relationship Id="rId100" Type="http://schemas.openxmlformats.org/officeDocument/2006/relationships/image" Target="../media/image759.png"/><Relationship Id="rId8" Type="http://schemas.openxmlformats.org/officeDocument/2006/relationships/customXml" Target="../ink/ink726.xml"/><Relationship Id="rId98" Type="http://schemas.openxmlformats.org/officeDocument/2006/relationships/image" Target="../media/image758.png"/><Relationship Id="rId121" Type="http://schemas.openxmlformats.org/officeDocument/2006/relationships/customXml" Target="../ink/ink783.xml"/><Relationship Id="rId142" Type="http://schemas.openxmlformats.org/officeDocument/2006/relationships/image" Target="../media/image780.png"/><Relationship Id="rId163" Type="http://schemas.openxmlformats.org/officeDocument/2006/relationships/customXml" Target="../ink/ink804.xml"/><Relationship Id="rId184" Type="http://schemas.openxmlformats.org/officeDocument/2006/relationships/image" Target="../media/image801.png"/><Relationship Id="rId219" Type="http://schemas.openxmlformats.org/officeDocument/2006/relationships/customXml" Target="../ink/ink832.xml"/><Relationship Id="rId230" Type="http://schemas.openxmlformats.org/officeDocument/2006/relationships/image" Target="../media/image824.png"/><Relationship Id="rId25" Type="http://schemas.openxmlformats.org/officeDocument/2006/relationships/image" Target="../media/image723.png"/><Relationship Id="rId46" Type="http://schemas.openxmlformats.org/officeDocument/2006/relationships/image" Target="../media/image733.png"/><Relationship Id="rId67" Type="http://schemas.openxmlformats.org/officeDocument/2006/relationships/customXml" Target="../ink/ink756.xml"/><Relationship Id="rId88" Type="http://schemas.openxmlformats.org/officeDocument/2006/relationships/image" Target="../media/image753.png"/><Relationship Id="rId111" Type="http://schemas.openxmlformats.org/officeDocument/2006/relationships/customXml" Target="../ink/ink778.xml"/><Relationship Id="rId132" Type="http://schemas.openxmlformats.org/officeDocument/2006/relationships/image" Target="../media/image775.png"/><Relationship Id="rId153" Type="http://schemas.openxmlformats.org/officeDocument/2006/relationships/customXml" Target="../ink/ink799.xml"/><Relationship Id="rId174" Type="http://schemas.openxmlformats.org/officeDocument/2006/relationships/image" Target="../media/image796.png"/><Relationship Id="rId195" Type="http://schemas.openxmlformats.org/officeDocument/2006/relationships/customXml" Target="../ink/ink820.xml"/><Relationship Id="rId209" Type="http://schemas.openxmlformats.org/officeDocument/2006/relationships/customXml" Target="../ink/ink827.xml"/><Relationship Id="rId190" Type="http://schemas.openxmlformats.org/officeDocument/2006/relationships/image" Target="../media/image804.png"/><Relationship Id="rId204" Type="http://schemas.openxmlformats.org/officeDocument/2006/relationships/image" Target="../media/image811.png"/><Relationship Id="rId220" Type="http://schemas.openxmlformats.org/officeDocument/2006/relationships/image" Target="../media/image819.png"/><Relationship Id="rId225" Type="http://schemas.openxmlformats.org/officeDocument/2006/relationships/customXml" Target="../ink/ink835.xml"/><Relationship Id="rId15" Type="http://schemas.openxmlformats.org/officeDocument/2006/relationships/image" Target="../media/image718.png"/><Relationship Id="rId36" Type="http://schemas.openxmlformats.org/officeDocument/2006/relationships/customXml" Target="../ink/ink740.xml"/><Relationship Id="rId57" Type="http://schemas.openxmlformats.org/officeDocument/2006/relationships/customXml" Target="../ink/ink751.xml"/><Relationship Id="rId106" Type="http://schemas.openxmlformats.org/officeDocument/2006/relationships/image" Target="../media/image762.png"/><Relationship Id="rId127" Type="http://schemas.openxmlformats.org/officeDocument/2006/relationships/customXml" Target="../ink/ink786.xml"/><Relationship Id="rId10" Type="http://schemas.openxmlformats.org/officeDocument/2006/relationships/customXml" Target="../ink/ink727.xml"/><Relationship Id="rId31" Type="http://schemas.openxmlformats.org/officeDocument/2006/relationships/image" Target="../media/image726.png"/><Relationship Id="rId52" Type="http://schemas.openxmlformats.org/officeDocument/2006/relationships/image" Target="../media/image735.png"/><Relationship Id="rId73" Type="http://schemas.openxmlformats.org/officeDocument/2006/relationships/customXml" Target="../ink/ink759.xml"/><Relationship Id="rId78" Type="http://schemas.openxmlformats.org/officeDocument/2006/relationships/image" Target="../media/image748.png"/><Relationship Id="rId94" Type="http://schemas.openxmlformats.org/officeDocument/2006/relationships/image" Target="../media/image756.png"/><Relationship Id="rId99" Type="http://schemas.openxmlformats.org/officeDocument/2006/relationships/customXml" Target="../ink/ink772.xml"/><Relationship Id="rId101" Type="http://schemas.openxmlformats.org/officeDocument/2006/relationships/customXml" Target="../ink/ink773.xml"/><Relationship Id="rId122" Type="http://schemas.openxmlformats.org/officeDocument/2006/relationships/image" Target="../media/image770.png"/><Relationship Id="rId143" Type="http://schemas.openxmlformats.org/officeDocument/2006/relationships/customXml" Target="../ink/ink794.xml"/><Relationship Id="rId148" Type="http://schemas.openxmlformats.org/officeDocument/2006/relationships/image" Target="../media/image783.png"/><Relationship Id="rId164" Type="http://schemas.openxmlformats.org/officeDocument/2006/relationships/image" Target="../media/image791.png"/><Relationship Id="rId169" Type="http://schemas.openxmlformats.org/officeDocument/2006/relationships/customXml" Target="../ink/ink807.xml"/><Relationship Id="rId185" Type="http://schemas.openxmlformats.org/officeDocument/2006/relationships/customXml" Target="../ink/ink815.xml"/><Relationship Id="rId4" Type="http://schemas.openxmlformats.org/officeDocument/2006/relationships/customXml" Target="../ink/ink724.xml"/><Relationship Id="rId9" Type="http://schemas.openxmlformats.org/officeDocument/2006/relationships/image" Target="../media/image715.png"/><Relationship Id="rId180" Type="http://schemas.openxmlformats.org/officeDocument/2006/relationships/image" Target="../media/image799.png"/><Relationship Id="rId210" Type="http://schemas.openxmlformats.org/officeDocument/2006/relationships/image" Target="../media/image814.png"/><Relationship Id="rId215" Type="http://schemas.openxmlformats.org/officeDocument/2006/relationships/customXml" Target="../ink/ink830.xml"/><Relationship Id="rId236" Type="http://schemas.openxmlformats.org/officeDocument/2006/relationships/image" Target="../media/image827.png"/><Relationship Id="rId26" Type="http://schemas.openxmlformats.org/officeDocument/2006/relationships/customXml" Target="../ink/ink735.xml"/><Relationship Id="rId231" Type="http://schemas.openxmlformats.org/officeDocument/2006/relationships/customXml" Target="../ink/ink838.xml"/><Relationship Id="rId47" Type="http://schemas.openxmlformats.org/officeDocument/2006/relationships/customXml" Target="../ink/ink746.xml"/><Relationship Id="rId68" Type="http://schemas.openxmlformats.org/officeDocument/2006/relationships/image" Target="../media/image743.png"/><Relationship Id="rId89" Type="http://schemas.openxmlformats.org/officeDocument/2006/relationships/customXml" Target="../ink/ink767.xml"/><Relationship Id="rId112" Type="http://schemas.openxmlformats.org/officeDocument/2006/relationships/image" Target="../media/image765.png"/><Relationship Id="rId133" Type="http://schemas.openxmlformats.org/officeDocument/2006/relationships/customXml" Target="../ink/ink789.xml"/><Relationship Id="rId154" Type="http://schemas.openxmlformats.org/officeDocument/2006/relationships/image" Target="../media/image786.png"/><Relationship Id="rId175" Type="http://schemas.openxmlformats.org/officeDocument/2006/relationships/customXml" Target="../ink/ink810.xml"/><Relationship Id="rId196" Type="http://schemas.openxmlformats.org/officeDocument/2006/relationships/image" Target="../media/image807.png"/><Relationship Id="rId200" Type="http://schemas.openxmlformats.org/officeDocument/2006/relationships/image" Target="../media/image809.png"/><Relationship Id="rId16" Type="http://schemas.openxmlformats.org/officeDocument/2006/relationships/customXml" Target="../ink/ink730.xml"/><Relationship Id="rId221" Type="http://schemas.openxmlformats.org/officeDocument/2006/relationships/customXml" Target="../ink/ink833.xml"/><Relationship Id="rId37" Type="http://schemas.openxmlformats.org/officeDocument/2006/relationships/image" Target="../media/image729.png"/><Relationship Id="rId58" Type="http://schemas.openxmlformats.org/officeDocument/2006/relationships/image" Target="../media/image738.png"/><Relationship Id="rId79" Type="http://schemas.openxmlformats.org/officeDocument/2006/relationships/customXml" Target="../ink/ink762.xml"/><Relationship Id="rId102" Type="http://schemas.openxmlformats.org/officeDocument/2006/relationships/image" Target="../media/image760.png"/><Relationship Id="rId123" Type="http://schemas.openxmlformats.org/officeDocument/2006/relationships/customXml" Target="../ink/ink784.xml"/><Relationship Id="rId144" Type="http://schemas.openxmlformats.org/officeDocument/2006/relationships/image" Target="../media/image781.png"/><Relationship Id="rId90" Type="http://schemas.openxmlformats.org/officeDocument/2006/relationships/image" Target="../media/image754.png"/><Relationship Id="rId165" Type="http://schemas.openxmlformats.org/officeDocument/2006/relationships/customXml" Target="../ink/ink805.xml"/><Relationship Id="rId186" Type="http://schemas.openxmlformats.org/officeDocument/2006/relationships/image" Target="../media/image802.png"/><Relationship Id="rId211" Type="http://schemas.openxmlformats.org/officeDocument/2006/relationships/customXml" Target="../ink/ink828.xml"/><Relationship Id="rId232" Type="http://schemas.openxmlformats.org/officeDocument/2006/relationships/image" Target="../media/image825.png"/><Relationship Id="rId27" Type="http://schemas.openxmlformats.org/officeDocument/2006/relationships/image" Target="../media/image724.png"/><Relationship Id="rId48" Type="http://schemas.openxmlformats.org/officeDocument/2006/relationships/image" Target="../media/image734.png"/><Relationship Id="rId69" Type="http://schemas.openxmlformats.org/officeDocument/2006/relationships/customXml" Target="../ink/ink757.xml"/><Relationship Id="rId113" Type="http://schemas.openxmlformats.org/officeDocument/2006/relationships/customXml" Target="../ink/ink779.xml"/><Relationship Id="rId134" Type="http://schemas.openxmlformats.org/officeDocument/2006/relationships/image" Target="../media/image776.png"/><Relationship Id="rId80" Type="http://schemas.openxmlformats.org/officeDocument/2006/relationships/image" Target="../media/image749.png"/><Relationship Id="rId155" Type="http://schemas.openxmlformats.org/officeDocument/2006/relationships/customXml" Target="../ink/ink800.xml"/><Relationship Id="rId176" Type="http://schemas.openxmlformats.org/officeDocument/2006/relationships/image" Target="../media/image797.png"/><Relationship Id="rId197" Type="http://schemas.openxmlformats.org/officeDocument/2006/relationships/customXml" Target="../ink/ink821.xml"/><Relationship Id="rId201" Type="http://schemas.openxmlformats.org/officeDocument/2006/relationships/customXml" Target="../ink/ink823.xml"/><Relationship Id="rId222" Type="http://schemas.openxmlformats.org/officeDocument/2006/relationships/image" Target="../media/image820.png"/><Relationship Id="rId17" Type="http://schemas.openxmlformats.org/officeDocument/2006/relationships/image" Target="../media/image719.png"/><Relationship Id="rId38" Type="http://schemas.openxmlformats.org/officeDocument/2006/relationships/customXml" Target="../ink/ink741.xml"/><Relationship Id="rId59" Type="http://schemas.openxmlformats.org/officeDocument/2006/relationships/customXml" Target="../ink/ink752.xml"/><Relationship Id="rId103" Type="http://schemas.openxmlformats.org/officeDocument/2006/relationships/customXml" Target="../ink/ink774.xml"/><Relationship Id="rId124" Type="http://schemas.openxmlformats.org/officeDocument/2006/relationships/image" Target="../media/image771.png"/><Relationship Id="rId70" Type="http://schemas.openxmlformats.org/officeDocument/2006/relationships/image" Target="../media/image744.png"/><Relationship Id="rId91" Type="http://schemas.openxmlformats.org/officeDocument/2006/relationships/customXml" Target="../ink/ink768.xml"/><Relationship Id="rId145" Type="http://schemas.openxmlformats.org/officeDocument/2006/relationships/customXml" Target="../ink/ink795.xml"/><Relationship Id="rId166" Type="http://schemas.openxmlformats.org/officeDocument/2006/relationships/image" Target="../media/image792.png"/><Relationship Id="rId187" Type="http://schemas.openxmlformats.org/officeDocument/2006/relationships/customXml" Target="../ink/ink816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815.png"/><Relationship Id="rId233" Type="http://schemas.openxmlformats.org/officeDocument/2006/relationships/customXml" Target="../ink/ink839.xml"/><Relationship Id="rId28" Type="http://schemas.openxmlformats.org/officeDocument/2006/relationships/customXml" Target="../ink/ink736.xml"/><Relationship Id="rId49" Type="http://schemas.openxmlformats.org/officeDocument/2006/relationships/customXml" Target="../ink/ink747.xml"/><Relationship Id="rId114" Type="http://schemas.openxmlformats.org/officeDocument/2006/relationships/image" Target="../media/image766.png"/><Relationship Id="rId60" Type="http://schemas.openxmlformats.org/officeDocument/2006/relationships/image" Target="../media/image739.png"/><Relationship Id="rId81" Type="http://schemas.openxmlformats.org/officeDocument/2006/relationships/customXml" Target="../ink/ink763.xml"/><Relationship Id="rId135" Type="http://schemas.openxmlformats.org/officeDocument/2006/relationships/customXml" Target="../ink/ink790.xml"/><Relationship Id="rId156" Type="http://schemas.openxmlformats.org/officeDocument/2006/relationships/image" Target="../media/image787.png"/><Relationship Id="rId177" Type="http://schemas.openxmlformats.org/officeDocument/2006/relationships/customXml" Target="../ink/ink811.xml"/><Relationship Id="rId198" Type="http://schemas.openxmlformats.org/officeDocument/2006/relationships/image" Target="../media/image808.png"/><Relationship Id="rId202" Type="http://schemas.openxmlformats.org/officeDocument/2006/relationships/image" Target="../media/image810.png"/><Relationship Id="rId223" Type="http://schemas.openxmlformats.org/officeDocument/2006/relationships/customXml" Target="../ink/ink834.xml"/><Relationship Id="rId18" Type="http://schemas.openxmlformats.org/officeDocument/2006/relationships/customXml" Target="../ink/ink731.xml"/><Relationship Id="rId39" Type="http://schemas.openxmlformats.org/officeDocument/2006/relationships/image" Target="../media/image730.png"/><Relationship Id="rId50" Type="http://schemas.openxmlformats.org/officeDocument/2006/relationships/image" Target="../media/image21.png"/><Relationship Id="rId104" Type="http://schemas.openxmlformats.org/officeDocument/2006/relationships/image" Target="../media/image761.png"/><Relationship Id="rId125" Type="http://schemas.openxmlformats.org/officeDocument/2006/relationships/customXml" Target="../ink/ink785.xml"/><Relationship Id="rId146" Type="http://schemas.openxmlformats.org/officeDocument/2006/relationships/image" Target="../media/image782.png"/><Relationship Id="rId167" Type="http://schemas.openxmlformats.org/officeDocument/2006/relationships/customXml" Target="../ink/ink806.xml"/><Relationship Id="rId188" Type="http://schemas.openxmlformats.org/officeDocument/2006/relationships/image" Target="../media/image803.png"/><Relationship Id="rId71" Type="http://schemas.openxmlformats.org/officeDocument/2006/relationships/customXml" Target="../ink/ink758.xml"/><Relationship Id="rId92" Type="http://schemas.openxmlformats.org/officeDocument/2006/relationships/image" Target="../media/image755.png"/><Relationship Id="rId213" Type="http://schemas.openxmlformats.org/officeDocument/2006/relationships/customXml" Target="../ink/ink829.xml"/><Relationship Id="rId234" Type="http://schemas.openxmlformats.org/officeDocument/2006/relationships/image" Target="../media/image826.png"/><Relationship Id="rId2" Type="http://schemas.openxmlformats.org/officeDocument/2006/relationships/customXml" Target="../ink/ink723.xml"/><Relationship Id="rId29" Type="http://schemas.openxmlformats.org/officeDocument/2006/relationships/image" Target="../media/image725.png"/><Relationship Id="rId40" Type="http://schemas.openxmlformats.org/officeDocument/2006/relationships/customXml" Target="../ink/ink742.xml"/><Relationship Id="rId115" Type="http://schemas.openxmlformats.org/officeDocument/2006/relationships/customXml" Target="../ink/ink780.xml"/><Relationship Id="rId136" Type="http://schemas.openxmlformats.org/officeDocument/2006/relationships/image" Target="../media/image777.png"/><Relationship Id="rId157" Type="http://schemas.openxmlformats.org/officeDocument/2006/relationships/customXml" Target="../ink/ink801.xml"/><Relationship Id="rId178" Type="http://schemas.openxmlformats.org/officeDocument/2006/relationships/image" Target="../media/image798.png"/><Relationship Id="rId61" Type="http://schemas.openxmlformats.org/officeDocument/2006/relationships/customXml" Target="../ink/ink753.xml"/><Relationship Id="rId82" Type="http://schemas.openxmlformats.org/officeDocument/2006/relationships/image" Target="../media/image750.png"/><Relationship Id="rId199" Type="http://schemas.openxmlformats.org/officeDocument/2006/relationships/customXml" Target="../ink/ink822.xml"/><Relationship Id="rId203" Type="http://schemas.openxmlformats.org/officeDocument/2006/relationships/customXml" Target="../ink/ink824.xml"/><Relationship Id="rId19" Type="http://schemas.openxmlformats.org/officeDocument/2006/relationships/image" Target="../media/image720.png"/><Relationship Id="rId224" Type="http://schemas.openxmlformats.org/officeDocument/2006/relationships/image" Target="../media/image821.png"/><Relationship Id="rId30" Type="http://schemas.openxmlformats.org/officeDocument/2006/relationships/customXml" Target="../ink/ink737.xml"/><Relationship Id="rId105" Type="http://schemas.openxmlformats.org/officeDocument/2006/relationships/customXml" Target="../ink/ink775.xml"/><Relationship Id="rId126" Type="http://schemas.openxmlformats.org/officeDocument/2006/relationships/image" Target="../media/image772.png"/><Relationship Id="rId147" Type="http://schemas.openxmlformats.org/officeDocument/2006/relationships/customXml" Target="../ink/ink796.xml"/><Relationship Id="rId168" Type="http://schemas.openxmlformats.org/officeDocument/2006/relationships/image" Target="../media/image793.png"/><Relationship Id="rId51" Type="http://schemas.openxmlformats.org/officeDocument/2006/relationships/customXml" Target="../ink/ink748.xml"/><Relationship Id="rId72" Type="http://schemas.openxmlformats.org/officeDocument/2006/relationships/image" Target="../media/image745.png"/><Relationship Id="rId93" Type="http://schemas.openxmlformats.org/officeDocument/2006/relationships/customXml" Target="../ink/ink769.xml"/><Relationship Id="rId189" Type="http://schemas.openxmlformats.org/officeDocument/2006/relationships/customXml" Target="../ink/ink817.xml"/><Relationship Id="rId3" Type="http://schemas.openxmlformats.org/officeDocument/2006/relationships/image" Target="../media/image712.png"/><Relationship Id="rId214" Type="http://schemas.openxmlformats.org/officeDocument/2006/relationships/image" Target="../media/image816.png"/><Relationship Id="rId235" Type="http://schemas.openxmlformats.org/officeDocument/2006/relationships/customXml" Target="../ink/ink840.xml"/><Relationship Id="rId116" Type="http://schemas.openxmlformats.org/officeDocument/2006/relationships/image" Target="../media/image767.png"/><Relationship Id="rId137" Type="http://schemas.openxmlformats.org/officeDocument/2006/relationships/customXml" Target="../ink/ink791.xml"/><Relationship Id="rId158" Type="http://schemas.openxmlformats.org/officeDocument/2006/relationships/image" Target="../media/image788.png"/><Relationship Id="rId20" Type="http://schemas.openxmlformats.org/officeDocument/2006/relationships/customXml" Target="../ink/ink732.xml"/><Relationship Id="rId41" Type="http://schemas.openxmlformats.org/officeDocument/2006/relationships/image" Target="../media/image731.png"/><Relationship Id="rId62" Type="http://schemas.openxmlformats.org/officeDocument/2006/relationships/image" Target="../media/image740.png"/><Relationship Id="rId83" Type="http://schemas.openxmlformats.org/officeDocument/2006/relationships/customXml" Target="../ink/ink764.xml"/><Relationship Id="rId179" Type="http://schemas.openxmlformats.org/officeDocument/2006/relationships/customXml" Target="../ink/ink812.xml"/></Relationships>
</file>

<file path=ppt/slides/_rels/slide18.xml.rels><?xml version="1.0" encoding="UTF-8" standalone="yes"?>
<Relationships xmlns="http://schemas.openxmlformats.org/package/2006/relationships"><Relationship Id="rId26" Type="http://schemas.openxmlformats.org/officeDocument/2006/relationships/customXml" Target="../ink/ink854.xml"/><Relationship Id="rId21" Type="http://schemas.openxmlformats.org/officeDocument/2006/relationships/image" Target="../media/image838.png"/><Relationship Id="rId42" Type="http://schemas.openxmlformats.org/officeDocument/2006/relationships/customXml" Target="../ink/ink862.xml"/><Relationship Id="rId47" Type="http://schemas.openxmlformats.org/officeDocument/2006/relationships/image" Target="../media/image851.png"/><Relationship Id="rId63" Type="http://schemas.openxmlformats.org/officeDocument/2006/relationships/image" Target="../media/image859.png"/><Relationship Id="rId68" Type="http://schemas.openxmlformats.org/officeDocument/2006/relationships/customXml" Target="../ink/ink875.xml"/><Relationship Id="rId7" Type="http://schemas.openxmlformats.org/officeDocument/2006/relationships/image" Target="../media/image831.png"/><Relationship Id="rId71" Type="http://schemas.openxmlformats.org/officeDocument/2006/relationships/image" Target="../media/image863.png"/><Relationship Id="rId2" Type="http://schemas.openxmlformats.org/officeDocument/2006/relationships/customXml" Target="../ink/ink842.xml"/><Relationship Id="rId16" Type="http://schemas.openxmlformats.org/officeDocument/2006/relationships/customXml" Target="../ink/ink849.xml"/><Relationship Id="rId29" Type="http://schemas.openxmlformats.org/officeDocument/2006/relationships/image" Target="../media/image842.png"/><Relationship Id="rId11" Type="http://schemas.openxmlformats.org/officeDocument/2006/relationships/image" Target="../media/image833.png"/><Relationship Id="rId24" Type="http://schemas.openxmlformats.org/officeDocument/2006/relationships/customXml" Target="../ink/ink853.xml"/><Relationship Id="rId32" Type="http://schemas.openxmlformats.org/officeDocument/2006/relationships/customXml" Target="../ink/ink857.xml"/><Relationship Id="rId37" Type="http://schemas.openxmlformats.org/officeDocument/2006/relationships/image" Target="../media/image846.png"/><Relationship Id="rId40" Type="http://schemas.openxmlformats.org/officeDocument/2006/relationships/customXml" Target="../ink/ink861.xml"/><Relationship Id="rId45" Type="http://schemas.openxmlformats.org/officeDocument/2006/relationships/image" Target="../media/image850.png"/><Relationship Id="rId53" Type="http://schemas.openxmlformats.org/officeDocument/2006/relationships/image" Target="../media/image854.png"/><Relationship Id="rId58" Type="http://schemas.openxmlformats.org/officeDocument/2006/relationships/customXml" Target="../ink/ink870.xml"/><Relationship Id="rId66" Type="http://schemas.openxmlformats.org/officeDocument/2006/relationships/customXml" Target="../ink/ink874.xml"/><Relationship Id="rId5" Type="http://schemas.openxmlformats.org/officeDocument/2006/relationships/image" Target="../media/image830.png"/><Relationship Id="rId61" Type="http://schemas.openxmlformats.org/officeDocument/2006/relationships/image" Target="../media/image858.png"/><Relationship Id="rId19" Type="http://schemas.openxmlformats.org/officeDocument/2006/relationships/image" Target="../media/image837.png"/><Relationship Id="rId14" Type="http://schemas.openxmlformats.org/officeDocument/2006/relationships/customXml" Target="../ink/ink848.xml"/><Relationship Id="rId22" Type="http://schemas.openxmlformats.org/officeDocument/2006/relationships/customXml" Target="../ink/ink852.xml"/><Relationship Id="rId27" Type="http://schemas.openxmlformats.org/officeDocument/2006/relationships/image" Target="../media/image841.png"/><Relationship Id="rId30" Type="http://schemas.openxmlformats.org/officeDocument/2006/relationships/customXml" Target="../ink/ink856.xml"/><Relationship Id="rId35" Type="http://schemas.openxmlformats.org/officeDocument/2006/relationships/image" Target="../media/image845.png"/><Relationship Id="rId43" Type="http://schemas.openxmlformats.org/officeDocument/2006/relationships/image" Target="../media/image849.png"/><Relationship Id="rId48" Type="http://schemas.openxmlformats.org/officeDocument/2006/relationships/customXml" Target="../ink/ink865.xml"/><Relationship Id="rId56" Type="http://schemas.openxmlformats.org/officeDocument/2006/relationships/customXml" Target="../ink/ink869.xml"/><Relationship Id="rId64" Type="http://schemas.openxmlformats.org/officeDocument/2006/relationships/customXml" Target="../ink/ink873.xml"/><Relationship Id="rId69" Type="http://schemas.openxmlformats.org/officeDocument/2006/relationships/image" Target="../media/image862.png"/><Relationship Id="rId8" Type="http://schemas.openxmlformats.org/officeDocument/2006/relationships/customXml" Target="../ink/ink845.xml"/><Relationship Id="rId51" Type="http://schemas.openxmlformats.org/officeDocument/2006/relationships/image" Target="../media/image853.png"/><Relationship Id="rId3" Type="http://schemas.openxmlformats.org/officeDocument/2006/relationships/image" Target="../media/image829.png"/><Relationship Id="rId12" Type="http://schemas.openxmlformats.org/officeDocument/2006/relationships/customXml" Target="../ink/ink847.xml"/><Relationship Id="rId17" Type="http://schemas.openxmlformats.org/officeDocument/2006/relationships/image" Target="../media/image836.png"/><Relationship Id="rId25" Type="http://schemas.openxmlformats.org/officeDocument/2006/relationships/image" Target="../media/image840.png"/><Relationship Id="rId33" Type="http://schemas.openxmlformats.org/officeDocument/2006/relationships/image" Target="../media/image844.png"/><Relationship Id="rId38" Type="http://schemas.openxmlformats.org/officeDocument/2006/relationships/customXml" Target="../ink/ink860.xml"/><Relationship Id="rId46" Type="http://schemas.openxmlformats.org/officeDocument/2006/relationships/customXml" Target="../ink/ink864.xml"/><Relationship Id="rId59" Type="http://schemas.openxmlformats.org/officeDocument/2006/relationships/image" Target="../media/image857.png"/><Relationship Id="rId67" Type="http://schemas.openxmlformats.org/officeDocument/2006/relationships/image" Target="../media/image861.png"/><Relationship Id="rId20" Type="http://schemas.openxmlformats.org/officeDocument/2006/relationships/customXml" Target="../ink/ink851.xml"/><Relationship Id="rId41" Type="http://schemas.openxmlformats.org/officeDocument/2006/relationships/image" Target="../media/image848.png"/><Relationship Id="rId54" Type="http://schemas.openxmlformats.org/officeDocument/2006/relationships/customXml" Target="../ink/ink868.xml"/><Relationship Id="rId62" Type="http://schemas.openxmlformats.org/officeDocument/2006/relationships/customXml" Target="../ink/ink872.xml"/><Relationship Id="rId70" Type="http://schemas.openxmlformats.org/officeDocument/2006/relationships/customXml" Target="../ink/ink876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844.xml"/><Relationship Id="rId15" Type="http://schemas.openxmlformats.org/officeDocument/2006/relationships/image" Target="../media/image835.png"/><Relationship Id="rId23" Type="http://schemas.openxmlformats.org/officeDocument/2006/relationships/image" Target="../media/image839.png"/><Relationship Id="rId28" Type="http://schemas.openxmlformats.org/officeDocument/2006/relationships/customXml" Target="../ink/ink855.xml"/><Relationship Id="rId36" Type="http://schemas.openxmlformats.org/officeDocument/2006/relationships/customXml" Target="../ink/ink859.xml"/><Relationship Id="rId49" Type="http://schemas.openxmlformats.org/officeDocument/2006/relationships/image" Target="../media/image852.png"/><Relationship Id="rId57" Type="http://schemas.openxmlformats.org/officeDocument/2006/relationships/image" Target="../media/image856.png"/><Relationship Id="rId10" Type="http://schemas.openxmlformats.org/officeDocument/2006/relationships/customXml" Target="../ink/ink846.xml"/><Relationship Id="rId31" Type="http://schemas.openxmlformats.org/officeDocument/2006/relationships/image" Target="../media/image843.png"/><Relationship Id="rId44" Type="http://schemas.openxmlformats.org/officeDocument/2006/relationships/customXml" Target="../ink/ink863.xml"/><Relationship Id="rId52" Type="http://schemas.openxmlformats.org/officeDocument/2006/relationships/customXml" Target="../ink/ink867.xml"/><Relationship Id="rId60" Type="http://schemas.openxmlformats.org/officeDocument/2006/relationships/customXml" Target="../ink/ink871.xml"/><Relationship Id="rId65" Type="http://schemas.openxmlformats.org/officeDocument/2006/relationships/image" Target="../media/image860.png"/><Relationship Id="rId4" Type="http://schemas.openxmlformats.org/officeDocument/2006/relationships/customXml" Target="../ink/ink843.xml"/><Relationship Id="rId9" Type="http://schemas.openxmlformats.org/officeDocument/2006/relationships/image" Target="../media/image832.png"/><Relationship Id="rId13" Type="http://schemas.openxmlformats.org/officeDocument/2006/relationships/image" Target="../media/image834.png"/><Relationship Id="rId18" Type="http://schemas.openxmlformats.org/officeDocument/2006/relationships/customXml" Target="../ink/ink850.xml"/><Relationship Id="rId39" Type="http://schemas.openxmlformats.org/officeDocument/2006/relationships/image" Target="../media/image847.png"/><Relationship Id="rId34" Type="http://schemas.openxmlformats.org/officeDocument/2006/relationships/customXml" Target="../ink/ink858.xml"/><Relationship Id="rId50" Type="http://schemas.openxmlformats.org/officeDocument/2006/relationships/customXml" Target="../ink/ink866.xml"/><Relationship Id="rId55" Type="http://schemas.openxmlformats.org/officeDocument/2006/relationships/image" Target="../media/image855.png"/></Relationships>
</file>

<file path=ppt/slides/_rels/slide19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934.xml"/><Relationship Id="rId21" Type="http://schemas.openxmlformats.org/officeDocument/2006/relationships/customXml" Target="../ink/ink886.xml"/><Relationship Id="rId42" Type="http://schemas.openxmlformats.org/officeDocument/2006/relationships/image" Target="../media/image884.png"/><Relationship Id="rId63" Type="http://schemas.openxmlformats.org/officeDocument/2006/relationships/customXml" Target="../ink/ink907.xml"/><Relationship Id="rId84" Type="http://schemas.openxmlformats.org/officeDocument/2006/relationships/image" Target="../media/image905.png"/><Relationship Id="rId138" Type="http://schemas.openxmlformats.org/officeDocument/2006/relationships/image" Target="../media/image931.png"/><Relationship Id="rId159" Type="http://schemas.openxmlformats.org/officeDocument/2006/relationships/image" Target="../media/image941.png"/><Relationship Id="rId170" Type="http://schemas.openxmlformats.org/officeDocument/2006/relationships/customXml" Target="../ink/ink961.xml"/><Relationship Id="rId191" Type="http://schemas.openxmlformats.org/officeDocument/2006/relationships/image" Target="../media/image957.png"/><Relationship Id="rId107" Type="http://schemas.openxmlformats.org/officeDocument/2006/relationships/customXml" Target="../ink/ink929.xml"/><Relationship Id="rId11" Type="http://schemas.openxmlformats.org/officeDocument/2006/relationships/customXml" Target="../ink/ink881.xml"/><Relationship Id="rId32" Type="http://schemas.openxmlformats.org/officeDocument/2006/relationships/image" Target="../media/image879.png"/><Relationship Id="rId53" Type="http://schemas.openxmlformats.org/officeDocument/2006/relationships/customXml" Target="../ink/ink902.xml"/><Relationship Id="rId74" Type="http://schemas.openxmlformats.org/officeDocument/2006/relationships/image" Target="../media/image900.png"/><Relationship Id="rId128" Type="http://schemas.openxmlformats.org/officeDocument/2006/relationships/image" Target="../media/image926.png"/><Relationship Id="rId149" Type="http://schemas.openxmlformats.org/officeDocument/2006/relationships/customXml" Target="../ink/ink950.xml"/><Relationship Id="rId5" Type="http://schemas.openxmlformats.org/officeDocument/2006/relationships/customXml" Target="../ink/ink878.xml"/><Relationship Id="rId95" Type="http://schemas.openxmlformats.org/officeDocument/2006/relationships/customXml" Target="../ink/ink923.xml"/><Relationship Id="rId160" Type="http://schemas.openxmlformats.org/officeDocument/2006/relationships/customXml" Target="../ink/ink956.xml"/><Relationship Id="rId181" Type="http://schemas.openxmlformats.org/officeDocument/2006/relationships/image" Target="../media/image952.png"/><Relationship Id="rId22" Type="http://schemas.openxmlformats.org/officeDocument/2006/relationships/image" Target="../media/image874.png"/><Relationship Id="rId43" Type="http://schemas.openxmlformats.org/officeDocument/2006/relationships/customXml" Target="../ink/ink897.xml"/><Relationship Id="rId64" Type="http://schemas.openxmlformats.org/officeDocument/2006/relationships/image" Target="../media/image895.png"/><Relationship Id="rId118" Type="http://schemas.openxmlformats.org/officeDocument/2006/relationships/image" Target="../media/image922.png"/><Relationship Id="rId139" Type="http://schemas.openxmlformats.org/officeDocument/2006/relationships/customXml" Target="../ink/ink945.xml"/><Relationship Id="rId85" Type="http://schemas.openxmlformats.org/officeDocument/2006/relationships/customXml" Target="../ink/ink918.xml"/><Relationship Id="rId150" Type="http://schemas.openxmlformats.org/officeDocument/2006/relationships/image" Target="../media/image937.png"/><Relationship Id="rId171" Type="http://schemas.openxmlformats.org/officeDocument/2006/relationships/image" Target="../media/image947.png"/><Relationship Id="rId192" Type="http://schemas.openxmlformats.org/officeDocument/2006/relationships/customXml" Target="../ink/ink972.xml"/><Relationship Id="rId12" Type="http://schemas.openxmlformats.org/officeDocument/2006/relationships/image" Target="../media/image869.png"/><Relationship Id="rId33" Type="http://schemas.openxmlformats.org/officeDocument/2006/relationships/customXml" Target="../ink/ink892.xml"/><Relationship Id="rId108" Type="http://schemas.openxmlformats.org/officeDocument/2006/relationships/image" Target="../media/image917.png"/><Relationship Id="rId129" Type="http://schemas.openxmlformats.org/officeDocument/2006/relationships/customXml" Target="../ink/ink940.xml"/><Relationship Id="rId54" Type="http://schemas.openxmlformats.org/officeDocument/2006/relationships/image" Target="../media/image890.png"/><Relationship Id="rId75" Type="http://schemas.openxmlformats.org/officeDocument/2006/relationships/customXml" Target="../ink/ink913.xml"/><Relationship Id="rId96" Type="http://schemas.openxmlformats.org/officeDocument/2006/relationships/image" Target="../media/image911.png"/><Relationship Id="rId140" Type="http://schemas.openxmlformats.org/officeDocument/2006/relationships/image" Target="../media/image932.png"/><Relationship Id="rId161" Type="http://schemas.openxmlformats.org/officeDocument/2006/relationships/image" Target="../media/image942.png"/><Relationship Id="rId182" Type="http://schemas.openxmlformats.org/officeDocument/2006/relationships/customXml" Target="../ink/ink967.xml"/><Relationship Id="rId6" Type="http://schemas.openxmlformats.org/officeDocument/2006/relationships/image" Target="../media/image866.png"/><Relationship Id="rId23" Type="http://schemas.openxmlformats.org/officeDocument/2006/relationships/customXml" Target="../ink/ink887.xml"/><Relationship Id="rId119" Type="http://schemas.openxmlformats.org/officeDocument/2006/relationships/customXml" Target="../ink/ink935.xml"/><Relationship Id="rId44" Type="http://schemas.openxmlformats.org/officeDocument/2006/relationships/image" Target="../media/image885.png"/><Relationship Id="rId65" Type="http://schemas.openxmlformats.org/officeDocument/2006/relationships/customXml" Target="../ink/ink908.xml"/><Relationship Id="rId86" Type="http://schemas.openxmlformats.org/officeDocument/2006/relationships/image" Target="../media/image906.png"/><Relationship Id="rId130" Type="http://schemas.openxmlformats.org/officeDocument/2006/relationships/image" Target="../media/image927.png"/><Relationship Id="rId151" Type="http://schemas.openxmlformats.org/officeDocument/2006/relationships/customXml" Target="../ink/ink951.xml"/><Relationship Id="rId172" Type="http://schemas.openxmlformats.org/officeDocument/2006/relationships/customXml" Target="../ink/ink962.xml"/><Relationship Id="rId193" Type="http://schemas.openxmlformats.org/officeDocument/2006/relationships/image" Target="../media/image958.png"/><Relationship Id="rId13" Type="http://schemas.openxmlformats.org/officeDocument/2006/relationships/customXml" Target="../ink/ink882.xml"/><Relationship Id="rId109" Type="http://schemas.openxmlformats.org/officeDocument/2006/relationships/customXml" Target="../ink/ink930.xml"/><Relationship Id="rId34" Type="http://schemas.openxmlformats.org/officeDocument/2006/relationships/image" Target="../media/image880.png"/><Relationship Id="rId50" Type="http://schemas.openxmlformats.org/officeDocument/2006/relationships/image" Target="../media/image888.png"/><Relationship Id="rId55" Type="http://schemas.openxmlformats.org/officeDocument/2006/relationships/customXml" Target="../ink/ink903.xml"/><Relationship Id="rId76" Type="http://schemas.openxmlformats.org/officeDocument/2006/relationships/image" Target="../media/image901.png"/><Relationship Id="rId97" Type="http://schemas.openxmlformats.org/officeDocument/2006/relationships/customXml" Target="../ink/ink924.xml"/><Relationship Id="rId104" Type="http://schemas.openxmlformats.org/officeDocument/2006/relationships/image" Target="../media/image915.png"/><Relationship Id="rId120" Type="http://schemas.openxmlformats.org/officeDocument/2006/relationships/image" Target="../media/image923.png"/><Relationship Id="rId125" Type="http://schemas.openxmlformats.org/officeDocument/2006/relationships/customXml" Target="../ink/ink938.xml"/><Relationship Id="rId141" Type="http://schemas.openxmlformats.org/officeDocument/2006/relationships/customXml" Target="../ink/ink946.xml"/><Relationship Id="rId146" Type="http://schemas.openxmlformats.org/officeDocument/2006/relationships/image" Target="../media/image935.png"/><Relationship Id="rId167" Type="http://schemas.openxmlformats.org/officeDocument/2006/relationships/image" Target="../media/image945.png"/><Relationship Id="rId188" Type="http://schemas.openxmlformats.org/officeDocument/2006/relationships/customXml" Target="../ink/ink970.xml"/><Relationship Id="rId7" Type="http://schemas.openxmlformats.org/officeDocument/2006/relationships/customXml" Target="../ink/ink879.xml"/><Relationship Id="rId71" Type="http://schemas.openxmlformats.org/officeDocument/2006/relationships/customXml" Target="../ink/ink911.xml"/><Relationship Id="rId92" Type="http://schemas.openxmlformats.org/officeDocument/2006/relationships/image" Target="../media/image909.png"/><Relationship Id="rId162" Type="http://schemas.openxmlformats.org/officeDocument/2006/relationships/customXml" Target="../ink/ink957.xml"/><Relationship Id="rId183" Type="http://schemas.openxmlformats.org/officeDocument/2006/relationships/image" Target="../media/image953.png"/><Relationship Id="rId2" Type="http://schemas.openxmlformats.org/officeDocument/2006/relationships/image" Target="../media/image864.png"/><Relationship Id="rId29" Type="http://schemas.openxmlformats.org/officeDocument/2006/relationships/customXml" Target="../ink/ink890.xml"/><Relationship Id="rId24" Type="http://schemas.openxmlformats.org/officeDocument/2006/relationships/image" Target="../media/image875.png"/><Relationship Id="rId40" Type="http://schemas.openxmlformats.org/officeDocument/2006/relationships/image" Target="../media/image883.png"/><Relationship Id="rId45" Type="http://schemas.openxmlformats.org/officeDocument/2006/relationships/customXml" Target="../ink/ink898.xml"/><Relationship Id="rId66" Type="http://schemas.openxmlformats.org/officeDocument/2006/relationships/image" Target="../media/image896.png"/><Relationship Id="rId87" Type="http://schemas.openxmlformats.org/officeDocument/2006/relationships/customXml" Target="../ink/ink919.xml"/><Relationship Id="rId110" Type="http://schemas.openxmlformats.org/officeDocument/2006/relationships/image" Target="../media/image918.png"/><Relationship Id="rId115" Type="http://schemas.openxmlformats.org/officeDocument/2006/relationships/customXml" Target="../ink/ink933.xml"/><Relationship Id="rId131" Type="http://schemas.openxmlformats.org/officeDocument/2006/relationships/customXml" Target="../ink/ink941.xml"/><Relationship Id="rId136" Type="http://schemas.openxmlformats.org/officeDocument/2006/relationships/image" Target="../media/image930.png"/><Relationship Id="rId157" Type="http://schemas.openxmlformats.org/officeDocument/2006/relationships/customXml" Target="../ink/ink954.xml"/><Relationship Id="rId178" Type="http://schemas.openxmlformats.org/officeDocument/2006/relationships/customXml" Target="../ink/ink965.xml"/><Relationship Id="rId61" Type="http://schemas.openxmlformats.org/officeDocument/2006/relationships/customXml" Target="../ink/ink906.xml"/><Relationship Id="rId82" Type="http://schemas.openxmlformats.org/officeDocument/2006/relationships/image" Target="../media/image904.png"/><Relationship Id="rId152" Type="http://schemas.openxmlformats.org/officeDocument/2006/relationships/image" Target="../media/image938.png"/><Relationship Id="rId173" Type="http://schemas.openxmlformats.org/officeDocument/2006/relationships/image" Target="../media/image948.png"/><Relationship Id="rId194" Type="http://schemas.openxmlformats.org/officeDocument/2006/relationships/customXml" Target="../ink/ink973.xml"/><Relationship Id="rId19" Type="http://schemas.openxmlformats.org/officeDocument/2006/relationships/customXml" Target="../ink/ink885.xml"/><Relationship Id="rId14" Type="http://schemas.openxmlformats.org/officeDocument/2006/relationships/image" Target="../media/image870.png"/><Relationship Id="rId30" Type="http://schemas.openxmlformats.org/officeDocument/2006/relationships/image" Target="../media/image878.png"/><Relationship Id="rId35" Type="http://schemas.openxmlformats.org/officeDocument/2006/relationships/customXml" Target="../ink/ink893.xml"/><Relationship Id="rId56" Type="http://schemas.openxmlformats.org/officeDocument/2006/relationships/image" Target="../media/image891.png"/><Relationship Id="rId77" Type="http://schemas.openxmlformats.org/officeDocument/2006/relationships/customXml" Target="../ink/ink914.xml"/><Relationship Id="rId100" Type="http://schemas.openxmlformats.org/officeDocument/2006/relationships/image" Target="../media/image913.png"/><Relationship Id="rId105" Type="http://schemas.openxmlformats.org/officeDocument/2006/relationships/customXml" Target="../ink/ink928.xml"/><Relationship Id="rId126" Type="http://schemas.openxmlformats.org/officeDocument/2006/relationships/image" Target="../media/image925.png"/><Relationship Id="rId147" Type="http://schemas.openxmlformats.org/officeDocument/2006/relationships/customXml" Target="../ink/ink949.xml"/><Relationship Id="rId168" Type="http://schemas.openxmlformats.org/officeDocument/2006/relationships/customXml" Target="../ink/ink960.xml"/><Relationship Id="rId8" Type="http://schemas.openxmlformats.org/officeDocument/2006/relationships/image" Target="../media/image867.png"/><Relationship Id="rId51" Type="http://schemas.openxmlformats.org/officeDocument/2006/relationships/customXml" Target="../ink/ink901.xml"/><Relationship Id="rId72" Type="http://schemas.openxmlformats.org/officeDocument/2006/relationships/image" Target="../media/image899.png"/><Relationship Id="rId93" Type="http://schemas.openxmlformats.org/officeDocument/2006/relationships/customXml" Target="../ink/ink922.xml"/><Relationship Id="rId98" Type="http://schemas.openxmlformats.org/officeDocument/2006/relationships/image" Target="../media/image912.png"/><Relationship Id="rId121" Type="http://schemas.openxmlformats.org/officeDocument/2006/relationships/customXml" Target="../ink/ink936.xml"/><Relationship Id="rId142" Type="http://schemas.openxmlformats.org/officeDocument/2006/relationships/image" Target="../media/image933.png"/><Relationship Id="rId163" Type="http://schemas.openxmlformats.org/officeDocument/2006/relationships/image" Target="../media/image943.png"/><Relationship Id="rId184" Type="http://schemas.openxmlformats.org/officeDocument/2006/relationships/customXml" Target="../ink/ink968.xml"/><Relationship Id="rId189" Type="http://schemas.openxmlformats.org/officeDocument/2006/relationships/image" Target="../media/image956.png"/><Relationship Id="rId3" Type="http://schemas.openxmlformats.org/officeDocument/2006/relationships/customXml" Target="../ink/ink877.xml"/><Relationship Id="rId25" Type="http://schemas.openxmlformats.org/officeDocument/2006/relationships/customXml" Target="../ink/ink888.xml"/><Relationship Id="rId46" Type="http://schemas.openxmlformats.org/officeDocument/2006/relationships/image" Target="../media/image886.png"/><Relationship Id="rId67" Type="http://schemas.openxmlformats.org/officeDocument/2006/relationships/customXml" Target="../ink/ink909.xml"/><Relationship Id="rId116" Type="http://schemas.openxmlformats.org/officeDocument/2006/relationships/image" Target="../media/image921.png"/><Relationship Id="rId137" Type="http://schemas.openxmlformats.org/officeDocument/2006/relationships/customXml" Target="../ink/ink944.xml"/><Relationship Id="rId158" Type="http://schemas.openxmlformats.org/officeDocument/2006/relationships/customXml" Target="../ink/ink955.xml"/><Relationship Id="rId20" Type="http://schemas.openxmlformats.org/officeDocument/2006/relationships/image" Target="../media/image873.png"/><Relationship Id="rId41" Type="http://schemas.openxmlformats.org/officeDocument/2006/relationships/customXml" Target="../ink/ink896.xml"/><Relationship Id="rId62" Type="http://schemas.openxmlformats.org/officeDocument/2006/relationships/image" Target="../media/image894.png"/><Relationship Id="rId83" Type="http://schemas.openxmlformats.org/officeDocument/2006/relationships/customXml" Target="../ink/ink917.xml"/><Relationship Id="rId88" Type="http://schemas.openxmlformats.org/officeDocument/2006/relationships/image" Target="../media/image907.png"/><Relationship Id="rId111" Type="http://schemas.openxmlformats.org/officeDocument/2006/relationships/customXml" Target="../ink/ink931.xml"/><Relationship Id="rId132" Type="http://schemas.openxmlformats.org/officeDocument/2006/relationships/image" Target="../media/image928.png"/><Relationship Id="rId153" Type="http://schemas.openxmlformats.org/officeDocument/2006/relationships/customXml" Target="../ink/ink952.xml"/><Relationship Id="rId174" Type="http://schemas.openxmlformats.org/officeDocument/2006/relationships/customXml" Target="../ink/ink963.xml"/><Relationship Id="rId179" Type="http://schemas.openxmlformats.org/officeDocument/2006/relationships/image" Target="../media/image951.png"/><Relationship Id="rId195" Type="http://schemas.openxmlformats.org/officeDocument/2006/relationships/image" Target="../media/image959.png"/><Relationship Id="rId190" Type="http://schemas.openxmlformats.org/officeDocument/2006/relationships/customXml" Target="../ink/ink971.xml"/><Relationship Id="rId15" Type="http://schemas.openxmlformats.org/officeDocument/2006/relationships/customXml" Target="../ink/ink883.xml"/><Relationship Id="rId36" Type="http://schemas.openxmlformats.org/officeDocument/2006/relationships/image" Target="../media/image881.png"/><Relationship Id="rId57" Type="http://schemas.openxmlformats.org/officeDocument/2006/relationships/customXml" Target="../ink/ink904.xml"/><Relationship Id="rId106" Type="http://schemas.openxmlformats.org/officeDocument/2006/relationships/image" Target="../media/image916.png"/><Relationship Id="rId127" Type="http://schemas.openxmlformats.org/officeDocument/2006/relationships/customXml" Target="../ink/ink939.xml"/><Relationship Id="rId10" Type="http://schemas.openxmlformats.org/officeDocument/2006/relationships/image" Target="../media/image868.png"/><Relationship Id="rId31" Type="http://schemas.openxmlformats.org/officeDocument/2006/relationships/customXml" Target="../ink/ink891.xml"/><Relationship Id="rId52" Type="http://schemas.openxmlformats.org/officeDocument/2006/relationships/image" Target="../media/image889.png"/><Relationship Id="rId73" Type="http://schemas.openxmlformats.org/officeDocument/2006/relationships/customXml" Target="../ink/ink912.xml"/><Relationship Id="rId78" Type="http://schemas.openxmlformats.org/officeDocument/2006/relationships/image" Target="../media/image902.png"/><Relationship Id="rId94" Type="http://schemas.openxmlformats.org/officeDocument/2006/relationships/image" Target="../media/image910.png"/><Relationship Id="rId99" Type="http://schemas.openxmlformats.org/officeDocument/2006/relationships/customXml" Target="../ink/ink925.xml"/><Relationship Id="rId101" Type="http://schemas.openxmlformats.org/officeDocument/2006/relationships/customXml" Target="../ink/ink926.xml"/><Relationship Id="rId122" Type="http://schemas.openxmlformats.org/officeDocument/2006/relationships/image" Target="../media/image924.png"/><Relationship Id="rId143" Type="http://schemas.openxmlformats.org/officeDocument/2006/relationships/customXml" Target="../ink/ink947.xml"/><Relationship Id="rId148" Type="http://schemas.openxmlformats.org/officeDocument/2006/relationships/image" Target="../media/image936.png"/><Relationship Id="rId164" Type="http://schemas.openxmlformats.org/officeDocument/2006/relationships/customXml" Target="../ink/ink958.xml"/><Relationship Id="rId169" Type="http://schemas.openxmlformats.org/officeDocument/2006/relationships/image" Target="../media/image946.png"/><Relationship Id="rId185" Type="http://schemas.openxmlformats.org/officeDocument/2006/relationships/image" Target="../media/image954.png"/><Relationship Id="rId4" Type="http://schemas.openxmlformats.org/officeDocument/2006/relationships/image" Target="../media/image865.png"/><Relationship Id="rId9" Type="http://schemas.openxmlformats.org/officeDocument/2006/relationships/customXml" Target="../ink/ink880.xml"/><Relationship Id="rId180" Type="http://schemas.openxmlformats.org/officeDocument/2006/relationships/customXml" Target="../ink/ink966.xml"/><Relationship Id="rId26" Type="http://schemas.openxmlformats.org/officeDocument/2006/relationships/image" Target="../media/image876.png"/><Relationship Id="rId47" Type="http://schemas.openxmlformats.org/officeDocument/2006/relationships/customXml" Target="../ink/ink899.xml"/><Relationship Id="rId68" Type="http://schemas.openxmlformats.org/officeDocument/2006/relationships/image" Target="../media/image897.png"/><Relationship Id="rId89" Type="http://schemas.openxmlformats.org/officeDocument/2006/relationships/customXml" Target="../ink/ink920.xml"/><Relationship Id="rId112" Type="http://schemas.openxmlformats.org/officeDocument/2006/relationships/image" Target="../media/image919.png"/><Relationship Id="rId133" Type="http://schemas.openxmlformats.org/officeDocument/2006/relationships/customXml" Target="../ink/ink942.xml"/><Relationship Id="rId154" Type="http://schemas.openxmlformats.org/officeDocument/2006/relationships/image" Target="../media/image939.png"/><Relationship Id="rId175" Type="http://schemas.openxmlformats.org/officeDocument/2006/relationships/image" Target="../media/image949.png"/><Relationship Id="rId16" Type="http://schemas.openxmlformats.org/officeDocument/2006/relationships/image" Target="../media/image871.png"/><Relationship Id="rId37" Type="http://schemas.openxmlformats.org/officeDocument/2006/relationships/customXml" Target="../ink/ink894.xml"/><Relationship Id="rId58" Type="http://schemas.openxmlformats.org/officeDocument/2006/relationships/image" Target="../media/image892.png"/><Relationship Id="rId79" Type="http://schemas.openxmlformats.org/officeDocument/2006/relationships/customXml" Target="../ink/ink915.xml"/><Relationship Id="rId102" Type="http://schemas.openxmlformats.org/officeDocument/2006/relationships/image" Target="../media/image914.png"/><Relationship Id="rId123" Type="http://schemas.openxmlformats.org/officeDocument/2006/relationships/customXml" Target="../ink/ink937.xml"/><Relationship Id="rId144" Type="http://schemas.openxmlformats.org/officeDocument/2006/relationships/image" Target="../media/image934.png"/><Relationship Id="rId90" Type="http://schemas.openxmlformats.org/officeDocument/2006/relationships/image" Target="../media/image908.png"/><Relationship Id="rId165" Type="http://schemas.openxmlformats.org/officeDocument/2006/relationships/image" Target="../media/image944.png"/><Relationship Id="rId186" Type="http://schemas.openxmlformats.org/officeDocument/2006/relationships/customXml" Target="../ink/ink969.xml"/><Relationship Id="rId27" Type="http://schemas.openxmlformats.org/officeDocument/2006/relationships/customXml" Target="../ink/ink889.xml"/><Relationship Id="rId48" Type="http://schemas.openxmlformats.org/officeDocument/2006/relationships/image" Target="../media/image887.png"/><Relationship Id="rId69" Type="http://schemas.openxmlformats.org/officeDocument/2006/relationships/customXml" Target="../ink/ink910.xml"/><Relationship Id="rId113" Type="http://schemas.openxmlformats.org/officeDocument/2006/relationships/customXml" Target="../ink/ink932.xml"/><Relationship Id="rId134" Type="http://schemas.openxmlformats.org/officeDocument/2006/relationships/image" Target="../media/image929.png"/><Relationship Id="rId80" Type="http://schemas.openxmlformats.org/officeDocument/2006/relationships/image" Target="../media/image903.png"/><Relationship Id="rId155" Type="http://schemas.openxmlformats.org/officeDocument/2006/relationships/customXml" Target="../ink/ink953.xml"/><Relationship Id="rId176" Type="http://schemas.openxmlformats.org/officeDocument/2006/relationships/customXml" Target="../ink/ink964.xml"/><Relationship Id="rId17" Type="http://schemas.openxmlformats.org/officeDocument/2006/relationships/customXml" Target="../ink/ink884.xml"/><Relationship Id="rId38" Type="http://schemas.openxmlformats.org/officeDocument/2006/relationships/image" Target="../media/image882.png"/><Relationship Id="rId59" Type="http://schemas.openxmlformats.org/officeDocument/2006/relationships/customXml" Target="../ink/ink905.xml"/><Relationship Id="rId103" Type="http://schemas.openxmlformats.org/officeDocument/2006/relationships/customXml" Target="../ink/ink927.xml"/><Relationship Id="rId124" Type="http://schemas.openxmlformats.org/officeDocument/2006/relationships/image" Target="../media/image35.png"/><Relationship Id="rId70" Type="http://schemas.openxmlformats.org/officeDocument/2006/relationships/image" Target="../media/image898.png"/><Relationship Id="rId91" Type="http://schemas.openxmlformats.org/officeDocument/2006/relationships/customXml" Target="../ink/ink921.xml"/><Relationship Id="rId145" Type="http://schemas.openxmlformats.org/officeDocument/2006/relationships/customXml" Target="../ink/ink948.xml"/><Relationship Id="rId166" Type="http://schemas.openxmlformats.org/officeDocument/2006/relationships/customXml" Target="../ink/ink959.xml"/><Relationship Id="rId187" Type="http://schemas.openxmlformats.org/officeDocument/2006/relationships/image" Target="../media/image955.png"/><Relationship Id="rId1" Type="http://schemas.openxmlformats.org/officeDocument/2006/relationships/slideLayout" Target="../slideLayouts/slideLayout7.xml"/><Relationship Id="rId28" Type="http://schemas.openxmlformats.org/officeDocument/2006/relationships/image" Target="../media/image877.png"/><Relationship Id="rId49" Type="http://schemas.openxmlformats.org/officeDocument/2006/relationships/customXml" Target="../ink/ink900.xml"/><Relationship Id="rId114" Type="http://schemas.openxmlformats.org/officeDocument/2006/relationships/image" Target="../media/image920.png"/><Relationship Id="rId60" Type="http://schemas.openxmlformats.org/officeDocument/2006/relationships/image" Target="../media/image893.png"/><Relationship Id="rId81" Type="http://schemas.openxmlformats.org/officeDocument/2006/relationships/customXml" Target="../ink/ink916.xml"/><Relationship Id="rId135" Type="http://schemas.openxmlformats.org/officeDocument/2006/relationships/customXml" Target="../ink/ink943.xml"/><Relationship Id="rId156" Type="http://schemas.openxmlformats.org/officeDocument/2006/relationships/image" Target="../media/image940.png"/><Relationship Id="rId177" Type="http://schemas.openxmlformats.org/officeDocument/2006/relationships/image" Target="../media/image950.png"/><Relationship Id="rId18" Type="http://schemas.openxmlformats.org/officeDocument/2006/relationships/image" Target="../media/image872.png"/><Relationship Id="rId39" Type="http://schemas.openxmlformats.org/officeDocument/2006/relationships/customXml" Target="../ink/ink89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54.xml"/><Relationship Id="rId3" Type="http://schemas.openxmlformats.org/officeDocument/2006/relationships/image" Target="../media/image1435.png"/><Relationship Id="rId7" Type="http://schemas.openxmlformats.org/officeDocument/2006/relationships/image" Target="../media/image1610.png"/><Relationship Id="rId2" Type="http://schemas.openxmlformats.org/officeDocument/2006/relationships/customXml" Target="../ink/ink51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53.xml"/><Relationship Id="rId11" Type="http://schemas.openxmlformats.org/officeDocument/2006/relationships/image" Target="../media/image1810.png"/><Relationship Id="rId5" Type="http://schemas.openxmlformats.org/officeDocument/2006/relationships/image" Target="../media/image1510.png"/><Relationship Id="rId10" Type="http://schemas.openxmlformats.org/officeDocument/2006/relationships/customXml" Target="../ink/ink55.xml"/><Relationship Id="rId4" Type="http://schemas.openxmlformats.org/officeDocument/2006/relationships/customXml" Target="../ink/ink52.xml"/><Relationship Id="rId9" Type="http://schemas.openxmlformats.org/officeDocument/2006/relationships/image" Target="../media/image1710.png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customXml" Target="../ink/ink979.xml"/><Relationship Id="rId18" Type="http://schemas.openxmlformats.org/officeDocument/2006/relationships/image" Target="../media/image967.png"/><Relationship Id="rId26" Type="http://schemas.openxmlformats.org/officeDocument/2006/relationships/customXml" Target="../ink/ink986.xml"/><Relationship Id="rId39" Type="http://schemas.openxmlformats.org/officeDocument/2006/relationships/image" Target="../media/image977.png"/><Relationship Id="rId21" Type="http://schemas.openxmlformats.org/officeDocument/2006/relationships/customXml" Target="../ink/ink983.xml"/><Relationship Id="rId34" Type="http://schemas.openxmlformats.org/officeDocument/2006/relationships/customXml" Target="../ink/ink990.xml"/><Relationship Id="rId7" Type="http://schemas.openxmlformats.org/officeDocument/2006/relationships/customXml" Target="../ink/ink976.xml"/><Relationship Id="rId2" Type="http://schemas.openxmlformats.org/officeDocument/2006/relationships/customXml" Target="../ink/ink974.xml"/><Relationship Id="rId16" Type="http://schemas.openxmlformats.org/officeDocument/2006/relationships/image" Target="../media/image966.png"/><Relationship Id="rId20" Type="http://schemas.openxmlformats.org/officeDocument/2006/relationships/image" Target="../media/image968.png"/><Relationship Id="rId29" Type="http://schemas.openxmlformats.org/officeDocument/2006/relationships/image" Target="../media/image972.png"/><Relationship Id="rId41" Type="http://schemas.openxmlformats.org/officeDocument/2006/relationships/image" Target="../media/image97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61.png"/><Relationship Id="rId11" Type="http://schemas.openxmlformats.org/officeDocument/2006/relationships/customXml" Target="../ink/ink978.xml"/><Relationship Id="rId24" Type="http://schemas.openxmlformats.org/officeDocument/2006/relationships/customXml" Target="../ink/ink985.xml"/><Relationship Id="rId32" Type="http://schemas.openxmlformats.org/officeDocument/2006/relationships/customXml" Target="../ink/ink989.xml"/><Relationship Id="rId37" Type="http://schemas.openxmlformats.org/officeDocument/2006/relationships/image" Target="../media/image976.png"/><Relationship Id="rId40" Type="http://schemas.openxmlformats.org/officeDocument/2006/relationships/customXml" Target="../ink/ink993.xml"/><Relationship Id="rId5" Type="http://schemas.openxmlformats.org/officeDocument/2006/relationships/customXml" Target="../ink/ink975.xml"/><Relationship Id="rId15" Type="http://schemas.openxmlformats.org/officeDocument/2006/relationships/customXml" Target="../ink/ink980.xml"/><Relationship Id="rId23" Type="http://schemas.openxmlformats.org/officeDocument/2006/relationships/customXml" Target="../ink/ink984.xml"/><Relationship Id="rId28" Type="http://schemas.openxmlformats.org/officeDocument/2006/relationships/customXml" Target="../ink/ink987.xml"/><Relationship Id="rId36" Type="http://schemas.openxmlformats.org/officeDocument/2006/relationships/customXml" Target="../ink/ink991.xml"/><Relationship Id="rId10" Type="http://schemas.openxmlformats.org/officeDocument/2006/relationships/image" Target="../media/image963.png"/><Relationship Id="rId19" Type="http://schemas.openxmlformats.org/officeDocument/2006/relationships/customXml" Target="../ink/ink982.xml"/><Relationship Id="rId31" Type="http://schemas.openxmlformats.org/officeDocument/2006/relationships/image" Target="../media/image973.png"/><Relationship Id="rId4" Type="http://schemas.openxmlformats.org/officeDocument/2006/relationships/image" Target="../media/image960.png"/><Relationship Id="rId9" Type="http://schemas.openxmlformats.org/officeDocument/2006/relationships/customXml" Target="../ink/ink977.xml"/><Relationship Id="rId14" Type="http://schemas.openxmlformats.org/officeDocument/2006/relationships/image" Target="../media/image965.png"/><Relationship Id="rId22" Type="http://schemas.openxmlformats.org/officeDocument/2006/relationships/image" Target="../media/image969.png"/><Relationship Id="rId27" Type="http://schemas.openxmlformats.org/officeDocument/2006/relationships/image" Target="../media/image971.png"/><Relationship Id="rId30" Type="http://schemas.openxmlformats.org/officeDocument/2006/relationships/customXml" Target="../ink/ink988.xml"/><Relationship Id="rId35" Type="http://schemas.openxmlformats.org/officeDocument/2006/relationships/image" Target="../media/image975.png"/><Relationship Id="rId8" Type="http://schemas.openxmlformats.org/officeDocument/2006/relationships/image" Target="../media/image962.png"/><Relationship Id="rId3" Type="http://schemas.openxmlformats.org/officeDocument/2006/relationships/image" Target="../media/image35.png"/><Relationship Id="rId12" Type="http://schemas.openxmlformats.org/officeDocument/2006/relationships/image" Target="../media/image964.png"/><Relationship Id="rId17" Type="http://schemas.openxmlformats.org/officeDocument/2006/relationships/customXml" Target="../ink/ink981.xml"/><Relationship Id="rId25" Type="http://schemas.openxmlformats.org/officeDocument/2006/relationships/image" Target="../media/image970.png"/><Relationship Id="rId33" Type="http://schemas.openxmlformats.org/officeDocument/2006/relationships/image" Target="../media/image974.png"/><Relationship Id="rId38" Type="http://schemas.openxmlformats.org/officeDocument/2006/relationships/customXml" Target="../ink/ink992.xml"/></Relationships>
</file>

<file path=ppt/slides/_rels/slide2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035.png"/><Relationship Id="rId21" Type="http://schemas.openxmlformats.org/officeDocument/2006/relationships/image" Target="../media/image988.png"/><Relationship Id="rId42" Type="http://schemas.openxmlformats.org/officeDocument/2006/relationships/customXml" Target="../ink/ink1014.xml"/><Relationship Id="rId63" Type="http://schemas.openxmlformats.org/officeDocument/2006/relationships/image" Target="../media/image1008.png"/><Relationship Id="rId84" Type="http://schemas.openxmlformats.org/officeDocument/2006/relationships/customXml" Target="../ink/ink1035.xml"/><Relationship Id="rId138" Type="http://schemas.openxmlformats.org/officeDocument/2006/relationships/customXml" Target="../ink/ink1062.xml"/><Relationship Id="rId159" Type="http://schemas.openxmlformats.org/officeDocument/2006/relationships/image" Target="../media/image1055.png"/><Relationship Id="rId170" Type="http://schemas.openxmlformats.org/officeDocument/2006/relationships/customXml" Target="../ink/ink1078.xml"/><Relationship Id="rId191" Type="http://schemas.openxmlformats.org/officeDocument/2006/relationships/image" Target="../media/image1071.png"/><Relationship Id="rId107" Type="http://schemas.openxmlformats.org/officeDocument/2006/relationships/image" Target="../media/image1030.png"/><Relationship Id="rId11" Type="http://schemas.openxmlformats.org/officeDocument/2006/relationships/image" Target="../media/image983.png"/><Relationship Id="rId32" Type="http://schemas.openxmlformats.org/officeDocument/2006/relationships/customXml" Target="../ink/ink1009.xml"/><Relationship Id="rId53" Type="http://schemas.openxmlformats.org/officeDocument/2006/relationships/image" Target="../media/image1003.png"/><Relationship Id="rId74" Type="http://schemas.openxmlformats.org/officeDocument/2006/relationships/customXml" Target="../ink/ink1030.xml"/><Relationship Id="rId128" Type="http://schemas.openxmlformats.org/officeDocument/2006/relationships/customXml" Target="../ink/ink1057.xml"/><Relationship Id="rId149" Type="http://schemas.openxmlformats.org/officeDocument/2006/relationships/image" Target="../media/image1050.png"/><Relationship Id="rId5" Type="http://schemas.openxmlformats.org/officeDocument/2006/relationships/image" Target="../media/image980.png"/><Relationship Id="rId95" Type="http://schemas.openxmlformats.org/officeDocument/2006/relationships/image" Target="../media/image1024.png"/><Relationship Id="rId160" Type="http://schemas.openxmlformats.org/officeDocument/2006/relationships/customXml" Target="../ink/ink1073.xml"/><Relationship Id="rId181" Type="http://schemas.openxmlformats.org/officeDocument/2006/relationships/image" Target="../media/image1066.png"/><Relationship Id="rId22" Type="http://schemas.openxmlformats.org/officeDocument/2006/relationships/customXml" Target="../ink/ink1004.xml"/><Relationship Id="rId43" Type="http://schemas.openxmlformats.org/officeDocument/2006/relationships/image" Target="../media/image998.png"/><Relationship Id="rId64" Type="http://schemas.openxmlformats.org/officeDocument/2006/relationships/customXml" Target="../ink/ink1025.xml"/><Relationship Id="rId118" Type="http://schemas.openxmlformats.org/officeDocument/2006/relationships/customXml" Target="../ink/ink1052.xml"/><Relationship Id="rId139" Type="http://schemas.openxmlformats.org/officeDocument/2006/relationships/image" Target="../media/image21.png"/><Relationship Id="rId85" Type="http://schemas.openxmlformats.org/officeDocument/2006/relationships/image" Target="../media/image1019.png"/><Relationship Id="rId150" Type="http://schemas.openxmlformats.org/officeDocument/2006/relationships/customXml" Target="../ink/ink1068.xml"/><Relationship Id="rId171" Type="http://schemas.openxmlformats.org/officeDocument/2006/relationships/image" Target="../media/image1061.png"/><Relationship Id="rId12" Type="http://schemas.openxmlformats.org/officeDocument/2006/relationships/customXml" Target="../ink/ink999.xml"/><Relationship Id="rId33" Type="http://schemas.openxmlformats.org/officeDocument/2006/relationships/image" Target="../media/image993.png"/><Relationship Id="rId108" Type="http://schemas.openxmlformats.org/officeDocument/2006/relationships/customXml" Target="../ink/ink1047.xml"/><Relationship Id="rId129" Type="http://schemas.openxmlformats.org/officeDocument/2006/relationships/image" Target="../media/image1041.png"/><Relationship Id="rId54" Type="http://schemas.openxmlformats.org/officeDocument/2006/relationships/customXml" Target="../ink/ink1020.xml"/><Relationship Id="rId75" Type="http://schemas.openxmlformats.org/officeDocument/2006/relationships/image" Target="../media/image1014.png"/><Relationship Id="rId96" Type="http://schemas.openxmlformats.org/officeDocument/2006/relationships/customXml" Target="../ink/ink1041.xml"/><Relationship Id="rId140" Type="http://schemas.openxmlformats.org/officeDocument/2006/relationships/customXml" Target="../ink/ink1063.xml"/><Relationship Id="rId161" Type="http://schemas.openxmlformats.org/officeDocument/2006/relationships/image" Target="../media/image1056.png"/><Relationship Id="rId182" Type="http://schemas.openxmlformats.org/officeDocument/2006/relationships/customXml" Target="../ink/ink1084.xml"/><Relationship Id="rId6" Type="http://schemas.openxmlformats.org/officeDocument/2006/relationships/customXml" Target="../ink/ink996.xml"/><Relationship Id="rId23" Type="http://schemas.openxmlformats.org/officeDocument/2006/relationships/image" Target="../media/image989.png"/><Relationship Id="rId119" Type="http://schemas.openxmlformats.org/officeDocument/2006/relationships/image" Target="../media/image1036.png"/><Relationship Id="rId44" Type="http://schemas.openxmlformats.org/officeDocument/2006/relationships/customXml" Target="../ink/ink1015.xml"/><Relationship Id="rId65" Type="http://schemas.openxmlformats.org/officeDocument/2006/relationships/image" Target="../media/image1009.png"/><Relationship Id="rId86" Type="http://schemas.openxmlformats.org/officeDocument/2006/relationships/customXml" Target="../ink/ink1036.xml"/><Relationship Id="rId130" Type="http://schemas.openxmlformats.org/officeDocument/2006/relationships/customXml" Target="../ink/ink1058.xml"/><Relationship Id="rId151" Type="http://schemas.openxmlformats.org/officeDocument/2006/relationships/image" Target="../media/image1051.png"/><Relationship Id="rId172" Type="http://schemas.openxmlformats.org/officeDocument/2006/relationships/customXml" Target="../ink/ink1079.xml"/><Relationship Id="rId13" Type="http://schemas.openxmlformats.org/officeDocument/2006/relationships/image" Target="../media/image984.png"/><Relationship Id="rId18" Type="http://schemas.openxmlformats.org/officeDocument/2006/relationships/customXml" Target="../ink/ink1002.xml"/><Relationship Id="rId39" Type="http://schemas.openxmlformats.org/officeDocument/2006/relationships/image" Target="../media/image996.png"/><Relationship Id="rId109" Type="http://schemas.openxmlformats.org/officeDocument/2006/relationships/image" Target="../media/image1031.png"/><Relationship Id="rId34" Type="http://schemas.openxmlformats.org/officeDocument/2006/relationships/customXml" Target="../ink/ink1010.xml"/><Relationship Id="rId50" Type="http://schemas.openxmlformats.org/officeDocument/2006/relationships/customXml" Target="../ink/ink1018.xml"/><Relationship Id="rId55" Type="http://schemas.openxmlformats.org/officeDocument/2006/relationships/image" Target="../media/image1004.png"/><Relationship Id="rId76" Type="http://schemas.openxmlformats.org/officeDocument/2006/relationships/customXml" Target="../ink/ink1031.xml"/><Relationship Id="rId97" Type="http://schemas.openxmlformats.org/officeDocument/2006/relationships/image" Target="../media/image1025.png"/><Relationship Id="rId104" Type="http://schemas.openxmlformats.org/officeDocument/2006/relationships/customXml" Target="../ink/ink1045.xml"/><Relationship Id="rId120" Type="http://schemas.openxmlformats.org/officeDocument/2006/relationships/customXml" Target="../ink/ink1053.xml"/><Relationship Id="rId125" Type="http://schemas.openxmlformats.org/officeDocument/2006/relationships/image" Target="../media/image1039.png"/><Relationship Id="rId141" Type="http://schemas.openxmlformats.org/officeDocument/2006/relationships/image" Target="../media/image1046.png"/><Relationship Id="rId146" Type="http://schemas.openxmlformats.org/officeDocument/2006/relationships/customXml" Target="../ink/ink1066.xml"/><Relationship Id="rId167" Type="http://schemas.openxmlformats.org/officeDocument/2006/relationships/image" Target="../media/image1059.png"/><Relationship Id="rId188" Type="http://schemas.openxmlformats.org/officeDocument/2006/relationships/customXml" Target="../ink/ink1087.xml"/><Relationship Id="rId7" Type="http://schemas.openxmlformats.org/officeDocument/2006/relationships/image" Target="../media/image981.png"/><Relationship Id="rId71" Type="http://schemas.openxmlformats.org/officeDocument/2006/relationships/image" Target="../media/image1012.png"/><Relationship Id="rId92" Type="http://schemas.openxmlformats.org/officeDocument/2006/relationships/customXml" Target="../ink/ink1039.xml"/><Relationship Id="rId162" Type="http://schemas.openxmlformats.org/officeDocument/2006/relationships/customXml" Target="../ink/ink1074.xml"/><Relationship Id="rId183" Type="http://schemas.openxmlformats.org/officeDocument/2006/relationships/image" Target="../media/image1067.png"/><Relationship Id="rId2" Type="http://schemas.openxmlformats.org/officeDocument/2006/relationships/customXml" Target="../ink/ink994.xml"/><Relationship Id="rId29" Type="http://schemas.openxmlformats.org/officeDocument/2006/relationships/image" Target="../media/image992.png"/><Relationship Id="rId24" Type="http://schemas.openxmlformats.org/officeDocument/2006/relationships/customXml" Target="../ink/ink1005.xml"/><Relationship Id="rId40" Type="http://schemas.openxmlformats.org/officeDocument/2006/relationships/customXml" Target="../ink/ink1013.xml"/><Relationship Id="rId45" Type="http://schemas.openxmlformats.org/officeDocument/2006/relationships/image" Target="../media/image999.png"/><Relationship Id="rId66" Type="http://schemas.openxmlformats.org/officeDocument/2006/relationships/customXml" Target="../ink/ink1026.xml"/><Relationship Id="rId87" Type="http://schemas.openxmlformats.org/officeDocument/2006/relationships/image" Target="../media/image1020.png"/><Relationship Id="rId110" Type="http://schemas.openxmlformats.org/officeDocument/2006/relationships/customXml" Target="../ink/ink1048.xml"/><Relationship Id="rId115" Type="http://schemas.openxmlformats.org/officeDocument/2006/relationships/image" Target="../media/image1034.png"/><Relationship Id="rId131" Type="http://schemas.openxmlformats.org/officeDocument/2006/relationships/image" Target="../media/image1042.png"/><Relationship Id="rId136" Type="http://schemas.openxmlformats.org/officeDocument/2006/relationships/customXml" Target="../ink/ink1061.xml"/><Relationship Id="rId157" Type="http://schemas.openxmlformats.org/officeDocument/2006/relationships/image" Target="../media/image1054.png"/><Relationship Id="rId178" Type="http://schemas.openxmlformats.org/officeDocument/2006/relationships/customXml" Target="../ink/ink1082.xml"/><Relationship Id="rId61" Type="http://schemas.openxmlformats.org/officeDocument/2006/relationships/image" Target="../media/image1007.png"/><Relationship Id="rId82" Type="http://schemas.openxmlformats.org/officeDocument/2006/relationships/customXml" Target="../ink/ink1034.xml"/><Relationship Id="rId152" Type="http://schemas.openxmlformats.org/officeDocument/2006/relationships/customXml" Target="../ink/ink1069.xml"/><Relationship Id="rId173" Type="http://schemas.openxmlformats.org/officeDocument/2006/relationships/image" Target="../media/image1062.png"/><Relationship Id="rId19" Type="http://schemas.openxmlformats.org/officeDocument/2006/relationships/image" Target="../media/image987.png"/><Relationship Id="rId14" Type="http://schemas.openxmlformats.org/officeDocument/2006/relationships/customXml" Target="../ink/ink1000.xml"/><Relationship Id="rId30" Type="http://schemas.openxmlformats.org/officeDocument/2006/relationships/customXml" Target="../ink/ink1008.xml"/><Relationship Id="rId35" Type="http://schemas.openxmlformats.org/officeDocument/2006/relationships/image" Target="../media/image994.png"/><Relationship Id="rId56" Type="http://schemas.openxmlformats.org/officeDocument/2006/relationships/customXml" Target="../ink/ink1021.xml"/><Relationship Id="rId77" Type="http://schemas.openxmlformats.org/officeDocument/2006/relationships/image" Target="../media/image1015.png"/><Relationship Id="rId100" Type="http://schemas.openxmlformats.org/officeDocument/2006/relationships/customXml" Target="../ink/ink1043.xml"/><Relationship Id="rId105" Type="http://schemas.openxmlformats.org/officeDocument/2006/relationships/image" Target="../media/image1029.png"/><Relationship Id="rId126" Type="http://schemas.openxmlformats.org/officeDocument/2006/relationships/customXml" Target="../ink/ink1056.xml"/><Relationship Id="rId147" Type="http://schemas.openxmlformats.org/officeDocument/2006/relationships/image" Target="../media/image1049.png"/><Relationship Id="rId168" Type="http://schemas.openxmlformats.org/officeDocument/2006/relationships/customXml" Target="../ink/ink1077.xml"/><Relationship Id="rId8" Type="http://schemas.openxmlformats.org/officeDocument/2006/relationships/customXml" Target="../ink/ink997.xml"/><Relationship Id="rId51" Type="http://schemas.openxmlformats.org/officeDocument/2006/relationships/image" Target="../media/image1002.png"/><Relationship Id="rId72" Type="http://schemas.openxmlformats.org/officeDocument/2006/relationships/customXml" Target="../ink/ink1029.xml"/><Relationship Id="rId93" Type="http://schemas.openxmlformats.org/officeDocument/2006/relationships/image" Target="../media/image1023.png"/><Relationship Id="rId98" Type="http://schemas.openxmlformats.org/officeDocument/2006/relationships/customXml" Target="../ink/ink1042.xml"/><Relationship Id="rId121" Type="http://schemas.openxmlformats.org/officeDocument/2006/relationships/image" Target="../media/image1037.png"/><Relationship Id="rId142" Type="http://schemas.openxmlformats.org/officeDocument/2006/relationships/customXml" Target="../ink/ink1064.xml"/><Relationship Id="rId163" Type="http://schemas.openxmlformats.org/officeDocument/2006/relationships/image" Target="../media/image1057.png"/><Relationship Id="rId184" Type="http://schemas.openxmlformats.org/officeDocument/2006/relationships/customXml" Target="../ink/ink1085.xml"/><Relationship Id="rId189" Type="http://schemas.openxmlformats.org/officeDocument/2006/relationships/image" Target="../media/image1070.png"/><Relationship Id="rId3" Type="http://schemas.openxmlformats.org/officeDocument/2006/relationships/image" Target="../media/image979.png"/><Relationship Id="rId25" Type="http://schemas.openxmlformats.org/officeDocument/2006/relationships/image" Target="../media/image990.png"/><Relationship Id="rId46" Type="http://schemas.openxmlformats.org/officeDocument/2006/relationships/customXml" Target="../ink/ink1016.xml"/><Relationship Id="rId67" Type="http://schemas.openxmlformats.org/officeDocument/2006/relationships/image" Target="../media/image1010.png"/><Relationship Id="rId116" Type="http://schemas.openxmlformats.org/officeDocument/2006/relationships/customXml" Target="../ink/ink1051.xml"/><Relationship Id="rId137" Type="http://schemas.openxmlformats.org/officeDocument/2006/relationships/image" Target="../media/image1045.png"/><Relationship Id="rId158" Type="http://schemas.openxmlformats.org/officeDocument/2006/relationships/customXml" Target="../ink/ink1072.xml"/><Relationship Id="rId20" Type="http://schemas.openxmlformats.org/officeDocument/2006/relationships/customXml" Target="../ink/ink1003.xml"/><Relationship Id="rId41" Type="http://schemas.openxmlformats.org/officeDocument/2006/relationships/image" Target="../media/image997.png"/><Relationship Id="rId62" Type="http://schemas.openxmlformats.org/officeDocument/2006/relationships/customXml" Target="../ink/ink1024.xml"/><Relationship Id="rId83" Type="http://schemas.openxmlformats.org/officeDocument/2006/relationships/image" Target="../media/image1018.png"/><Relationship Id="rId88" Type="http://schemas.openxmlformats.org/officeDocument/2006/relationships/customXml" Target="../ink/ink1037.xml"/><Relationship Id="rId111" Type="http://schemas.openxmlformats.org/officeDocument/2006/relationships/image" Target="../media/image1032.png"/><Relationship Id="rId132" Type="http://schemas.openxmlformats.org/officeDocument/2006/relationships/customXml" Target="../ink/ink1059.xml"/><Relationship Id="rId153" Type="http://schemas.openxmlformats.org/officeDocument/2006/relationships/image" Target="../media/image1052.png"/><Relationship Id="rId174" Type="http://schemas.openxmlformats.org/officeDocument/2006/relationships/customXml" Target="../ink/ink1080.xml"/><Relationship Id="rId179" Type="http://schemas.openxmlformats.org/officeDocument/2006/relationships/image" Target="../media/image1065.png"/><Relationship Id="rId190" Type="http://schemas.openxmlformats.org/officeDocument/2006/relationships/customXml" Target="../ink/ink1088.xml"/><Relationship Id="rId15" Type="http://schemas.openxmlformats.org/officeDocument/2006/relationships/image" Target="../media/image985.png"/><Relationship Id="rId36" Type="http://schemas.openxmlformats.org/officeDocument/2006/relationships/customXml" Target="../ink/ink1011.xml"/><Relationship Id="rId57" Type="http://schemas.openxmlformats.org/officeDocument/2006/relationships/image" Target="../media/image1005.png"/><Relationship Id="rId106" Type="http://schemas.openxmlformats.org/officeDocument/2006/relationships/customXml" Target="../ink/ink1046.xml"/><Relationship Id="rId127" Type="http://schemas.openxmlformats.org/officeDocument/2006/relationships/image" Target="../media/image1040.png"/><Relationship Id="rId10" Type="http://schemas.openxmlformats.org/officeDocument/2006/relationships/customXml" Target="../ink/ink998.xml"/><Relationship Id="rId31" Type="http://schemas.openxmlformats.org/officeDocument/2006/relationships/image" Target="../media/image35.png"/><Relationship Id="rId52" Type="http://schemas.openxmlformats.org/officeDocument/2006/relationships/customXml" Target="../ink/ink1019.xml"/><Relationship Id="rId73" Type="http://schemas.openxmlformats.org/officeDocument/2006/relationships/image" Target="../media/image1013.png"/><Relationship Id="rId78" Type="http://schemas.openxmlformats.org/officeDocument/2006/relationships/customXml" Target="../ink/ink1032.xml"/><Relationship Id="rId94" Type="http://schemas.openxmlformats.org/officeDocument/2006/relationships/customXml" Target="../ink/ink1040.xml"/><Relationship Id="rId99" Type="http://schemas.openxmlformats.org/officeDocument/2006/relationships/image" Target="../media/image1026.png"/><Relationship Id="rId101" Type="http://schemas.openxmlformats.org/officeDocument/2006/relationships/image" Target="../media/image1027.png"/><Relationship Id="rId122" Type="http://schemas.openxmlformats.org/officeDocument/2006/relationships/customXml" Target="../ink/ink1054.xml"/><Relationship Id="rId143" Type="http://schemas.openxmlformats.org/officeDocument/2006/relationships/image" Target="../media/image1047.png"/><Relationship Id="rId148" Type="http://schemas.openxmlformats.org/officeDocument/2006/relationships/customXml" Target="../ink/ink1067.xml"/><Relationship Id="rId164" Type="http://schemas.openxmlformats.org/officeDocument/2006/relationships/customXml" Target="../ink/ink1075.xml"/><Relationship Id="rId169" Type="http://schemas.openxmlformats.org/officeDocument/2006/relationships/image" Target="../media/image1060.png"/><Relationship Id="rId185" Type="http://schemas.openxmlformats.org/officeDocument/2006/relationships/image" Target="../media/image1068.png"/><Relationship Id="rId4" Type="http://schemas.openxmlformats.org/officeDocument/2006/relationships/customXml" Target="../ink/ink995.xml"/><Relationship Id="rId9" Type="http://schemas.openxmlformats.org/officeDocument/2006/relationships/image" Target="../media/image982.png"/><Relationship Id="rId180" Type="http://schemas.openxmlformats.org/officeDocument/2006/relationships/customXml" Target="../ink/ink1083.xml"/><Relationship Id="rId26" Type="http://schemas.openxmlformats.org/officeDocument/2006/relationships/customXml" Target="../ink/ink1006.xml"/><Relationship Id="rId47" Type="http://schemas.openxmlformats.org/officeDocument/2006/relationships/image" Target="../media/image1000.png"/><Relationship Id="rId68" Type="http://schemas.openxmlformats.org/officeDocument/2006/relationships/customXml" Target="../ink/ink1027.xml"/><Relationship Id="rId89" Type="http://schemas.openxmlformats.org/officeDocument/2006/relationships/image" Target="../media/image1021.png"/><Relationship Id="rId112" Type="http://schemas.openxmlformats.org/officeDocument/2006/relationships/customXml" Target="../ink/ink1049.xml"/><Relationship Id="rId133" Type="http://schemas.openxmlformats.org/officeDocument/2006/relationships/image" Target="../media/image1043.png"/><Relationship Id="rId154" Type="http://schemas.openxmlformats.org/officeDocument/2006/relationships/customXml" Target="../ink/ink1070.xml"/><Relationship Id="rId175" Type="http://schemas.openxmlformats.org/officeDocument/2006/relationships/image" Target="../media/image1063.png"/><Relationship Id="rId16" Type="http://schemas.openxmlformats.org/officeDocument/2006/relationships/customXml" Target="../ink/ink1001.xml"/><Relationship Id="rId37" Type="http://schemas.openxmlformats.org/officeDocument/2006/relationships/image" Target="../media/image995.png"/><Relationship Id="rId58" Type="http://schemas.openxmlformats.org/officeDocument/2006/relationships/customXml" Target="../ink/ink1022.xml"/><Relationship Id="rId79" Type="http://schemas.openxmlformats.org/officeDocument/2006/relationships/image" Target="../media/image1016.png"/><Relationship Id="rId102" Type="http://schemas.openxmlformats.org/officeDocument/2006/relationships/customXml" Target="../ink/ink1044.xml"/><Relationship Id="rId123" Type="http://schemas.openxmlformats.org/officeDocument/2006/relationships/image" Target="../media/image1038.png"/><Relationship Id="rId144" Type="http://schemas.openxmlformats.org/officeDocument/2006/relationships/customXml" Target="../ink/ink1065.xml"/><Relationship Id="rId90" Type="http://schemas.openxmlformats.org/officeDocument/2006/relationships/customXml" Target="../ink/ink1038.xml"/><Relationship Id="rId165" Type="http://schemas.openxmlformats.org/officeDocument/2006/relationships/image" Target="../media/image1058.png"/><Relationship Id="rId186" Type="http://schemas.openxmlformats.org/officeDocument/2006/relationships/customXml" Target="../ink/ink1086.xml"/><Relationship Id="rId27" Type="http://schemas.openxmlformats.org/officeDocument/2006/relationships/image" Target="../media/image991.png"/><Relationship Id="rId48" Type="http://schemas.openxmlformats.org/officeDocument/2006/relationships/customXml" Target="../ink/ink1017.xml"/><Relationship Id="rId69" Type="http://schemas.openxmlformats.org/officeDocument/2006/relationships/image" Target="../media/image1011.png"/><Relationship Id="rId113" Type="http://schemas.openxmlformats.org/officeDocument/2006/relationships/image" Target="../media/image1033.png"/><Relationship Id="rId134" Type="http://schemas.openxmlformats.org/officeDocument/2006/relationships/customXml" Target="../ink/ink1060.xml"/><Relationship Id="rId80" Type="http://schemas.openxmlformats.org/officeDocument/2006/relationships/customXml" Target="../ink/ink1033.xml"/><Relationship Id="rId155" Type="http://schemas.openxmlformats.org/officeDocument/2006/relationships/image" Target="../media/image1053.png"/><Relationship Id="rId176" Type="http://schemas.openxmlformats.org/officeDocument/2006/relationships/customXml" Target="../ink/ink1081.xml"/><Relationship Id="rId17" Type="http://schemas.openxmlformats.org/officeDocument/2006/relationships/image" Target="../media/image986.png"/><Relationship Id="rId38" Type="http://schemas.openxmlformats.org/officeDocument/2006/relationships/customXml" Target="../ink/ink1012.xml"/><Relationship Id="rId59" Type="http://schemas.openxmlformats.org/officeDocument/2006/relationships/image" Target="../media/image1006.png"/><Relationship Id="rId103" Type="http://schemas.openxmlformats.org/officeDocument/2006/relationships/image" Target="../media/image1028.png"/><Relationship Id="rId124" Type="http://schemas.openxmlformats.org/officeDocument/2006/relationships/customXml" Target="../ink/ink1055.xml"/><Relationship Id="rId70" Type="http://schemas.openxmlformats.org/officeDocument/2006/relationships/customXml" Target="../ink/ink1028.xml"/><Relationship Id="rId91" Type="http://schemas.openxmlformats.org/officeDocument/2006/relationships/image" Target="../media/image1022.png"/><Relationship Id="rId145" Type="http://schemas.openxmlformats.org/officeDocument/2006/relationships/image" Target="../media/image1048.png"/><Relationship Id="rId166" Type="http://schemas.openxmlformats.org/officeDocument/2006/relationships/customXml" Target="../ink/ink1076.xml"/><Relationship Id="rId187" Type="http://schemas.openxmlformats.org/officeDocument/2006/relationships/image" Target="../media/image1069.png"/><Relationship Id="rId1" Type="http://schemas.openxmlformats.org/officeDocument/2006/relationships/slideLayout" Target="../slideLayouts/slideLayout7.xml"/><Relationship Id="rId28" Type="http://schemas.openxmlformats.org/officeDocument/2006/relationships/customXml" Target="../ink/ink1007.xml"/><Relationship Id="rId49" Type="http://schemas.openxmlformats.org/officeDocument/2006/relationships/image" Target="../media/image1001.png"/><Relationship Id="rId114" Type="http://schemas.openxmlformats.org/officeDocument/2006/relationships/customXml" Target="../ink/ink1050.xml"/><Relationship Id="rId60" Type="http://schemas.openxmlformats.org/officeDocument/2006/relationships/customXml" Target="../ink/ink1023.xml"/><Relationship Id="rId81" Type="http://schemas.openxmlformats.org/officeDocument/2006/relationships/image" Target="../media/image1017.png"/><Relationship Id="rId135" Type="http://schemas.openxmlformats.org/officeDocument/2006/relationships/image" Target="../media/image1044.png"/><Relationship Id="rId156" Type="http://schemas.openxmlformats.org/officeDocument/2006/relationships/customXml" Target="../ink/ink1071.xml"/><Relationship Id="rId177" Type="http://schemas.openxmlformats.org/officeDocument/2006/relationships/image" Target="../media/image1064.png"/></Relationships>
</file>

<file path=ppt/slides/_rels/slide2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129.png"/><Relationship Id="rId21" Type="http://schemas.openxmlformats.org/officeDocument/2006/relationships/image" Target="../media/image1081.png"/><Relationship Id="rId42" Type="http://schemas.openxmlformats.org/officeDocument/2006/relationships/customXml" Target="../ink/ink1109.xml"/><Relationship Id="rId63" Type="http://schemas.openxmlformats.org/officeDocument/2006/relationships/image" Target="../media/image1102.png"/><Relationship Id="rId84" Type="http://schemas.openxmlformats.org/officeDocument/2006/relationships/customXml" Target="../ink/ink1130.xml"/><Relationship Id="rId138" Type="http://schemas.openxmlformats.org/officeDocument/2006/relationships/customXml" Target="../ink/ink1157.xml"/><Relationship Id="rId159" Type="http://schemas.openxmlformats.org/officeDocument/2006/relationships/image" Target="../media/image1149.png"/><Relationship Id="rId170" Type="http://schemas.openxmlformats.org/officeDocument/2006/relationships/customXml" Target="../ink/ink1173.xml"/><Relationship Id="rId191" Type="http://schemas.openxmlformats.org/officeDocument/2006/relationships/image" Target="../media/image1164.png"/><Relationship Id="rId205" Type="http://schemas.openxmlformats.org/officeDocument/2006/relationships/image" Target="../media/image1170.png"/><Relationship Id="rId107" Type="http://schemas.openxmlformats.org/officeDocument/2006/relationships/image" Target="../media/image1124.png"/><Relationship Id="rId11" Type="http://schemas.openxmlformats.org/officeDocument/2006/relationships/image" Target="../media/image1076.png"/><Relationship Id="rId32" Type="http://schemas.openxmlformats.org/officeDocument/2006/relationships/customXml" Target="../ink/ink1104.xml"/><Relationship Id="rId53" Type="http://schemas.openxmlformats.org/officeDocument/2006/relationships/image" Target="../media/image1097.png"/><Relationship Id="rId74" Type="http://schemas.openxmlformats.org/officeDocument/2006/relationships/customXml" Target="../ink/ink1125.xml"/><Relationship Id="rId128" Type="http://schemas.openxmlformats.org/officeDocument/2006/relationships/customXml" Target="../ink/ink1152.xml"/><Relationship Id="rId149" Type="http://schemas.openxmlformats.org/officeDocument/2006/relationships/image" Target="../media/image1145.png"/><Relationship Id="rId5" Type="http://schemas.openxmlformats.org/officeDocument/2006/relationships/image" Target="../media/image1073.png"/><Relationship Id="rId95" Type="http://schemas.openxmlformats.org/officeDocument/2006/relationships/image" Target="../media/image1118.png"/><Relationship Id="rId160" Type="http://schemas.openxmlformats.org/officeDocument/2006/relationships/customXml" Target="../ink/ink1168.xml"/><Relationship Id="rId181" Type="http://schemas.openxmlformats.org/officeDocument/2006/relationships/image" Target="../media/image1159.png"/><Relationship Id="rId216" Type="http://schemas.openxmlformats.org/officeDocument/2006/relationships/customXml" Target="../ink/ink1196.xml"/><Relationship Id="rId22" Type="http://schemas.openxmlformats.org/officeDocument/2006/relationships/customXml" Target="../ink/ink1099.xml"/><Relationship Id="rId43" Type="http://schemas.openxmlformats.org/officeDocument/2006/relationships/image" Target="../media/image1092.png"/><Relationship Id="rId64" Type="http://schemas.openxmlformats.org/officeDocument/2006/relationships/customXml" Target="../ink/ink1120.xml"/><Relationship Id="rId118" Type="http://schemas.openxmlformats.org/officeDocument/2006/relationships/customXml" Target="../ink/ink1147.xml"/><Relationship Id="rId139" Type="http://schemas.openxmlformats.org/officeDocument/2006/relationships/image" Target="../media/image1140.png"/><Relationship Id="rId85" Type="http://schemas.openxmlformats.org/officeDocument/2006/relationships/image" Target="../media/image1113.png"/><Relationship Id="rId150" Type="http://schemas.openxmlformats.org/officeDocument/2006/relationships/customXml" Target="../ink/ink1163.xml"/><Relationship Id="rId171" Type="http://schemas.openxmlformats.org/officeDocument/2006/relationships/image" Target="../media/image1154.png"/><Relationship Id="rId192" Type="http://schemas.openxmlformats.org/officeDocument/2006/relationships/customXml" Target="../ink/ink1184.xml"/><Relationship Id="rId206" Type="http://schemas.openxmlformats.org/officeDocument/2006/relationships/customXml" Target="../ink/ink1191.xml"/><Relationship Id="rId12" Type="http://schemas.openxmlformats.org/officeDocument/2006/relationships/customXml" Target="../ink/ink1094.xml"/><Relationship Id="rId33" Type="http://schemas.openxmlformats.org/officeDocument/2006/relationships/image" Target="../media/image1087.png"/><Relationship Id="rId108" Type="http://schemas.openxmlformats.org/officeDocument/2006/relationships/customXml" Target="../ink/ink1142.xml"/><Relationship Id="rId129" Type="http://schemas.openxmlformats.org/officeDocument/2006/relationships/image" Target="../media/image1135.png"/><Relationship Id="rId54" Type="http://schemas.openxmlformats.org/officeDocument/2006/relationships/customXml" Target="../ink/ink1115.xml"/><Relationship Id="rId75" Type="http://schemas.openxmlformats.org/officeDocument/2006/relationships/image" Target="../media/image1108.png"/><Relationship Id="rId96" Type="http://schemas.openxmlformats.org/officeDocument/2006/relationships/customXml" Target="../ink/ink1136.xml"/><Relationship Id="rId140" Type="http://schemas.openxmlformats.org/officeDocument/2006/relationships/customXml" Target="../ink/ink1158.xml"/><Relationship Id="rId161" Type="http://schemas.openxmlformats.org/officeDocument/2006/relationships/image" Target="../media/image1150.png"/><Relationship Id="rId182" Type="http://schemas.openxmlformats.org/officeDocument/2006/relationships/customXml" Target="../ink/ink1179.xml"/><Relationship Id="rId217" Type="http://schemas.openxmlformats.org/officeDocument/2006/relationships/image" Target="../media/image1176.png"/><Relationship Id="rId6" Type="http://schemas.openxmlformats.org/officeDocument/2006/relationships/customXml" Target="../ink/ink1091.xml"/><Relationship Id="rId23" Type="http://schemas.openxmlformats.org/officeDocument/2006/relationships/image" Target="../media/image1082.png"/><Relationship Id="rId119" Type="http://schemas.openxmlformats.org/officeDocument/2006/relationships/image" Target="../media/image1130.png"/><Relationship Id="rId44" Type="http://schemas.openxmlformats.org/officeDocument/2006/relationships/customXml" Target="../ink/ink1110.xml"/><Relationship Id="rId65" Type="http://schemas.openxmlformats.org/officeDocument/2006/relationships/image" Target="../media/image1103.png"/><Relationship Id="rId86" Type="http://schemas.openxmlformats.org/officeDocument/2006/relationships/customXml" Target="../ink/ink1131.xml"/><Relationship Id="rId130" Type="http://schemas.openxmlformats.org/officeDocument/2006/relationships/customXml" Target="../ink/ink1153.xml"/><Relationship Id="rId151" Type="http://schemas.openxmlformats.org/officeDocument/2006/relationships/image" Target="../media/image624.png"/><Relationship Id="rId172" Type="http://schemas.openxmlformats.org/officeDocument/2006/relationships/customXml" Target="../ink/ink1174.xml"/><Relationship Id="rId193" Type="http://schemas.openxmlformats.org/officeDocument/2006/relationships/image" Target="../media/image1165.png"/><Relationship Id="rId207" Type="http://schemas.openxmlformats.org/officeDocument/2006/relationships/image" Target="../media/image1171.png"/><Relationship Id="rId13" Type="http://schemas.openxmlformats.org/officeDocument/2006/relationships/image" Target="../media/image1077.png"/><Relationship Id="rId109" Type="http://schemas.openxmlformats.org/officeDocument/2006/relationships/image" Target="../media/image1125.png"/><Relationship Id="rId34" Type="http://schemas.openxmlformats.org/officeDocument/2006/relationships/customXml" Target="../ink/ink1105.xml"/><Relationship Id="rId55" Type="http://schemas.openxmlformats.org/officeDocument/2006/relationships/image" Target="../media/image1098.png"/><Relationship Id="rId76" Type="http://schemas.openxmlformats.org/officeDocument/2006/relationships/customXml" Target="../ink/ink1126.xml"/><Relationship Id="rId97" Type="http://schemas.openxmlformats.org/officeDocument/2006/relationships/image" Target="../media/image1119.png"/><Relationship Id="rId120" Type="http://schemas.openxmlformats.org/officeDocument/2006/relationships/customXml" Target="../ink/ink1148.xml"/><Relationship Id="rId141" Type="http://schemas.openxmlformats.org/officeDocument/2006/relationships/image" Target="../media/image1141.png"/><Relationship Id="rId7" Type="http://schemas.openxmlformats.org/officeDocument/2006/relationships/image" Target="../media/image1074.png"/><Relationship Id="rId162" Type="http://schemas.openxmlformats.org/officeDocument/2006/relationships/customXml" Target="../ink/ink1169.xml"/><Relationship Id="rId183" Type="http://schemas.openxmlformats.org/officeDocument/2006/relationships/image" Target="../media/image1160.png"/><Relationship Id="rId218" Type="http://schemas.openxmlformats.org/officeDocument/2006/relationships/customXml" Target="../ink/ink1197.xml"/><Relationship Id="rId24" Type="http://schemas.openxmlformats.org/officeDocument/2006/relationships/customXml" Target="../ink/ink1100.xml"/><Relationship Id="rId45" Type="http://schemas.openxmlformats.org/officeDocument/2006/relationships/image" Target="../media/image1093.png"/><Relationship Id="rId66" Type="http://schemas.openxmlformats.org/officeDocument/2006/relationships/customXml" Target="../ink/ink1121.xml"/><Relationship Id="rId87" Type="http://schemas.openxmlformats.org/officeDocument/2006/relationships/image" Target="../media/image1114.png"/><Relationship Id="rId110" Type="http://schemas.openxmlformats.org/officeDocument/2006/relationships/customXml" Target="../ink/ink1143.xml"/><Relationship Id="rId131" Type="http://schemas.openxmlformats.org/officeDocument/2006/relationships/image" Target="../media/image1136.png"/><Relationship Id="rId152" Type="http://schemas.openxmlformats.org/officeDocument/2006/relationships/customXml" Target="../ink/ink1164.xml"/><Relationship Id="rId173" Type="http://schemas.openxmlformats.org/officeDocument/2006/relationships/image" Target="../media/image1155.png"/><Relationship Id="rId194" Type="http://schemas.openxmlformats.org/officeDocument/2006/relationships/customXml" Target="../ink/ink1185.xml"/><Relationship Id="rId208" Type="http://schemas.openxmlformats.org/officeDocument/2006/relationships/customXml" Target="../ink/ink1192.xml"/><Relationship Id="rId14" Type="http://schemas.openxmlformats.org/officeDocument/2006/relationships/customXml" Target="../ink/ink1095.xml"/><Relationship Id="rId35" Type="http://schemas.openxmlformats.org/officeDocument/2006/relationships/image" Target="../media/image1088.png"/><Relationship Id="rId56" Type="http://schemas.openxmlformats.org/officeDocument/2006/relationships/customXml" Target="../ink/ink1116.xml"/><Relationship Id="rId77" Type="http://schemas.openxmlformats.org/officeDocument/2006/relationships/image" Target="../media/image1109.png"/><Relationship Id="rId100" Type="http://schemas.openxmlformats.org/officeDocument/2006/relationships/customXml" Target="../ink/ink1138.xml"/><Relationship Id="rId8" Type="http://schemas.openxmlformats.org/officeDocument/2006/relationships/customXml" Target="../ink/ink1092.xml"/><Relationship Id="rId98" Type="http://schemas.openxmlformats.org/officeDocument/2006/relationships/customXml" Target="../ink/ink1137.xml"/><Relationship Id="rId121" Type="http://schemas.openxmlformats.org/officeDocument/2006/relationships/image" Target="../media/image1131.png"/><Relationship Id="rId142" Type="http://schemas.openxmlformats.org/officeDocument/2006/relationships/customXml" Target="../ink/ink1159.xml"/><Relationship Id="rId163" Type="http://schemas.openxmlformats.org/officeDocument/2006/relationships/image" Target="../media/image1151.png"/><Relationship Id="rId184" Type="http://schemas.openxmlformats.org/officeDocument/2006/relationships/customXml" Target="../ink/ink1180.xml"/><Relationship Id="rId219" Type="http://schemas.openxmlformats.org/officeDocument/2006/relationships/image" Target="../media/image1177.png"/><Relationship Id="rId3" Type="http://schemas.openxmlformats.org/officeDocument/2006/relationships/image" Target="../media/image1072.png"/><Relationship Id="rId214" Type="http://schemas.openxmlformats.org/officeDocument/2006/relationships/customXml" Target="../ink/ink1195.xml"/><Relationship Id="rId25" Type="http://schemas.openxmlformats.org/officeDocument/2006/relationships/image" Target="../media/image1083.png"/><Relationship Id="rId46" Type="http://schemas.openxmlformats.org/officeDocument/2006/relationships/customXml" Target="../ink/ink1111.xml"/><Relationship Id="rId67" Type="http://schemas.openxmlformats.org/officeDocument/2006/relationships/image" Target="../media/image1104.png"/><Relationship Id="rId116" Type="http://schemas.openxmlformats.org/officeDocument/2006/relationships/customXml" Target="../ink/ink1146.xml"/><Relationship Id="rId137" Type="http://schemas.openxmlformats.org/officeDocument/2006/relationships/image" Target="../media/image1139.png"/><Relationship Id="rId158" Type="http://schemas.openxmlformats.org/officeDocument/2006/relationships/customXml" Target="../ink/ink1167.xml"/><Relationship Id="rId20" Type="http://schemas.openxmlformats.org/officeDocument/2006/relationships/customXml" Target="../ink/ink1098.xml"/><Relationship Id="rId41" Type="http://schemas.openxmlformats.org/officeDocument/2006/relationships/image" Target="../media/image1091.png"/><Relationship Id="rId62" Type="http://schemas.openxmlformats.org/officeDocument/2006/relationships/customXml" Target="../ink/ink1119.xml"/><Relationship Id="rId83" Type="http://schemas.openxmlformats.org/officeDocument/2006/relationships/image" Target="../media/image1112.png"/><Relationship Id="rId88" Type="http://schemas.openxmlformats.org/officeDocument/2006/relationships/customXml" Target="../ink/ink1132.xml"/><Relationship Id="rId111" Type="http://schemas.openxmlformats.org/officeDocument/2006/relationships/image" Target="../media/image1126.png"/><Relationship Id="rId132" Type="http://schemas.openxmlformats.org/officeDocument/2006/relationships/customXml" Target="../ink/ink1154.xml"/><Relationship Id="rId153" Type="http://schemas.openxmlformats.org/officeDocument/2006/relationships/image" Target="../media/image1146.png"/><Relationship Id="rId174" Type="http://schemas.openxmlformats.org/officeDocument/2006/relationships/customXml" Target="../ink/ink1175.xml"/><Relationship Id="rId179" Type="http://schemas.openxmlformats.org/officeDocument/2006/relationships/image" Target="../media/image1158.png"/><Relationship Id="rId195" Type="http://schemas.openxmlformats.org/officeDocument/2006/relationships/image" Target="../media/image1166.png"/><Relationship Id="rId209" Type="http://schemas.openxmlformats.org/officeDocument/2006/relationships/image" Target="../media/image1172.png"/><Relationship Id="rId190" Type="http://schemas.openxmlformats.org/officeDocument/2006/relationships/customXml" Target="../ink/ink1183.xml"/><Relationship Id="rId204" Type="http://schemas.openxmlformats.org/officeDocument/2006/relationships/customXml" Target="../ink/ink1190.xml"/><Relationship Id="rId220" Type="http://schemas.openxmlformats.org/officeDocument/2006/relationships/customXml" Target="../ink/ink1198.xml"/><Relationship Id="rId225" Type="http://schemas.openxmlformats.org/officeDocument/2006/relationships/image" Target="../media/image1180.png"/><Relationship Id="rId15" Type="http://schemas.openxmlformats.org/officeDocument/2006/relationships/image" Target="../media/image1078.png"/><Relationship Id="rId36" Type="http://schemas.openxmlformats.org/officeDocument/2006/relationships/customXml" Target="../ink/ink1106.xml"/><Relationship Id="rId57" Type="http://schemas.openxmlformats.org/officeDocument/2006/relationships/image" Target="../media/image1099.png"/><Relationship Id="rId106" Type="http://schemas.openxmlformats.org/officeDocument/2006/relationships/customXml" Target="../ink/ink1141.xml"/><Relationship Id="rId127" Type="http://schemas.openxmlformats.org/officeDocument/2006/relationships/image" Target="../media/image1134.png"/><Relationship Id="rId10" Type="http://schemas.openxmlformats.org/officeDocument/2006/relationships/customXml" Target="../ink/ink1093.xml"/><Relationship Id="rId31" Type="http://schemas.openxmlformats.org/officeDocument/2006/relationships/image" Target="../media/image1086.png"/><Relationship Id="rId52" Type="http://schemas.openxmlformats.org/officeDocument/2006/relationships/customXml" Target="../ink/ink1114.xml"/><Relationship Id="rId73" Type="http://schemas.openxmlformats.org/officeDocument/2006/relationships/image" Target="../media/image1107.png"/><Relationship Id="rId78" Type="http://schemas.openxmlformats.org/officeDocument/2006/relationships/customXml" Target="../ink/ink1127.xml"/><Relationship Id="rId94" Type="http://schemas.openxmlformats.org/officeDocument/2006/relationships/customXml" Target="../ink/ink1135.xml"/><Relationship Id="rId99" Type="http://schemas.openxmlformats.org/officeDocument/2006/relationships/image" Target="../media/image1120.png"/><Relationship Id="rId101" Type="http://schemas.openxmlformats.org/officeDocument/2006/relationships/image" Target="../media/image1121.png"/><Relationship Id="rId122" Type="http://schemas.openxmlformats.org/officeDocument/2006/relationships/customXml" Target="../ink/ink1149.xml"/><Relationship Id="rId143" Type="http://schemas.openxmlformats.org/officeDocument/2006/relationships/image" Target="../media/image1142.png"/><Relationship Id="rId148" Type="http://schemas.openxmlformats.org/officeDocument/2006/relationships/customXml" Target="../ink/ink1162.xml"/><Relationship Id="rId164" Type="http://schemas.openxmlformats.org/officeDocument/2006/relationships/customXml" Target="../ink/ink1170.xml"/><Relationship Id="rId169" Type="http://schemas.openxmlformats.org/officeDocument/2006/relationships/image" Target="../media/image21.png"/><Relationship Id="rId185" Type="http://schemas.openxmlformats.org/officeDocument/2006/relationships/image" Target="../media/image1161.png"/><Relationship Id="rId4" Type="http://schemas.openxmlformats.org/officeDocument/2006/relationships/customXml" Target="../ink/ink1090.xml"/><Relationship Id="rId9" Type="http://schemas.openxmlformats.org/officeDocument/2006/relationships/image" Target="../media/image1075.png"/><Relationship Id="rId180" Type="http://schemas.openxmlformats.org/officeDocument/2006/relationships/customXml" Target="../ink/ink1178.xml"/><Relationship Id="rId210" Type="http://schemas.openxmlformats.org/officeDocument/2006/relationships/customXml" Target="../ink/ink1193.xml"/><Relationship Id="rId215" Type="http://schemas.openxmlformats.org/officeDocument/2006/relationships/image" Target="../media/image1175.png"/><Relationship Id="rId26" Type="http://schemas.openxmlformats.org/officeDocument/2006/relationships/customXml" Target="../ink/ink1101.xml"/><Relationship Id="rId47" Type="http://schemas.openxmlformats.org/officeDocument/2006/relationships/image" Target="../media/image1094.png"/><Relationship Id="rId68" Type="http://schemas.openxmlformats.org/officeDocument/2006/relationships/customXml" Target="../ink/ink1122.xml"/><Relationship Id="rId89" Type="http://schemas.openxmlformats.org/officeDocument/2006/relationships/image" Target="../media/image1115.png"/><Relationship Id="rId112" Type="http://schemas.openxmlformats.org/officeDocument/2006/relationships/customXml" Target="../ink/ink1144.xml"/><Relationship Id="rId133" Type="http://schemas.openxmlformats.org/officeDocument/2006/relationships/image" Target="../media/image1137.png"/><Relationship Id="rId154" Type="http://schemas.openxmlformats.org/officeDocument/2006/relationships/customXml" Target="../ink/ink1165.xml"/><Relationship Id="rId175" Type="http://schemas.openxmlformats.org/officeDocument/2006/relationships/image" Target="../media/image1156.png"/><Relationship Id="rId196" Type="http://schemas.openxmlformats.org/officeDocument/2006/relationships/customXml" Target="../ink/ink1186.xml"/><Relationship Id="rId200" Type="http://schemas.openxmlformats.org/officeDocument/2006/relationships/customXml" Target="../ink/ink1188.xml"/><Relationship Id="rId16" Type="http://schemas.openxmlformats.org/officeDocument/2006/relationships/customXml" Target="../ink/ink1096.xml"/><Relationship Id="rId221" Type="http://schemas.openxmlformats.org/officeDocument/2006/relationships/image" Target="../media/image1178.png"/><Relationship Id="rId37" Type="http://schemas.openxmlformats.org/officeDocument/2006/relationships/image" Target="../media/image1089.png"/><Relationship Id="rId58" Type="http://schemas.openxmlformats.org/officeDocument/2006/relationships/customXml" Target="../ink/ink1117.xml"/><Relationship Id="rId79" Type="http://schemas.openxmlformats.org/officeDocument/2006/relationships/image" Target="../media/image1110.png"/><Relationship Id="rId102" Type="http://schemas.openxmlformats.org/officeDocument/2006/relationships/customXml" Target="../ink/ink1139.xml"/><Relationship Id="rId123" Type="http://schemas.openxmlformats.org/officeDocument/2006/relationships/image" Target="../media/image1132.png"/><Relationship Id="rId144" Type="http://schemas.openxmlformats.org/officeDocument/2006/relationships/customXml" Target="../ink/ink1160.xml"/><Relationship Id="rId90" Type="http://schemas.openxmlformats.org/officeDocument/2006/relationships/customXml" Target="../ink/ink1133.xml"/><Relationship Id="rId165" Type="http://schemas.openxmlformats.org/officeDocument/2006/relationships/image" Target="../media/image1152.png"/><Relationship Id="rId186" Type="http://schemas.openxmlformats.org/officeDocument/2006/relationships/customXml" Target="../ink/ink1181.xml"/><Relationship Id="rId211" Type="http://schemas.openxmlformats.org/officeDocument/2006/relationships/image" Target="../media/image1173.png"/><Relationship Id="rId27" Type="http://schemas.openxmlformats.org/officeDocument/2006/relationships/image" Target="../media/image1084.png"/><Relationship Id="rId48" Type="http://schemas.openxmlformats.org/officeDocument/2006/relationships/customXml" Target="../ink/ink1112.xml"/><Relationship Id="rId69" Type="http://schemas.openxmlformats.org/officeDocument/2006/relationships/image" Target="../media/image1105.png"/><Relationship Id="rId113" Type="http://schemas.openxmlformats.org/officeDocument/2006/relationships/image" Target="../media/image1127.png"/><Relationship Id="rId134" Type="http://schemas.openxmlformats.org/officeDocument/2006/relationships/customXml" Target="../ink/ink1155.xml"/><Relationship Id="rId80" Type="http://schemas.openxmlformats.org/officeDocument/2006/relationships/customXml" Target="../ink/ink1128.xml"/><Relationship Id="rId155" Type="http://schemas.openxmlformats.org/officeDocument/2006/relationships/image" Target="../media/image1147.png"/><Relationship Id="rId176" Type="http://schemas.openxmlformats.org/officeDocument/2006/relationships/customXml" Target="../ink/ink1176.xml"/><Relationship Id="rId197" Type="http://schemas.openxmlformats.org/officeDocument/2006/relationships/image" Target="../media/image1167.png"/><Relationship Id="rId201" Type="http://schemas.openxmlformats.org/officeDocument/2006/relationships/image" Target="../media/image1169.png"/><Relationship Id="rId222" Type="http://schemas.openxmlformats.org/officeDocument/2006/relationships/customXml" Target="../ink/ink1199.xml"/><Relationship Id="rId17" Type="http://schemas.openxmlformats.org/officeDocument/2006/relationships/image" Target="../media/image1079.png"/><Relationship Id="rId38" Type="http://schemas.openxmlformats.org/officeDocument/2006/relationships/customXml" Target="../ink/ink1107.xml"/><Relationship Id="rId59" Type="http://schemas.openxmlformats.org/officeDocument/2006/relationships/image" Target="../media/image1100.png"/><Relationship Id="rId103" Type="http://schemas.openxmlformats.org/officeDocument/2006/relationships/image" Target="../media/image1122.png"/><Relationship Id="rId124" Type="http://schemas.openxmlformats.org/officeDocument/2006/relationships/customXml" Target="../ink/ink1150.xml"/><Relationship Id="rId70" Type="http://schemas.openxmlformats.org/officeDocument/2006/relationships/customXml" Target="../ink/ink1123.xml"/><Relationship Id="rId91" Type="http://schemas.openxmlformats.org/officeDocument/2006/relationships/image" Target="../media/image1116.png"/><Relationship Id="rId145" Type="http://schemas.openxmlformats.org/officeDocument/2006/relationships/image" Target="../media/image1143.png"/><Relationship Id="rId166" Type="http://schemas.openxmlformats.org/officeDocument/2006/relationships/customXml" Target="../ink/ink1171.xml"/><Relationship Id="rId187" Type="http://schemas.openxmlformats.org/officeDocument/2006/relationships/image" Target="../media/image1162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194.xml"/><Relationship Id="rId28" Type="http://schemas.openxmlformats.org/officeDocument/2006/relationships/customXml" Target="../ink/ink1102.xml"/><Relationship Id="rId49" Type="http://schemas.openxmlformats.org/officeDocument/2006/relationships/image" Target="../media/image1095.png"/><Relationship Id="rId114" Type="http://schemas.openxmlformats.org/officeDocument/2006/relationships/customXml" Target="../ink/ink1145.xml"/><Relationship Id="rId60" Type="http://schemas.openxmlformats.org/officeDocument/2006/relationships/customXml" Target="../ink/ink1118.xml"/><Relationship Id="rId81" Type="http://schemas.openxmlformats.org/officeDocument/2006/relationships/image" Target="../media/image1111.png"/><Relationship Id="rId135" Type="http://schemas.openxmlformats.org/officeDocument/2006/relationships/image" Target="../media/image1138.png"/><Relationship Id="rId156" Type="http://schemas.openxmlformats.org/officeDocument/2006/relationships/customXml" Target="../ink/ink1166.xml"/><Relationship Id="rId177" Type="http://schemas.openxmlformats.org/officeDocument/2006/relationships/image" Target="../media/image1157.png"/><Relationship Id="rId198" Type="http://schemas.openxmlformats.org/officeDocument/2006/relationships/customXml" Target="../ink/ink1187.xml"/><Relationship Id="rId202" Type="http://schemas.openxmlformats.org/officeDocument/2006/relationships/customXml" Target="../ink/ink1189.xml"/><Relationship Id="rId223" Type="http://schemas.openxmlformats.org/officeDocument/2006/relationships/image" Target="../media/image1179.png"/><Relationship Id="rId18" Type="http://schemas.openxmlformats.org/officeDocument/2006/relationships/customXml" Target="../ink/ink1097.xml"/><Relationship Id="rId39" Type="http://schemas.openxmlformats.org/officeDocument/2006/relationships/image" Target="../media/image1090.png"/><Relationship Id="rId50" Type="http://schemas.openxmlformats.org/officeDocument/2006/relationships/customXml" Target="../ink/ink1113.xml"/><Relationship Id="rId104" Type="http://schemas.openxmlformats.org/officeDocument/2006/relationships/customXml" Target="../ink/ink1140.xml"/><Relationship Id="rId125" Type="http://schemas.openxmlformats.org/officeDocument/2006/relationships/image" Target="../media/image1133.png"/><Relationship Id="rId146" Type="http://schemas.openxmlformats.org/officeDocument/2006/relationships/customXml" Target="../ink/ink1161.xml"/><Relationship Id="rId167" Type="http://schemas.openxmlformats.org/officeDocument/2006/relationships/image" Target="../media/image1153.png"/><Relationship Id="rId188" Type="http://schemas.openxmlformats.org/officeDocument/2006/relationships/customXml" Target="../ink/ink1182.xml"/><Relationship Id="rId71" Type="http://schemas.openxmlformats.org/officeDocument/2006/relationships/image" Target="../media/image1106.png"/><Relationship Id="rId92" Type="http://schemas.openxmlformats.org/officeDocument/2006/relationships/customXml" Target="../ink/ink1134.xml"/><Relationship Id="rId213" Type="http://schemas.openxmlformats.org/officeDocument/2006/relationships/image" Target="../media/image1174.png"/><Relationship Id="rId2" Type="http://schemas.openxmlformats.org/officeDocument/2006/relationships/customXml" Target="../ink/ink1089.xml"/><Relationship Id="rId29" Type="http://schemas.openxmlformats.org/officeDocument/2006/relationships/image" Target="../media/image1085.png"/><Relationship Id="rId40" Type="http://schemas.openxmlformats.org/officeDocument/2006/relationships/customXml" Target="../ink/ink1108.xml"/><Relationship Id="rId115" Type="http://schemas.openxmlformats.org/officeDocument/2006/relationships/image" Target="../media/image1128.png"/><Relationship Id="rId136" Type="http://schemas.openxmlformats.org/officeDocument/2006/relationships/customXml" Target="../ink/ink1156.xml"/><Relationship Id="rId157" Type="http://schemas.openxmlformats.org/officeDocument/2006/relationships/image" Target="../media/image1148.png"/><Relationship Id="rId178" Type="http://schemas.openxmlformats.org/officeDocument/2006/relationships/customXml" Target="../ink/ink1177.xml"/><Relationship Id="rId61" Type="http://schemas.openxmlformats.org/officeDocument/2006/relationships/image" Target="../media/image1101.png"/><Relationship Id="rId82" Type="http://schemas.openxmlformats.org/officeDocument/2006/relationships/customXml" Target="../ink/ink1129.xml"/><Relationship Id="rId199" Type="http://schemas.openxmlformats.org/officeDocument/2006/relationships/image" Target="../media/image1168.png"/><Relationship Id="rId203" Type="http://schemas.openxmlformats.org/officeDocument/2006/relationships/image" Target="../media/image35.png"/><Relationship Id="rId19" Type="http://schemas.openxmlformats.org/officeDocument/2006/relationships/image" Target="../media/image1080.png"/><Relationship Id="rId224" Type="http://schemas.openxmlformats.org/officeDocument/2006/relationships/customXml" Target="../ink/ink1200.xml"/><Relationship Id="rId30" Type="http://schemas.openxmlformats.org/officeDocument/2006/relationships/customXml" Target="../ink/ink1103.xml"/><Relationship Id="rId105" Type="http://schemas.openxmlformats.org/officeDocument/2006/relationships/image" Target="../media/image1123.png"/><Relationship Id="rId126" Type="http://schemas.openxmlformats.org/officeDocument/2006/relationships/customXml" Target="../ink/ink1151.xml"/><Relationship Id="rId147" Type="http://schemas.openxmlformats.org/officeDocument/2006/relationships/image" Target="../media/image1144.png"/><Relationship Id="rId168" Type="http://schemas.openxmlformats.org/officeDocument/2006/relationships/customXml" Target="../ink/ink1172.xml"/><Relationship Id="rId51" Type="http://schemas.openxmlformats.org/officeDocument/2006/relationships/image" Target="../media/image1096.png"/><Relationship Id="rId72" Type="http://schemas.openxmlformats.org/officeDocument/2006/relationships/customXml" Target="../ink/ink1124.xml"/><Relationship Id="rId93" Type="http://schemas.openxmlformats.org/officeDocument/2006/relationships/image" Target="../media/image1117.png"/><Relationship Id="rId189" Type="http://schemas.openxmlformats.org/officeDocument/2006/relationships/image" Target="../media/image1163.png"/></Relationships>
</file>

<file path=ppt/slides/_rels/slide23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259.xml"/><Relationship Id="rId21" Type="http://schemas.openxmlformats.org/officeDocument/2006/relationships/image" Target="../media/image1190.png"/><Relationship Id="rId42" Type="http://schemas.openxmlformats.org/officeDocument/2006/relationships/customXml" Target="../ink/ink1221.xml"/><Relationship Id="rId63" Type="http://schemas.openxmlformats.org/officeDocument/2006/relationships/image" Target="../media/image1211.png"/><Relationship Id="rId84" Type="http://schemas.openxmlformats.org/officeDocument/2006/relationships/customXml" Target="../ink/ink1242.xml"/><Relationship Id="rId138" Type="http://schemas.openxmlformats.org/officeDocument/2006/relationships/image" Target="../media/image1247.png"/><Relationship Id="rId159" Type="http://schemas.openxmlformats.org/officeDocument/2006/relationships/customXml" Target="../ink/ink1280.xml"/><Relationship Id="rId107" Type="http://schemas.openxmlformats.org/officeDocument/2006/relationships/image" Target="../media/image1232.png"/><Relationship Id="rId11" Type="http://schemas.openxmlformats.org/officeDocument/2006/relationships/image" Target="../media/image1185.png"/><Relationship Id="rId32" Type="http://schemas.openxmlformats.org/officeDocument/2006/relationships/customXml" Target="../ink/ink1216.xml"/><Relationship Id="rId53" Type="http://schemas.openxmlformats.org/officeDocument/2006/relationships/image" Target="../media/image1206.png"/><Relationship Id="rId74" Type="http://schemas.openxmlformats.org/officeDocument/2006/relationships/customXml" Target="../ink/ink1237.xml"/><Relationship Id="rId128" Type="http://schemas.openxmlformats.org/officeDocument/2006/relationships/image" Target="../media/image1242.png"/><Relationship Id="rId149" Type="http://schemas.openxmlformats.org/officeDocument/2006/relationships/customXml" Target="../ink/ink1275.xml"/><Relationship Id="rId5" Type="http://schemas.openxmlformats.org/officeDocument/2006/relationships/image" Target="../media/image1182.png"/><Relationship Id="rId95" Type="http://schemas.openxmlformats.org/officeDocument/2006/relationships/image" Target="../media/image1226.png"/><Relationship Id="rId160" Type="http://schemas.openxmlformats.org/officeDocument/2006/relationships/image" Target="../media/image1258.png"/><Relationship Id="rId22" Type="http://schemas.openxmlformats.org/officeDocument/2006/relationships/customXml" Target="../ink/ink1211.xml"/><Relationship Id="rId43" Type="http://schemas.openxmlformats.org/officeDocument/2006/relationships/image" Target="../media/image1201.png"/><Relationship Id="rId64" Type="http://schemas.openxmlformats.org/officeDocument/2006/relationships/customXml" Target="../ink/ink1232.xml"/><Relationship Id="rId118" Type="http://schemas.openxmlformats.org/officeDocument/2006/relationships/image" Target="../media/image1237.png"/><Relationship Id="rId139" Type="http://schemas.openxmlformats.org/officeDocument/2006/relationships/customXml" Target="../ink/ink1270.xml"/><Relationship Id="rId85" Type="http://schemas.openxmlformats.org/officeDocument/2006/relationships/image" Target="../media/image1222.png"/><Relationship Id="rId150" Type="http://schemas.openxmlformats.org/officeDocument/2006/relationships/image" Target="../media/image1253.png"/><Relationship Id="rId12" Type="http://schemas.openxmlformats.org/officeDocument/2006/relationships/customXml" Target="../ink/ink1206.xml"/><Relationship Id="rId17" Type="http://schemas.openxmlformats.org/officeDocument/2006/relationships/image" Target="../media/image1188.png"/><Relationship Id="rId33" Type="http://schemas.openxmlformats.org/officeDocument/2006/relationships/image" Target="../media/image1196.png"/><Relationship Id="rId38" Type="http://schemas.openxmlformats.org/officeDocument/2006/relationships/customXml" Target="../ink/ink1219.xml"/><Relationship Id="rId59" Type="http://schemas.openxmlformats.org/officeDocument/2006/relationships/image" Target="../media/image1209.png"/><Relationship Id="rId103" Type="http://schemas.openxmlformats.org/officeDocument/2006/relationships/image" Target="../media/image1230.png"/><Relationship Id="rId108" Type="http://schemas.openxmlformats.org/officeDocument/2006/relationships/customXml" Target="../ink/ink1254.xml"/><Relationship Id="rId124" Type="http://schemas.openxmlformats.org/officeDocument/2006/relationships/image" Target="../media/image1240.png"/><Relationship Id="rId129" Type="http://schemas.openxmlformats.org/officeDocument/2006/relationships/customXml" Target="../ink/ink1265.xml"/><Relationship Id="rId54" Type="http://schemas.openxmlformats.org/officeDocument/2006/relationships/customXml" Target="../ink/ink1227.xml"/><Relationship Id="rId70" Type="http://schemas.openxmlformats.org/officeDocument/2006/relationships/customXml" Target="../ink/ink1235.xml"/><Relationship Id="rId75" Type="http://schemas.openxmlformats.org/officeDocument/2006/relationships/image" Target="../media/image1217.png"/><Relationship Id="rId91" Type="http://schemas.openxmlformats.org/officeDocument/2006/relationships/image" Target="../media/image21.png"/><Relationship Id="rId96" Type="http://schemas.openxmlformats.org/officeDocument/2006/relationships/customXml" Target="../ink/ink1248.xml"/><Relationship Id="rId140" Type="http://schemas.openxmlformats.org/officeDocument/2006/relationships/image" Target="../media/image1248.png"/><Relationship Id="rId145" Type="http://schemas.openxmlformats.org/officeDocument/2006/relationships/customXml" Target="../ink/ink1273.xml"/><Relationship Id="rId161" Type="http://schemas.openxmlformats.org/officeDocument/2006/relationships/customXml" Target="../ink/ink1281.xml"/><Relationship Id="rId166" Type="http://schemas.openxmlformats.org/officeDocument/2006/relationships/image" Target="../media/image1261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203.xml"/><Relationship Id="rId23" Type="http://schemas.openxmlformats.org/officeDocument/2006/relationships/image" Target="../media/image1191.png"/><Relationship Id="rId28" Type="http://schemas.openxmlformats.org/officeDocument/2006/relationships/customXml" Target="../ink/ink1214.xml"/><Relationship Id="rId49" Type="http://schemas.openxmlformats.org/officeDocument/2006/relationships/image" Target="../media/image1204.png"/><Relationship Id="rId114" Type="http://schemas.openxmlformats.org/officeDocument/2006/relationships/image" Target="../media/image1235.png"/><Relationship Id="rId119" Type="http://schemas.openxmlformats.org/officeDocument/2006/relationships/customXml" Target="../ink/ink1260.xml"/><Relationship Id="rId44" Type="http://schemas.openxmlformats.org/officeDocument/2006/relationships/customXml" Target="../ink/ink1222.xml"/><Relationship Id="rId60" Type="http://schemas.openxmlformats.org/officeDocument/2006/relationships/customXml" Target="../ink/ink1230.xml"/><Relationship Id="rId65" Type="http://schemas.openxmlformats.org/officeDocument/2006/relationships/image" Target="../media/image1212.png"/><Relationship Id="rId81" Type="http://schemas.openxmlformats.org/officeDocument/2006/relationships/image" Target="../media/image1220.png"/><Relationship Id="rId86" Type="http://schemas.openxmlformats.org/officeDocument/2006/relationships/customXml" Target="../ink/ink1243.xml"/><Relationship Id="rId130" Type="http://schemas.openxmlformats.org/officeDocument/2006/relationships/image" Target="../media/image1243.png"/><Relationship Id="rId135" Type="http://schemas.openxmlformats.org/officeDocument/2006/relationships/customXml" Target="../ink/ink1268.xml"/><Relationship Id="rId151" Type="http://schemas.openxmlformats.org/officeDocument/2006/relationships/customXml" Target="../ink/ink1276.xml"/><Relationship Id="rId156" Type="http://schemas.openxmlformats.org/officeDocument/2006/relationships/image" Target="../media/image1256.png"/><Relationship Id="rId13" Type="http://schemas.openxmlformats.org/officeDocument/2006/relationships/image" Target="../media/image1186.png"/><Relationship Id="rId18" Type="http://schemas.openxmlformats.org/officeDocument/2006/relationships/customXml" Target="../ink/ink1209.xml"/><Relationship Id="rId39" Type="http://schemas.openxmlformats.org/officeDocument/2006/relationships/image" Target="../media/image1199.png"/><Relationship Id="rId109" Type="http://schemas.openxmlformats.org/officeDocument/2006/relationships/image" Target="../media/image1233.png"/><Relationship Id="rId34" Type="http://schemas.openxmlformats.org/officeDocument/2006/relationships/customXml" Target="../ink/ink1217.xml"/><Relationship Id="rId50" Type="http://schemas.openxmlformats.org/officeDocument/2006/relationships/customXml" Target="../ink/ink1225.xml"/><Relationship Id="rId55" Type="http://schemas.openxmlformats.org/officeDocument/2006/relationships/image" Target="../media/image1207.png"/><Relationship Id="rId76" Type="http://schemas.openxmlformats.org/officeDocument/2006/relationships/customXml" Target="../ink/ink1238.xml"/><Relationship Id="rId97" Type="http://schemas.openxmlformats.org/officeDocument/2006/relationships/image" Target="../media/image1227.png"/><Relationship Id="rId104" Type="http://schemas.openxmlformats.org/officeDocument/2006/relationships/customXml" Target="../ink/ink1252.xml"/><Relationship Id="rId120" Type="http://schemas.openxmlformats.org/officeDocument/2006/relationships/image" Target="../media/image1238.png"/><Relationship Id="rId125" Type="http://schemas.openxmlformats.org/officeDocument/2006/relationships/customXml" Target="../ink/ink1263.xml"/><Relationship Id="rId141" Type="http://schemas.openxmlformats.org/officeDocument/2006/relationships/customXml" Target="../ink/ink1271.xml"/><Relationship Id="rId146" Type="http://schemas.openxmlformats.org/officeDocument/2006/relationships/image" Target="../media/image1251.png"/><Relationship Id="rId167" Type="http://schemas.openxmlformats.org/officeDocument/2006/relationships/customXml" Target="../ink/ink1284.xml"/><Relationship Id="rId7" Type="http://schemas.openxmlformats.org/officeDocument/2006/relationships/image" Target="../media/image1183.png"/><Relationship Id="rId71" Type="http://schemas.openxmlformats.org/officeDocument/2006/relationships/image" Target="../media/image1215.png"/><Relationship Id="rId92" Type="http://schemas.openxmlformats.org/officeDocument/2006/relationships/customXml" Target="../ink/ink1246.xml"/><Relationship Id="rId162" Type="http://schemas.openxmlformats.org/officeDocument/2006/relationships/image" Target="../media/image1259.png"/><Relationship Id="rId2" Type="http://schemas.openxmlformats.org/officeDocument/2006/relationships/customXml" Target="../ink/ink1201.xml"/><Relationship Id="rId29" Type="http://schemas.openxmlformats.org/officeDocument/2006/relationships/image" Target="../media/image1194.png"/><Relationship Id="rId24" Type="http://schemas.openxmlformats.org/officeDocument/2006/relationships/customXml" Target="../ink/ink1212.xml"/><Relationship Id="rId40" Type="http://schemas.openxmlformats.org/officeDocument/2006/relationships/customXml" Target="../ink/ink1220.xml"/><Relationship Id="rId45" Type="http://schemas.openxmlformats.org/officeDocument/2006/relationships/image" Target="../media/image1202.png"/><Relationship Id="rId66" Type="http://schemas.openxmlformats.org/officeDocument/2006/relationships/customXml" Target="../ink/ink1233.xml"/><Relationship Id="rId87" Type="http://schemas.openxmlformats.org/officeDocument/2006/relationships/image" Target="../media/image1223.png"/><Relationship Id="rId110" Type="http://schemas.openxmlformats.org/officeDocument/2006/relationships/customXml" Target="../ink/ink1255.xml"/><Relationship Id="rId115" Type="http://schemas.openxmlformats.org/officeDocument/2006/relationships/customXml" Target="../ink/ink1258.xml"/><Relationship Id="rId131" Type="http://schemas.openxmlformats.org/officeDocument/2006/relationships/customXml" Target="../ink/ink1266.xml"/><Relationship Id="rId136" Type="http://schemas.openxmlformats.org/officeDocument/2006/relationships/image" Target="../media/image1246.png"/><Relationship Id="rId157" Type="http://schemas.openxmlformats.org/officeDocument/2006/relationships/customXml" Target="../ink/ink1279.xml"/><Relationship Id="rId61" Type="http://schemas.openxmlformats.org/officeDocument/2006/relationships/image" Target="../media/image1210.png"/><Relationship Id="rId82" Type="http://schemas.openxmlformats.org/officeDocument/2006/relationships/customXml" Target="../ink/ink1241.xml"/><Relationship Id="rId152" Type="http://schemas.openxmlformats.org/officeDocument/2006/relationships/image" Target="../media/image1254.png"/><Relationship Id="rId19" Type="http://schemas.openxmlformats.org/officeDocument/2006/relationships/image" Target="../media/image1189.png"/><Relationship Id="rId14" Type="http://schemas.openxmlformats.org/officeDocument/2006/relationships/customXml" Target="../ink/ink1207.xml"/><Relationship Id="rId30" Type="http://schemas.openxmlformats.org/officeDocument/2006/relationships/customXml" Target="../ink/ink1215.xml"/><Relationship Id="rId35" Type="http://schemas.openxmlformats.org/officeDocument/2006/relationships/image" Target="../media/image1197.png"/><Relationship Id="rId56" Type="http://schemas.openxmlformats.org/officeDocument/2006/relationships/customXml" Target="../ink/ink1228.xml"/><Relationship Id="rId77" Type="http://schemas.openxmlformats.org/officeDocument/2006/relationships/image" Target="../media/image1218.png"/><Relationship Id="rId100" Type="http://schemas.openxmlformats.org/officeDocument/2006/relationships/customXml" Target="../ink/ink1250.xml"/><Relationship Id="rId105" Type="http://schemas.openxmlformats.org/officeDocument/2006/relationships/image" Target="../media/image1231.png"/><Relationship Id="rId126" Type="http://schemas.openxmlformats.org/officeDocument/2006/relationships/image" Target="../media/image1241.png"/><Relationship Id="rId147" Type="http://schemas.openxmlformats.org/officeDocument/2006/relationships/customXml" Target="../ink/ink1274.xml"/><Relationship Id="rId168" Type="http://schemas.openxmlformats.org/officeDocument/2006/relationships/image" Target="../media/image1262.png"/><Relationship Id="rId8" Type="http://schemas.openxmlformats.org/officeDocument/2006/relationships/customXml" Target="../ink/ink1204.xml"/><Relationship Id="rId51" Type="http://schemas.openxmlformats.org/officeDocument/2006/relationships/image" Target="../media/image1205.png"/><Relationship Id="rId72" Type="http://schemas.openxmlformats.org/officeDocument/2006/relationships/customXml" Target="../ink/ink1236.xml"/><Relationship Id="rId93" Type="http://schemas.openxmlformats.org/officeDocument/2006/relationships/image" Target="../media/image1225.png"/><Relationship Id="rId98" Type="http://schemas.openxmlformats.org/officeDocument/2006/relationships/customXml" Target="../ink/ink1249.xml"/><Relationship Id="rId121" Type="http://schemas.openxmlformats.org/officeDocument/2006/relationships/customXml" Target="../ink/ink1261.xml"/><Relationship Id="rId142" Type="http://schemas.openxmlformats.org/officeDocument/2006/relationships/image" Target="../media/image1249.png"/><Relationship Id="rId163" Type="http://schemas.openxmlformats.org/officeDocument/2006/relationships/customXml" Target="../ink/ink1282.xml"/><Relationship Id="rId3" Type="http://schemas.openxmlformats.org/officeDocument/2006/relationships/image" Target="../media/image1181.png"/><Relationship Id="rId25" Type="http://schemas.openxmlformats.org/officeDocument/2006/relationships/image" Target="../media/image1192.png"/><Relationship Id="rId46" Type="http://schemas.openxmlformats.org/officeDocument/2006/relationships/customXml" Target="../ink/ink1223.xml"/><Relationship Id="rId67" Type="http://schemas.openxmlformats.org/officeDocument/2006/relationships/image" Target="../media/image1213.png"/><Relationship Id="rId116" Type="http://schemas.openxmlformats.org/officeDocument/2006/relationships/image" Target="../media/image1236.png"/><Relationship Id="rId137" Type="http://schemas.openxmlformats.org/officeDocument/2006/relationships/customXml" Target="../ink/ink1269.xml"/><Relationship Id="rId158" Type="http://schemas.openxmlformats.org/officeDocument/2006/relationships/image" Target="../media/image1257.png"/><Relationship Id="rId20" Type="http://schemas.openxmlformats.org/officeDocument/2006/relationships/customXml" Target="../ink/ink1210.xml"/><Relationship Id="rId41" Type="http://schemas.openxmlformats.org/officeDocument/2006/relationships/image" Target="../media/image1200.png"/><Relationship Id="rId62" Type="http://schemas.openxmlformats.org/officeDocument/2006/relationships/customXml" Target="../ink/ink1231.xml"/><Relationship Id="rId83" Type="http://schemas.openxmlformats.org/officeDocument/2006/relationships/image" Target="../media/image1221.png"/><Relationship Id="rId88" Type="http://schemas.openxmlformats.org/officeDocument/2006/relationships/customXml" Target="../ink/ink1244.xml"/><Relationship Id="rId111" Type="http://schemas.openxmlformats.org/officeDocument/2006/relationships/image" Target="../media/image1234.png"/><Relationship Id="rId132" Type="http://schemas.openxmlformats.org/officeDocument/2006/relationships/image" Target="../media/image1244.png"/><Relationship Id="rId153" Type="http://schemas.openxmlformats.org/officeDocument/2006/relationships/customXml" Target="../ink/ink1277.xml"/><Relationship Id="rId15" Type="http://schemas.openxmlformats.org/officeDocument/2006/relationships/image" Target="../media/image1187.png"/><Relationship Id="rId36" Type="http://schemas.openxmlformats.org/officeDocument/2006/relationships/customXml" Target="../ink/ink1218.xml"/><Relationship Id="rId57" Type="http://schemas.openxmlformats.org/officeDocument/2006/relationships/image" Target="../media/image1208.png"/><Relationship Id="rId106" Type="http://schemas.openxmlformats.org/officeDocument/2006/relationships/customXml" Target="../ink/ink1253.xml"/><Relationship Id="rId127" Type="http://schemas.openxmlformats.org/officeDocument/2006/relationships/customXml" Target="../ink/ink1264.xml"/><Relationship Id="rId10" Type="http://schemas.openxmlformats.org/officeDocument/2006/relationships/customXml" Target="../ink/ink1205.xml"/><Relationship Id="rId31" Type="http://schemas.openxmlformats.org/officeDocument/2006/relationships/image" Target="../media/image1195.png"/><Relationship Id="rId52" Type="http://schemas.openxmlformats.org/officeDocument/2006/relationships/customXml" Target="../ink/ink1226.xml"/><Relationship Id="rId73" Type="http://schemas.openxmlformats.org/officeDocument/2006/relationships/image" Target="../media/image1216.png"/><Relationship Id="rId78" Type="http://schemas.openxmlformats.org/officeDocument/2006/relationships/customXml" Target="../ink/ink1239.xml"/><Relationship Id="rId94" Type="http://schemas.openxmlformats.org/officeDocument/2006/relationships/customXml" Target="../ink/ink1247.xml"/><Relationship Id="rId99" Type="http://schemas.openxmlformats.org/officeDocument/2006/relationships/image" Target="../media/image1228.png"/><Relationship Id="rId101" Type="http://schemas.openxmlformats.org/officeDocument/2006/relationships/image" Target="../media/image1229.png"/><Relationship Id="rId122" Type="http://schemas.openxmlformats.org/officeDocument/2006/relationships/image" Target="../media/image1239.png"/><Relationship Id="rId143" Type="http://schemas.openxmlformats.org/officeDocument/2006/relationships/customXml" Target="../ink/ink1272.xml"/><Relationship Id="rId148" Type="http://schemas.openxmlformats.org/officeDocument/2006/relationships/image" Target="../media/image1252.png"/><Relationship Id="rId164" Type="http://schemas.openxmlformats.org/officeDocument/2006/relationships/image" Target="../media/image1260.png"/><Relationship Id="rId4" Type="http://schemas.openxmlformats.org/officeDocument/2006/relationships/customXml" Target="../ink/ink1202.xml"/><Relationship Id="rId9" Type="http://schemas.openxmlformats.org/officeDocument/2006/relationships/image" Target="../media/image1184.png"/><Relationship Id="rId26" Type="http://schemas.openxmlformats.org/officeDocument/2006/relationships/customXml" Target="../ink/ink1213.xml"/><Relationship Id="rId47" Type="http://schemas.openxmlformats.org/officeDocument/2006/relationships/image" Target="../media/image1203.png"/><Relationship Id="rId68" Type="http://schemas.openxmlformats.org/officeDocument/2006/relationships/customXml" Target="../ink/ink1234.xml"/><Relationship Id="rId89" Type="http://schemas.openxmlformats.org/officeDocument/2006/relationships/image" Target="../media/image1224.png"/><Relationship Id="rId112" Type="http://schemas.openxmlformats.org/officeDocument/2006/relationships/customXml" Target="../ink/ink1256.xml"/><Relationship Id="rId133" Type="http://schemas.openxmlformats.org/officeDocument/2006/relationships/customXml" Target="../ink/ink1267.xml"/><Relationship Id="rId154" Type="http://schemas.openxmlformats.org/officeDocument/2006/relationships/image" Target="../media/image1255.png"/><Relationship Id="rId16" Type="http://schemas.openxmlformats.org/officeDocument/2006/relationships/customXml" Target="../ink/ink1208.xml"/><Relationship Id="rId37" Type="http://schemas.openxmlformats.org/officeDocument/2006/relationships/image" Target="../media/image1198.png"/><Relationship Id="rId58" Type="http://schemas.openxmlformats.org/officeDocument/2006/relationships/customXml" Target="../ink/ink1229.xml"/><Relationship Id="rId79" Type="http://schemas.openxmlformats.org/officeDocument/2006/relationships/image" Target="../media/image1219.png"/><Relationship Id="rId102" Type="http://schemas.openxmlformats.org/officeDocument/2006/relationships/customXml" Target="../ink/ink1251.xml"/><Relationship Id="rId123" Type="http://schemas.openxmlformats.org/officeDocument/2006/relationships/customXml" Target="../ink/ink1262.xml"/><Relationship Id="rId144" Type="http://schemas.openxmlformats.org/officeDocument/2006/relationships/image" Target="../media/image1250.png"/><Relationship Id="rId90" Type="http://schemas.openxmlformats.org/officeDocument/2006/relationships/customXml" Target="../ink/ink1245.xml"/><Relationship Id="rId165" Type="http://schemas.openxmlformats.org/officeDocument/2006/relationships/customXml" Target="../ink/ink1283.xml"/><Relationship Id="rId27" Type="http://schemas.openxmlformats.org/officeDocument/2006/relationships/image" Target="../media/image1193.png"/><Relationship Id="rId48" Type="http://schemas.openxmlformats.org/officeDocument/2006/relationships/customXml" Target="../ink/ink1224.xml"/><Relationship Id="rId69" Type="http://schemas.openxmlformats.org/officeDocument/2006/relationships/image" Target="../media/image1214.png"/><Relationship Id="rId113" Type="http://schemas.openxmlformats.org/officeDocument/2006/relationships/customXml" Target="../ink/ink1257.xml"/><Relationship Id="rId134" Type="http://schemas.openxmlformats.org/officeDocument/2006/relationships/image" Target="../media/image1245.png"/><Relationship Id="rId80" Type="http://schemas.openxmlformats.org/officeDocument/2006/relationships/customXml" Target="../ink/ink1240.xml"/><Relationship Id="rId155" Type="http://schemas.openxmlformats.org/officeDocument/2006/relationships/customXml" Target="../ink/ink1278.xml"/></Relationships>
</file>

<file path=ppt/slides/_rels/slide2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319.png"/><Relationship Id="rId299" Type="http://schemas.openxmlformats.org/officeDocument/2006/relationships/image" Target="../media/image1406.png"/><Relationship Id="rId21" Type="http://schemas.openxmlformats.org/officeDocument/2006/relationships/image" Target="../media/image1272.png"/><Relationship Id="rId63" Type="http://schemas.openxmlformats.org/officeDocument/2006/relationships/image" Target="../media/image1292.png"/><Relationship Id="rId159" Type="http://schemas.openxmlformats.org/officeDocument/2006/relationships/image" Target="../media/image1339.png"/><Relationship Id="rId324" Type="http://schemas.openxmlformats.org/officeDocument/2006/relationships/customXml" Target="../ink/ink1449.xml"/><Relationship Id="rId170" Type="http://schemas.openxmlformats.org/officeDocument/2006/relationships/image" Target="../media/image1344.png"/><Relationship Id="rId226" Type="http://schemas.openxmlformats.org/officeDocument/2006/relationships/customXml" Target="../ink/ink1398.xml"/><Relationship Id="rId268" Type="http://schemas.openxmlformats.org/officeDocument/2006/relationships/image" Target="../media/image1392.png"/><Relationship Id="rId32" Type="http://schemas.openxmlformats.org/officeDocument/2006/relationships/customXml" Target="../ink/ink1300.xml"/><Relationship Id="rId74" Type="http://schemas.openxmlformats.org/officeDocument/2006/relationships/customXml" Target="../ink/ink1321.xml"/><Relationship Id="rId128" Type="http://schemas.openxmlformats.org/officeDocument/2006/relationships/customXml" Target="../ink/ink1348.xml"/><Relationship Id="rId335" Type="http://schemas.openxmlformats.org/officeDocument/2006/relationships/image" Target="../media/image1423.png"/><Relationship Id="rId5" Type="http://schemas.openxmlformats.org/officeDocument/2006/relationships/image" Target="../media/image1264.png"/><Relationship Id="rId181" Type="http://schemas.openxmlformats.org/officeDocument/2006/relationships/customXml" Target="../ink/ink1375.xml"/><Relationship Id="rId237" Type="http://schemas.openxmlformats.org/officeDocument/2006/relationships/customXml" Target="../ink/ink1404.xml"/><Relationship Id="rId279" Type="http://schemas.openxmlformats.org/officeDocument/2006/relationships/customXml" Target="../ink/ink1425.xml"/><Relationship Id="rId43" Type="http://schemas.openxmlformats.org/officeDocument/2006/relationships/image" Target="../media/image1283.png"/><Relationship Id="rId139" Type="http://schemas.openxmlformats.org/officeDocument/2006/relationships/image" Target="../media/image1330.png"/><Relationship Id="rId290" Type="http://schemas.openxmlformats.org/officeDocument/2006/relationships/image" Target="../media/image363.png"/><Relationship Id="rId304" Type="http://schemas.openxmlformats.org/officeDocument/2006/relationships/customXml" Target="../ink/ink1438.xml"/><Relationship Id="rId346" Type="http://schemas.openxmlformats.org/officeDocument/2006/relationships/customXml" Target="../ink/ink1460.xml"/><Relationship Id="rId85" Type="http://schemas.openxmlformats.org/officeDocument/2006/relationships/image" Target="../media/image1303.png"/><Relationship Id="rId150" Type="http://schemas.openxmlformats.org/officeDocument/2006/relationships/customXml" Target="../ink/ink1359.xml"/><Relationship Id="rId192" Type="http://schemas.openxmlformats.org/officeDocument/2006/relationships/customXml" Target="../ink/ink1381.xml"/><Relationship Id="rId206" Type="http://schemas.openxmlformats.org/officeDocument/2006/relationships/customXml" Target="../ink/ink1388.xml"/><Relationship Id="rId248" Type="http://schemas.openxmlformats.org/officeDocument/2006/relationships/image" Target="../media/image1382.png"/><Relationship Id="rId12" Type="http://schemas.openxmlformats.org/officeDocument/2006/relationships/customXml" Target="../ink/ink1290.xml"/><Relationship Id="rId108" Type="http://schemas.openxmlformats.org/officeDocument/2006/relationships/customXml" Target="../ink/ink1338.xml"/><Relationship Id="rId315" Type="http://schemas.openxmlformats.org/officeDocument/2006/relationships/image" Target="../media/image1414.png"/><Relationship Id="rId357" Type="http://schemas.openxmlformats.org/officeDocument/2006/relationships/image" Target="../media/image1433.png"/><Relationship Id="rId54" Type="http://schemas.openxmlformats.org/officeDocument/2006/relationships/customXml" Target="../ink/ink1311.xml"/><Relationship Id="rId96" Type="http://schemas.openxmlformats.org/officeDocument/2006/relationships/customXml" Target="../ink/ink1332.xml"/><Relationship Id="rId161" Type="http://schemas.openxmlformats.org/officeDocument/2006/relationships/image" Target="../media/image1340.png"/><Relationship Id="rId217" Type="http://schemas.openxmlformats.org/officeDocument/2006/relationships/image" Target="../media/image1367.png"/><Relationship Id="rId259" Type="http://schemas.openxmlformats.org/officeDocument/2006/relationships/customXml" Target="../ink/ink1415.xml"/><Relationship Id="rId23" Type="http://schemas.openxmlformats.org/officeDocument/2006/relationships/image" Target="../media/image1273.png"/><Relationship Id="rId119" Type="http://schemas.openxmlformats.org/officeDocument/2006/relationships/image" Target="../media/image1320.png"/><Relationship Id="rId270" Type="http://schemas.openxmlformats.org/officeDocument/2006/relationships/image" Target="../media/image1393.png"/><Relationship Id="rId326" Type="http://schemas.openxmlformats.org/officeDocument/2006/relationships/customXml" Target="../ink/ink1450.xml"/><Relationship Id="rId65" Type="http://schemas.openxmlformats.org/officeDocument/2006/relationships/image" Target="../media/image1293.png"/><Relationship Id="rId130" Type="http://schemas.openxmlformats.org/officeDocument/2006/relationships/customXml" Target="../ink/ink1349.xml"/><Relationship Id="rId172" Type="http://schemas.openxmlformats.org/officeDocument/2006/relationships/image" Target="../media/image1345.png"/><Relationship Id="rId228" Type="http://schemas.openxmlformats.org/officeDocument/2006/relationships/customXml" Target="../ink/ink1399.xml"/><Relationship Id="rId281" Type="http://schemas.openxmlformats.org/officeDocument/2006/relationships/customXml" Target="../ink/ink1426.xml"/><Relationship Id="rId337" Type="http://schemas.openxmlformats.org/officeDocument/2006/relationships/image" Target="../media/image1424.png"/><Relationship Id="rId34" Type="http://schemas.openxmlformats.org/officeDocument/2006/relationships/customXml" Target="../ink/ink1301.xml"/><Relationship Id="rId76" Type="http://schemas.openxmlformats.org/officeDocument/2006/relationships/customXml" Target="../ink/ink1322.xml"/><Relationship Id="rId141" Type="http://schemas.openxmlformats.org/officeDocument/2006/relationships/image" Target="../media/image1331.png"/><Relationship Id="rId7" Type="http://schemas.openxmlformats.org/officeDocument/2006/relationships/image" Target="../media/image1265.png"/><Relationship Id="rId183" Type="http://schemas.openxmlformats.org/officeDocument/2006/relationships/customXml" Target="../ink/ink1376.xml"/><Relationship Id="rId239" Type="http://schemas.openxmlformats.org/officeDocument/2006/relationships/customXml" Target="../ink/ink1405.xml"/><Relationship Id="rId250" Type="http://schemas.openxmlformats.org/officeDocument/2006/relationships/image" Target="../media/image1383.png"/><Relationship Id="rId292" Type="http://schemas.openxmlformats.org/officeDocument/2006/relationships/image" Target="../media/image1403.png"/><Relationship Id="rId306" Type="http://schemas.openxmlformats.org/officeDocument/2006/relationships/customXml" Target="../ink/ink1439.xml"/><Relationship Id="rId45" Type="http://schemas.openxmlformats.org/officeDocument/2006/relationships/image" Target="../media/image1284.png"/><Relationship Id="rId87" Type="http://schemas.openxmlformats.org/officeDocument/2006/relationships/image" Target="../media/image1304.png"/><Relationship Id="rId110" Type="http://schemas.openxmlformats.org/officeDocument/2006/relationships/customXml" Target="../ink/ink1339.xml"/><Relationship Id="rId348" Type="http://schemas.openxmlformats.org/officeDocument/2006/relationships/customXml" Target="../ink/ink1461.xml"/><Relationship Id="rId152" Type="http://schemas.openxmlformats.org/officeDocument/2006/relationships/customXml" Target="../ink/ink1360.xml"/><Relationship Id="rId194" Type="http://schemas.openxmlformats.org/officeDocument/2006/relationships/customXml" Target="../ink/ink1382.xml"/><Relationship Id="rId208" Type="http://schemas.openxmlformats.org/officeDocument/2006/relationships/customXml" Target="../ink/ink1389.xml"/><Relationship Id="rId261" Type="http://schemas.openxmlformats.org/officeDocument/2006/relationships/customXml" Target="../ink/ink1416.xml"/><Relationship Id="rId14" Type="http://schemas.openxmlformats.org/officeDocument/2006/relationships/customXml" Target="../ink/ink1291.xml"/><Relationship Id="rId56" Type="http://schemas.openxmlformats.org/officeDocument/2006/relationships/customXml" Target="../ink/ink1312.xml"/><Relationship Id="rId317" Type="http://schemas.openxmlformats.org/officeDocument/2006/relationships/image" Target="../media/image1415.png"/><Relationship Id="rId359" Type="http://schemas.openxmlformats.org/officeDocument/2006/relationships/image" Target="../media/image1434.png"/><Relationship Id="rId98" Type="http://schemas.openxmlformats.org/officeDocument/2006/relationships/customXml" Target="../ink/ink1333.xml"/><Relationship Id="rId121" Type="http://schemas.openxmlformats.org/officeDocument/2006/relationships/image" Target="../media/image1321.png"/><Relationship Id="rId163" Type="http://schemas.openxmlformats.org/officeDocument/2006/relationships/image" Target="../media/image1341.png"/><Relationship Id="rId219" Type="http://schemas.openxmlformats.org/officeDocument/2006/relationships/image" Target="../media/image1368.png"/><Relationship Id="rId230" Type="http://schemas.openxmlformats.org/officeDocument/2006/relationships/customXml" Target="../ink/ink1400.xml"/><Relationship Id="rId25" Type="http://schemas.openxmlformats.org/officeDocument/2006/relationships/image" Target="../media/image1274.png"/><Relationship Id="rId46" Type="http://schemas.openxmlformats.org/officeDocument/2006/relationships/customXml" Target="../ink/ink1307.xml"/><Relationship Id="rId67" Type="http://schemas.openxmlformats.org/officeDocument/2006/relationships/image" Target="../media/image1294.png"/><Relationship Id="rId272" Type="http://schemas.openxmlformats.org/officeDocument/2006/relationships/image" Target="../media/image1394.png"/><Relationship Id="rId293" Type="http://schemas.openxmlformats.org/officeDocument/2006/relationships/customXml" Target="../ink/ink1432.xml"/><Relationship Id="rId307" Type="http://schemas.openxmlformats.org/officeDocument/2006/relationships/image" Target="../media/image1410.png"/><Relationship Id="rId328" Type="http://schemas.openxmlformats.org/officeDocument/2006/relationships/customXml" Target="../ink/ink1451.xml"/><Relationship Id="rId349" Type="http://schemas.openxmlformats.org/officeDocument/2006/relationships/image" Target="../media/image1429.png"/><Relationship Id="rId88" Type="http://schemas.openxmlformats.org/officeDocument/2006/relationships/customXml" Target="../ink/ink1328.xml"/><Relationship Id="rId111" Type="http://schemas.openxmlformats.org/officeDocument/2006/relationships/image" Target="../media/image1316.png"/><Relationship Id="rId132" Type="http://schemas.openxmlformats.org/officeDocument/2006/relationships/customXml" Target="../ink/ink1350.xml"/><Relationship Id="rId153" Type="http://schemas.openxmlformats.org/officeDocument/2006/relationships/image" Target="../media/image1337.png"/><Relationship Id="rId174" Type="http://schemas.openxmlformats.org/officeDocument/2006/relationships/image" Target="../media/image1346.png"/><Relationship Id="rId195" Type="http://schemas.openxmlformats.org/officeDocument/2006/relationships/image" Target="../media/image1356.png"/><Relationship Id="rId209" Type="http://schemas.openxmlformats.org/officeDocument/2006/relationships/image" Target="../media/image1363.png"/><Relationship Id="rId220" Type="http://schemas.openxmlformats.org/officeDocument/2006/relationships/customXml" Target="../ink/ink1395.xml"/><Relationship Id="rId241" Type="http://schemas.openxmlformats.org/officeDocument/2006/relationships/customXml" Target="../ink/ink1406.xml"/><Relationship Id="rId15" Type="http://schemas.openxmlformats.org/officeDocument/2006/relationships/image" Target="../media/image1269.png"/><Relationship Id="rId36" Type="http://schemas.openxmlformats.org/officeDocument/2006/relationships/customXml" Target="../ink/ink1302.xml"/><Relationship Id="rId57" Type="http://schemas.openxmlformats.org/officeDocument/2006/relationships/image" Target="../media/image1289.png"/><Relationship Id="rId262" Type="http://schemas.openxmlformats.org/officeDocument/2006/relationships/image" Target="../media/image1389.png"/><Relationship Id="rId283" Type="http://schemas.openxmlformats.org/officeDocument/2006/relationships/customXml" Target="../ink/ink1427.xml"/><Relationship Id="rId318" Type="http://schemas.openxmlformats.org/officeDocument/2006/relationships/customXml" Target="../ink/ink1445.xml"/><Relationship Id="rId339" Type="http://schemas.openxmlformats.org/officeDocument/2006/relationships/image" Target="../media/image1425.png"/><Relationship Id="rId78" Type="http://schemas.openxmlformats.org/officeDocument/2006/relationships/customXml" Target="../ink/ink1323.xml"/><Relationship Id="rId99" Type="http://schemas.openxmlformats.org/officeDocument/2006/relationships/image" Target="../media/image1310.png"/><Relationship Id="rId101" Type="http://schemas.openxmlformats.org/officeDocument/2006/relationships/image" Target="../media/image1311.png"/><Relationship Id="rId122" Type="http://schemas.openxmlformats.org/officeDocument/2006/relationships/customXml" Target="../ink/ink1345.xml"/><Relationship Id="rId143" Type="http://schemas.openxmlformats.org/officeDocument/2006/relationships/image" Target="../media/image1332.png"/><Relationship Id="rId164" Type="http://schemas.openxmlformats.org/officeDocument/2006/relationships/customXml" Target="../ink/ink1366.xml"/><Relationship Id="rId185" Type="http://schemas.openxmlformats.org/officeDocument/2006/relationships/customXml" Target="../ink/ink1377.xml"/><Relationship Id="rId350" Type="http://schemas.openxmlformats.org/officeDocument/2006/relationships/customXml" Target="../ink/ink1462.xml"/><Relationship Id="rId9" Type="http://schemas.openxmlformats.org/officeDocument/2006/relationships/image" Target="../media/image1266.png"/><Relationship Id="rId210" Type="http://schemas.openxmlformats.org/officeDocument/2006/relationships/customXml" Target="../ink/ink1390.xml"/><Relationship Id="rId26" Type="http://schemas.openxmlformats.org/officeDocument/2006/relationships/customXml" Target="../ink/ink1297.xml"/><Relationship Id="rId231" Type="http://schemas.openxmlformats.org/officeDocument/2006/relationships/image" Target="../media/image1374.png"/><Relationship Id="rId252" Type="http://schemas.openxmlformats.org/officeDocument/2006/relationships/image" Target="../media/image1384.png"/><Relationship Id="rId273" Type="http://schemas.openxmlformats.org/officeDocument/2006/relationships/customXml" Target="../ink/ink1422.xml"/><Relationship Id="rId294" Type="http://schemas.openxmlformats.org/officeDocument/2006/relationships/image" Target="../media/image1404.png"/><Relationship Id="rId308" Type="http://schemas.openxmlformats.org/officeDocument/2006/relationships/customXml" Target="../ink/ink1440.xml"/><Relationship Id="rId329" Type="http://schemas.openxmlformats.org/officeDocument/2006/relationships/image" Target="../media/image1420.png"/><Relationship Id="rId47" Type="http://schemas.openxmlformats.org/officeDocument/2006/relationships/image" Target="../media/image1285.png"/><Relationship Id="rId68" Type="http://schemas.openxmlformats.org/officeDocument/2006/relationships/customXml" Target="../ink/ink1318.xml"/><Relationship Id="rId89" Type="http://schemas.openxmlformats.org/officeDocument/2006/relationships/image" Target="../media/image1305.png"/><Relationship Id="rId112" Type="http://schemas.openxmlformats.org/officeDocument/2006/relationships/customXml" Target="../ink/ink1340.xml"/><Relationship Id="rId133" Type="http://schemas.openxmlformats.org/officeDocument/2006/relationships/image" Target="../media/image1327.png"/><Relationship Id="rId154" Type="http://schemas.openxmlformats.org/officeDocument/2006/relationships/customXml" Target="../ink/ink1361.xml"/><Relationship Id="rId175" Type="http://schemas.openxmlformats.org/officeDocument/2006/relationships/customXml" Target="../ink/ink1372.xml"/><Relationship Id="rId340" Type="http://schemas.openxmlformats.org/officeDocument/2006/relationships/customXml" Target="../ink/ink1457.xml"/><Relationship Id="rId196" Type="http://schemas.openxmlformats.org/officeDocument/2006/relationships/customXml" Target="../ink/ink1383.xml"/><Relationship Id="rId200" Type="http://schemas.openxmlformats.org/officeDocument/2006/relationships/customXml" Target="../ink/ink1385.xml"/><Relationship Id="rId16" Type="http://schemas.openxmlformats.org/officeDocument/2006/relationships/customXml" Target="../ink/ink1292.xml"/><Relationship Id="rId221" Type="http://schemas.openxmlformats.org/officeDocument/2006/relationships/image" Target="../media/image1369.png"/><Relationship Id="rId242" Type="http://schemas.openxmlformats.org/officeDocument/2006/relationships/image" Target="../media/image1379.png"/><Relationship Id="rId263" Type="http://schemas.openxmlformats.org/officeDocument/2006/relationships/customXml" Target="../ink/ink1417.xml"/><Relationship Id="rId284" Type="http://schemas.openxmlformats.org/officeDocument/2006/relationships/image" Target="../media/image1400.png"/><Relationship Id="rId319" Type="http://schemas.openxmlformats.org/officeDocument/2006/relationships/image" Target="../media/image1416.png"/><Relationship Id="rId37" Type="http://schemas.openxmlformats.org/officeDocument/2006/relationships/image" Target="../media/image1280.png"/><Relationship Id="rId58" Type="http://schemas.openxmlformats.org/officeDocument/2006/relationships/customXml" Target="../ink/ink1313.xml"/><Relationship Id="rId79" Type="http://schemas.openxmlformats.org/officeDocument/2006/relationships/image" Target="../media/image1300.png"/><Relationship Id="rId102" Type="http://schemas.openxmlformats.org/officeDocument/2006/relationships/customXml" Target="../ink/ink1335.xml"/><Relationship Id="rId123" Type="http://schemas.openxmlformats.org/officeDocument/2006/relationships/image" Target="../media/image1322.png"/><Relationship Id="rId144" Type="http://schemas.openxmlformats.org/officeDocument/2006/relationships/customXml" Target="../ink/ink1356.xml"/><Relationship Id="rId330" Type="http://schemas.openxmlformats.org/officeDocument/2006/relationships/customXml" Target="../ink/ink1452.xml"/><Relationship Id="rId90" Type="http://schemas.openxmlformats.org/officeDocument/2006/relationships/customXml" Target="../ink/ink1329.xml"/><Relationship Id="rId165" Type="http://schemas.openxmlformats.org/officeDocument/2006/relationships/image" Target="../media/image1342.png"/><Relationship Id="rId186" Type="http://schemas.openxmlformats.org/officeDocument/2006/relationships/image" Target="../media/image1352.png"/><Relationship Id="rId351" Type="http://schemas.openxmlformats.org/officeDocument/2006/relationships/image" Target="../media/image1430.png"/><Relationship Id="rId211" Type="http://schemas.openxmlformats.org/officeDocument/2006/relationships/image" Target="../media/image1364.png"/><Relationship Id="rId232" Type="http://schemas.openxmlformats.org/officeDocument/2006/relationships/customXml" Target="../ink/ink1401.xml"/><Relationship Id="rId253" Type="http://schemas.openxmlformats.org/officeDocument/2006/relationships/customXml" Target="../ink/ink1412.xml"/><Relationship Id="rId274" Type="http://schemas.openxmlformats.org/officeDocument/2006/relationships/image" Target="../media/image1395.png"/><Relationship Id="rId295" Type="http://schemas.openxmlformats.org/officeDocument/2006/relationships/customXml" Target="../ink/ink1433.xml"/><Relationship Id="rId309" Type="http://schemas.openxmlformats.org/officeDocument/2006/relationships/image" Target="../media/image1411.png"/><Relationship Id="rId27" Type="http://schemas.openxmlformats.org/officeDocument/2006/relationships/image" Target="../media/image1275.png"/><Relationship Id="rId48" Type="http://schemas.openxmlformats.org/officeDocument/2006/relationships/customXml" Target="../ink/ink1308.xml"/><Relationship Id="rId69" Type="http://schemas.openxmlformats.org/officeDocument/2006/relationships/image" Target="../media/image1295.png"/><Relationship Id="rId113" Type="http://schemas.openxmlformats.org/officeDocument/2006/relationships/image" Target="../media/image1317.png"/><Relationship Id="rId134" Type="http://schemas.openxmlformats.org/officeDocument/2006/relationships/customXml" Target="../ink/ink1351.xml"/><Relationship Id="rId320" Type="http://schemas.openxmlformats.org/officeDocument/2006/relationships/customXml" Target="../ink/ink1446.xml"/><Relationship Id="rId80" Type="http://schemas.openxmlformats.org/officeDocument/2006/relationships/customXml" Target="../ink/ink1324.xml"/><Relationship Id="rId155" Type="http://schemas.openxmlformats.org/officeDocument/2006/relationships/image" Target="../media/image1338.png"/><Relationship Id="rId176" Type="http://schemas.openxmlformats.org/officeDocument/2006/relationships/image" Target="../media/image1347.png"/><Relationship Id="rId197" Type="http://schemas.openxmlformats.org/officeDocument/2006/relationships/image" Target="../media/image1357.png"/><Relationship Id="rId341" Type="http://schemas.openxmlformats.org/officeDocument/2006/relationships/image" Target="../media/image1426.png"/><Relationship Id="rId201" Type="http://schemas.openxmlformats.org/officeDocument/2006/relationships/image" Target="../media/image1359.png"/><Relationship Id="rId222" Type="http://schemas.openxmlformats.org/officeDocument/2006/relationships/customXml" Target="../ink/ink1396.xml"/><Relationship Id="rId243" Type="http://schemas.openxmlformats.org/officeDocument/2006/relationships/customXml" Target="../ink/ink1407.xml"/><Relationship Id="rId264" Type="http://schemas.openxmlformats.org/officeDocument/2006/relationships/image" Target="../media/image1390.png"/><Relationship Id="rId285" Type="http://schemas.openxmlformats.org/officeDocument/2006/relationships/customXml" Target="../ink/ink1428.xml"/><Relationship Id="rId17" Type="http://schemas.openxmlformats.org/officeDocument/2006/relationships/image" Target="../media/image1270.png"/><Relationship Id="rId38" Type="http://schemas.openxmlformats.org/officeDocument/2006/relationships/customXml" Target="../ink/ink1303.xml"/><Relationship Id="rId59" Type="http://schemas.openxmlformats.org/officeDocument/2006/relationships/image" Target="../media/image1290.png"/><Relationship Id="rId103" Type="http://schemas.openxmlformats.org/officeDocument/2006/relationships/image" Target="../media/image1312.png"/><Relationship Id="rId124" Type="http://schemas.openxmlformats.org/officeDocument/2006/relationships/customXml" Target="../ink/ink1346.xml"/><Relationship Id="rId310" Type="http://schemas.openxmlformats.org/officeDocument/2006/relationships/customXml" Target="../ink/ink1441.xml"/><Relationship Id="rId70" Type="http://schemas.openxmlformats.org/officeDocument/2006/relationships/customXml" Target="../ink/ink1319.xml"/><Relationship Id="rId91" Type="http://schemas.openxmlformats.org/officeDocument/2006/relationships/image" Target="../media/image1306.png"/><Relationship Id="rId145" Type="http://schemas.openxmlformats.org/officeDocument/2006/relationships/image" Target="../media/image1333.png"/><Relationship Id="rId166" Type="http://schemas.openxmlformats.org/officeDocument/2006/relationships/customXml" Target="../ink/ink1367.xml"/><Relationship Id="rId187" Type="http://schemas.openxmlformats.org/officeDocument/2006/relationships/customXml" Target="../ink/ink1378.xml"/><Relationship Id="rId331" Type="http://schemas.openxmlformats.org/officeDocument/2006/relationships/image" Target="../media/image1421.png"/><Relationship Id="rId352" Type="http://schemas.openxmlformats.org/officeDocument/2006/relationships/customXml" Target="../ink/ink1463.xml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391.xml"/><Relationship Id="rId233" Type="http://schemas.openxmlformats.org/officeDocument/2006/relationships/customXml" Target="../ink/ink1402.xml"/><Relationship Id="rId254" Type="http://schemas.openxmlformats.org/officeDocument/2006/relationships/image" Target="../media/image1385.png"/><Relationship Id="rId28" Type="http://schemas.openxmlformats.org/officeDocument/2006/relationships/customXml" Target="../ink/ink1298.xml"/><Relationship Id="rId49" Type="http://schemas.openxmlformats.org/officeDocument/2006/relationships/image" Target="../media/image1286.png"/><Relationship Id="rId114" Type="http://schemas.openxmlformats.org/officeDocument/2006/relationships/customXml" Target="../ink/ink1341.xml"/><Relationship Id="rId275" Type="http://schemas.openxmlformats.org/officeDocument/2006/relationships/customXml" Target="../ink/ink1423.xml"/><Relationship Id="rId296" Type="http://schemas.openxmlformats.org/officeDocument/2006/relationships/image" Target="../media/image1405.png"/><Relationship Id="rId300" Type="http://schemas.openxmlformats.org/officeDocument/2006/relationships/customXml" Target="../ink/ink1436.xml"/><Relationship Id="rId60" Type="http://schemas.openxmlformats.org/officeDocument/2006/relationships/customXml" Target="../ink/ink1314.xml"/><Relationship Id="rId81" Type="http://schemas.openxmlformats.org/officeDocument/2006/relationships/image" Target="../media/image1301.png"/><Relationship Id="rId135" Type="http://schemas.openxmlformats.org/officeDocument/2006/relationships/image" Target="../media/image1328.png"/><Relationship Id="rId156" Type="http://schemas.openxmlformats.org/officeDocument/2006/relationships/customXml" Target="../ink/ink1362.xml"/><Relationship Id="rId177" Type="http://schemas.openxmlformats.org/officeDocument/2006/relationships/customXml" Target="../ink/ink1373.xml"/><Relationship Id="rId198" Type="http://schemas.openxmlformats.org/officeDocument/2006/relationships/customXml" Target="../ink/ink1384.xml"/><Relationship Id="rId321" Type="http://schemas.openxmlformats.org/officeDocument/2006/relationships/customXml" Target="../ink/ink1447.xml"/><Relationship Id="rId342" Type="http://schemas.openxmlformats.org/officeDocument/2006/relationships/customXml" Target="../ink/ink1458.xml"/><Relationship Id="rId202" Type="http://schemas.openxmlformats.org/officeDocument/2006/relationships/customXml" Target="../ink/ink1386.xml"/><Relationship Id="rId223" Type="http://schemas.openxmlformats.org/officeDocument/2006/relationships/image" Target="../media/image1370.png"/><Relationship Id="rId244" Type="http://schemas.openxmlformats.org/officeDocument/2006/relationships/image" Target="../media/image1380.png"/><Relationship Id="rId18" Type="http://schemas.openxmlformats.org/officeDocument/2006/relationships/customXml" Target="../ink/ink1293.xml"/><Relationship Id="rId39" Type="http://schemas.openxmlformats.org/officeDocument/2006/relationships/image" Target="../media/image1281.png"/><Relationship Id="rId265" Type="http://schemas.openxmlformats.org/officeDocument/2006/relationships/customXml" Target="../ink/ink1418.xml"/><Relationship Id="rId286" Type="http://schemas.openxmlformats.org/officeDocument/2006/relationships/image" Target="../media/image1401.png"/><Relationship Id="rId50" Type="http://schemas.openxmlformats.org/officeDocument/2006/relationships/customXml" Target="../ink/ink1309.xml"/><Relationship Id="rId104" Type="http://schemas.openxmlformats.org/officeDocument/2006/relationships/customXml" Target="../ink/ink1336.xml"/><Relationship Id="rId125" Type="http://schemas.openxmlformats.org/officeDocument/2006/relationships/image" Target="../media/image1323.png"/><Relationship Id="rId146" Type="http://schemas.openxmlformats.org/officeDocument/2006/relationships/customXml" Target="../ink/ink1357.xml"/><Relationship Id="rId167" Type="http://schemas.openxmlformats.org/officeDocument/2006/relationships/customXml" Target="../ink/ink1368.xml"/><Relationship Id="rId188" Type="http://schemas.openxmlformats.org/officeDocument/2006/relationships/image" Target="../media/image1353.png"/><Relationship Id="rId311" Type="http://schemas.openxmlformats.org/officeDocument/2006/relationships/image" Target="../media/image1412.png"/><Relationship Id="rId332" Type="http://schemas.openxmlformats.org/officeDocument/2006/relationships/customXml" Target="../ink/ink1453.xml"/><Relationship Id="rId353" Type="http://schemas.openxmlformats.org/officeDocument/2006/relationships/image" Target="../media/image1431.png"/><Relationship Id="rId71" Type="http://schemas.openxmlformats.org/officeDocument/2006/relationships/image" Target="../media/image1296.png"/><Relationship Id="rId92" Type="http://schemas.openxmlformats.org/officeDocument/2006/relationships/customXml" Target="../ink/ink1330.xml"/><Relationship Id="rId213" Type="http://schemas.openxmlformats.org/officeDocument/2006/relationships/image" Target="../media/image1365.png"/><Relationship Id="rId234" Type="http://schemas.openxmlformats.org/officeDocument/2006/relationships/image" Target="../media/image1375.png"/><Relationship Id="rId2" Type="http://schemas.openxmlformats.org/officeDocument/2006/relationships/customXml" Target="../ink/ink1285.xml"/><Relationship Id="rId29" Type="http://schemas.openxmlformats.org/officeDocument/2006/relationships/image" Target="../media/image1276.png"/><Relationship Id="rId255" Type="http://schemas.openxmlformats.org/officeDocument/2006/relationships/customXml" Target="../ink/ink1413.xml"/><Relationship Id="rId276" Type="http://schemas.openxmlformats.org/officeDocument/2006/relationships/image" Target="../media/image1396.png"/><Relationship Id="rId297" Type="http://schemas.openxmlformats.org/officeDocument/2006/relationships/customXml" Target="../ink/ink1434.xml"/><Relationship Id="rId40" Type="http://schemas.openxmlformats.org/officeDocument/2006/relationships/customXml" Target="../ink/ink1304.xml"/><Relationship Id="rId115" Type="http://schemas.openxmlformats.org/officeDocument/2006/relationships/image" Target="../media/image1318.png"/><Relationship Id="rId136" Type="http://schemas.openxmlformats.org/officeDocument/2006/relationships/customXml" Target="../ink/ink1352.xml"/><Relationship Id="rId157" Type="http://schemas.openxmlformats.org/officeDocument/2006/relationships/image" Target="../media/image21.png"/><Relationship Id="rId178" Type="http://schemas.openxmlformats.org/officeDocument/2006/relationships/image" Target="../media/image1348.png"/><Relationship Id="rId301" Type="http://schemas.openxmlformats.org/officeDocument/2006/relationships/image" Target="../media/image1407.png"/><Relationship Id="rId322" Type="http://schemas.openxmlformats.org/officeDocument/2006/relationships/image" Target="../media/image1417.png"/><Relationship Id="rId343" Type="http://schemas.openxmlformats.org/officeDocument/2006/relationships/image" Target="../media/image1427.png"/><Relationship Id="rId61" Type="http://schemas.openxmlformats.org/officeDocument/2006/relationships/image" Target="../media/image1291.png"/><Relationship Id="rId82" Type="http://schemas.openxmlformats.org/officeDocument/2006/relationships/customXml" Target="../ink/ink1325.xml"/><Relationship Id="rId199" Type="http://schemas.openxmlformats.org/officeDocument/2006/relationships/image" Target="../media/image1358.png"/><Relationship Id="rId203" Type="http://schemas.openxmlformats.org/officeDocument/2006/relationships/image" Target="../media/image1360.png"/><Relationship Id="rId19" Type="http://schemas.openxmlformats.org/officeDocument/2006/relationships/image" Target="../media/image1271.png"/><Relationship Id="rId224" Type="http://schemas.openxmlformats.org/officeDocument/2006/relationships/customXml" Target="../ink/ink1397.xml"/><Relationship Id="rId245" Type="http://schemas.openxmlformats.org/officeDocument/2006/relationships/customXml" Target="../ink/ink1408.xml"/><Relationship Id="rId266" Type="http://schemas.openxmlformats.org/officeDocument/2006/relationships/image" Target="../media/image1391.png"/><Relationship Id="rId287" Type="http://schemas.openxmlformats.org/officeDocument/2006/relationships/customXml" Target="../ink/ink1429.xml"/><Relationship Id="rId30" Type="http://schemas.openxmlformats.org/officeDocument/2006/relationships/customXml" Target="../ink/ink1299.xml"/><Relationship Id="rId105" Type="http://schemas.openxmlformats.org/officeDocument/2006/relationships/image" Target="../media/image1313.png"/><Relationship Id="rId126" Type="http://schemas.openxmlformats.org/officeDocument/2006/relationships/customXml" Target="../ink/ink1347.xml"/><Relationship Id="rId147" Type="http://schemas.openxmlformats.org/officeDocument/2006/relationships/image" Target="../media/image1334.png"/><Relationship Id="rId168" Type="http://schemas.openxmlformats.org/officeDocument/2006/relationships/image" Target="../media/image1343.png"/><Relationship Id="rId312" Type="http://schemas.openxmlformats.org/officeDocument/2006/relationships/customXml" Target="../ink/ink1442.xml"/><Relationship Id="rId333" Type="http://schemas.openxmlformats.org/officeDocument/2006/relationships/image" Target="../media/image1422.png"/><Relationship Id="rId354" Type="http://schemas.openxmlformats.org/officeDocument/2006/relationships/customXml" Target="../ink/ink1464.xml"/><Relationship Id="rId51" Type="http://schemas.openxmlformats.org/officeDocument/2006/relationships/image" Target="../media/image60.png"/><Relationship Id="rId72" Type="http://schemas.openxmlformats.org/officeDocument/2006/relationships/customXml" Target="../ink/ink1320.xml"/><Relationship Id="rId93" Type="http://schemas.openxmlformats.org/officeDocument/2006/relationships/image" Target="../media/image1307.png"/><Relationship Id="rId189" Type="http://schemas.openxmlformats.org/officeDocument/2006/relationships/customXml" Target="../ink/ink1379.xml"/><Relationship Id="rId3" Type="http://schemas.openxmlformats.org/officeDocument/2006/relationships/image" Target="../media/image1263.png"/><Relationship Id="rId214" Type="http://schemas.openxmlformats.org/officeDocument/2006/relationships/customXml" Target="../ink/ink1392.xml"/><Relationship Id="rId235" Type="http://schemas.openxmlformats.org/officeDocument/2006/relationships/customXml" Target="../ink/ink1403.xml"/><Relationship Id="rId256" Type="http://schemas.openxmlformats.org/officeDocument/2006/relationships/image" Target="../media/image1386.png"/><Relationship Id="rId277" Type="http://schemas.openxmlformats.org/officeDocument/2006/relationships/customXml" Target="../ink/ink1424.xml"/><Relationship Id="rId298" Type="http://schemas.openxmlformats.org/officeDocument/2006/relationships/customXml" Target="../ink/ink1435.xml"/><Relationship Id="rId116" Type="http://schemas.openxmlformats.org/officeDocument/2006/relationships/customXml" Target="../ink/ink1342.xml"/><Relationship Id="rId137" Type="http://schemas.openxmlformats.org/officeDocument/2006/relationships/image" Target="../media/image1329.png"/><Relationship Id="rId158" Type="http://schemas.openxmlformats.org/officeDocument/2006/relationships/customXml" Target="../ink/ink1363.xml"/><Relationship Id="rId302" Type="http://schemas.openxmlformats.org/officeDocument/2006/relationships/customXml" Target="../ink/ink1437.xml"/><Relationship Id="rId323" Type="http://schemas.openxmlformats.org/officeDocument/2006/relationships/customXml" Target="../ink/ink1448.xml"/><Relationship Id="rId344" Type="http://schemas.openxmlformats.org/officeDocument/2006/relationships/customXml" Target="../ink/ink1459.xml"/><Relationship Id="rId20" Type="http://schemas.openxmlformats.org/officeDocument/2006/relationships/customXml" Target="../ink/ink1294.xml"/><Relationship Id="rId41" Type="http://schemas.openxmlformats.org/officeDocument/2006/relationships/image" Target="../media/image1282.png"/><Relationship Id="rId62" Type="http://schemas.openxmlformats.org/officeDocument/2006/relationships/customXml" Target="../ink/ink1315.xml"/><Relationship Id="rId83" Type="http://schemas.openxmlformats.org/officeDocument/2006/relationships/image" Target="../media/image1302.png"/><Relationship Id="rId179" Type="http://schemas.openxmlformats.org/officeDocument/2006/relationships/customXml" Target="../ink/ink1374.xml"/><Relationship Id="rId190" Type="http://schemas.openxmlformats.org/officeDocument/2006/relationships/customXml" Target="../ink/ink1380.xml"/><Relationship Id="rId204" Type="http://schemas.openxmlformats.org/officeDocument/2006/relationships/customXml" Target="../ink/ink1387.xml"/><Relationship Id="rId225" Type="http://schemas.openxmlformats.org/officeDocument/2006/relationships/image" Target="../media/image1371.png"/><Relationship Id="rId246" Type="http://schemas.openxmlformats.org/officeDocument/2006/relationships/image" Target="../media/image1381.png"/><Relationship Id="rId267" Type="http://schemas.openxmlformats.org/officeDocument/2006/relationships/customXml" Target="../ink/ink1419.xml"/><Relationship Id="rId288" Type="http://schemas.openxmlformats.org/officeDocument/2006/relationships/image" Target="../media/image1402.png"/><Relationship Id="rId106" Type="http://schemas.openxmlformats.org/officeDocument/2006/relationships/customXml" Target="../ink/ink1337.xml"/><Relationship Id="rId127" Type="http://schemas.openxmlformats.org/officeDocument/2006/relationships/image" Target="../media/image1324.png"/><Relationship Id="rId313" Type="http://schemas.openxmlformats.org/officeDocument/2006/relationships/image" Target="../media/image1413.png"/><Relationship Id="rId10" Type="http://schemas.openxmlformats.org/officeDocument/2006/relationships/customXml" Target="../ink/ink1289.xml"/><Relationship Id="rId31" Type="http://schemas.openxmlformats.org/officeDocument/2006/relationships/image" Target="../media/image1277.png"/><Relationship Id="rId52" Type="http://schemas.openxmlformats.org/officeDocument/2006/relationships/customXml" Target="../ink/ink1310.xml"/><Relationship Id="rId73" Type="http://schemas.openxmlformats.org/officeDocument/2006/relationships/image" Target="../media/image1297.png"/><Relationship Id="rId94" Type="http://schemas.openxmlformats.org/officeDocument/2006/relationships/customXml" Target="../ink/ink1331.xml"/><Relationship Id="rId148" Type="http://schemas.openxmlformats.org/officeDocument/2006/relationships/customXml" Target="../ink/ink1358.xml"/><Relationship Id="rId169" Type="http://schemas.openxmlformats.org/officeDocument/2006/relationships/customXml" Target="../ink/ink1369.xml"/><Relationship Id="rId334" Type="http://schemas.openxmlformats.org/officeDocument/2006/relationships/customXml" Target="../ink/ink1454.xml"/><Relationship Id="rId355" Type="http://schemas.openxmlformats.org/officeDocument/2006/relationships/image" Target="../media/image1432.png"/><Relationship Id="rId4" Type="http://schemas.openxmlformats.org/officeDocument/2006/relationships/customXml" Target="../ink/ink1286.xml"/><Relationship Id="rId180" Type="http://schemas.openxmlformats.org/officeDocument/2006/relationships/image" Target="../media/image1349.png"/><Relationship Id="rId215" Type="http://schemas.openxmlformats.org/officeDocument/2006/relationships/image" Target="../media/image1366.png"/><Relationship Id="rId236" Type="http://schemas.openxmlformats.org/officeDocument/2006/relationships/image" Target="../media/image1376.png"/><Relationship Id="rId257" Type="http://schemas.openxmlformats.org/officeDocument/2006/relationships/customXml" Target="../ink/ink1414.xml"/><Relationship Id="rId278" Type="http://schemas.openxmlformats.org/officeDocument/2006/relationships/image" Target="../media/image1397.png"/><Relationship Id="rId303" Type="http://schemas.openxmlformats.org/officeDocument/2006/relationships/image" Target="../media/image1408.png"/><Relationship Id="rId42" Type="http://schemas.openxmlformats.org/officeDocument/2006/relationships/customXml" Target="../ink/ink1305.xml"/><Relationship Id="rId84" Type="http://schemas.openxmlformats.org/officeDocument/2006/relationships/customXml" Target="../ink/ink1326.xml"/><Relationship Id="rId138" Type="http://schemas.openxmlformats.org/officeDocument/2006/relationships/customXml" Target="../ink/ink1353.xml"/><Relationship Id="rId345" Type="http://schemas.openxmlformats.org/officeDocument/2006/relationships/image" Target="../media/image1428.png"/><Relationship Id="rId191" Type="http://schemas.openxmlformats.org/officeDocument/2006/relationships/image" Target="../media/image1354.png"/><Relationship Id="rId205" Type="http://schemas.openxmlformats.org/officeDocument/2006/relationships/image" Target="../media/image1361.png"/><Relationship Id="rId247" Type="http://schemas.openxmlformats.org/officeDocument/2006/relationships/customXml" Target="../ink/ink1409.xml"/><Relationship Id="rId107" Type="http://schemas.openxmlformats.org/officeDocument/2006/relationships/image" Target="../media/image1314.png"/><Relationship Id="rId289" Type="http://schemas.openxmlformats.org/officeDocument/2006/relationships/customXml" Target="../ink/ink1430.xml"/><Relationship Id="rId11" Type="http://schemas.openxmlformats.org/officeDocument/2006/relationships/image" Target="../media/image1267.png"/><Relationship Id="rId53" Type="http://schemas.openxmlformats.org/officeDocument/2006/relationships/image" Target="../media/image1287.png"/><Relationship Id="rId149" Type="http://schemas.openxmlformats.org/officeDocument/2006/relationships/image" Target="../media/image1335.png"/><Relationship Id="rId314" Type="http://schemas.openxmlformats.org/officeDocument/2006/relationships/customXml" Target="../ink/ink1443.xml"/><Relationship Id="rId356" Type="http://schemas.openxmlformats.org/officeDocument/2006/relationships/customXml" Target="../ink/ink1465.xml"/><Relationship Id="rId95" Type="http://schemas.openxmlformats.org/officeDocument/2006/relationships/image" Target="../media/image1308.png"/><Relationship Id="rId160" Type="http://schemas.openxmlformats.org/officeDocument/2006/relationships/customXml" Target="../ink/ink1364.xml"/><Relationship Id="rId216" Type="http://schemas.openxmlformats.org/officeDocument/2006/relationships/customXml" Target="../ink/ink1393.xml"/><Relationship Id="rId258" Type="http://schemas.openxmlformats.org/officeDocument/2006/relationships/image" Target="../media/image1387.png"/><Relationship Id="rId22" Type="http://schemas.openxmlformats.org/officeDocument/2006/relationships/customXml" Target="../ink/ink1295.xml"/><Relationship Id="rId64" Type="http://schemas.openxmlformats.org/officeDocument/2006/relationships/customXml" Target="../ink/ink1316.xml"/><Relationship Id="rId118" Type="http://schemas.openxmlformats.org/officeDocument/2006/relationships/customXml" Target="../ink/ink1343.xml"/><Relationship Id="rId325" Type="http://schemas.openxmlformats.org/officeDocument/2006/relationships/image" Target="../media/image1418.png"/><Relationship Id="rId171" Type="http://schemas.openxmlformats.org/officeDocument/2006/relationships/customXml" Target="../ink/ink1370.xml"/><Relationship Id="rId227" Type="http://schemas.openxmlformats.org/officeDocument/2006/relationships/image" Target="../media/image1372.png"/><Relationship Id="rId269" Type="http://schemas.openxmlformats.org/officeDocument/2006/relationships/customXml" Target="../ink/ink1420.xml"/><Relationship Id="rId33" Type="http://schemas.openxmlformats.org/officeDocument/2006/relationships/image" Target="../media/image1278.png"/><Relationship Id="rId129" Type="http://schemas.openxmlformats.org/officeDocument/2006/relationships/image" Target="../media/image1325.png"/><Relationship Id="rId280" Type="http://schemas.openxmlformats.org/officeDocument/2006/relationships/image" Target="../media/image1398.png"/><Relationship Id="rId336" Type="http://schemas.openxmlformats.org/officeDocument/2006/relationships/customXml" Target="../ink/ink1455.xml"/><Relationship Id="rId75" Type="http://schemas.openxmlformats.org/officeDocument/2006/relationships/image" Target="../media/image1298.png"/><Relationship Id="rId140" Type="http://schemas.openxmlformats.org/officeDocument/2006/relationships/customXml" Target="../ink/ink1354.xml"/><Relationship Id="rId182" Type="http://schemas.openxmlformats.org/officeDocument/2006/relationships/image" Target="../media/image1350.png"/><Relationship Id="rId6" Type="http://schemas.openxmlformats.org/officeDocument/2006/relationships/customXml" Target="../ink/ink1287.xml"/><Relationship Id="rId238" Type="http://schemas.openxmlformats.org/officeDocument/2006/relationships/image" Target="../media/image1377.png"/><Relationship Id="rId291" Type="http://schemas.openxmlformats.org/officeDocument/2006/relationships/customXml" Target="../ink/ink1431.xml"/><Relationship Id="rId305" Type="http://schemas.openxmlformats.org/officeDocument/2006/relationships/image" Target="../media/image1409.png"/><Relationship Id="rId347" Type="http://schemas.openxmlformats.org/officeDocument/2006/relationships/image" Target="../media/image265.png"/><Relationship Id="rId44" Type="http://schemas.openxmlformats.org/officeDocument/2006/relationships/customXml" Target="../ink/ink1306.xml"/><Relationship Id="rId86" Type="http://schemas.openxmlformats.org/officeDocument/2006/relationships/customXml" Target="../ink/ink1327.xml"/><Relationship Id="rId151" Type="http://schemas.openxmlformats.org/officeDocument/2006/relationships/image" Target="../media/image1336.png"/><Relationship Id="rId193" Type="http://schemas.openxmlformats.org/officeDocument/2006/relationships/image" Target="../media/image1355.png"/><Relationship Id="rId207" Type="http://schemas.openxmlformats.org/officeDocument/2006/relationships/image" Target="../media/image1362.png"/><Relationship Id="rId249" Type="http://schemas.openxmlformats.org/officeDocument/2006/relationships/customXml" Target="../ink/ink1410.xml"/><Relationship Id="rId13" Type="http://schemas.openxmlformats.org/officeDocument/2006/relationships/image" Target="../media/image1268.png"/><Relationship Id="rId109" Type="http://schemas.openxmlformats.org/officeDocument/2006/relationships/image" Target="../media/image1315.png"/><Relationship Id="rId260" Type="http://schemas.openxmlformats.org/officeDocument/2006/relationships/image" Target="../media/image1388.png"/><Relationship Id="rId316" Type="http://schemas.openxmlformats.org/officeDocument/2006/relationships/customXml" Target="../ink/ink1444.xml"/><Relationship Id="rId55" Type="http://schemas.openxmlformats.org/officeDocument/2006/relationships/image" Target="../media/image1288.png"/><Relationship Id="rId97" Type="http://schemas.openxmlformats.org/officeDocument/2006/relationships/image" Target="../media/image1309.png"/><Relationship Id="rId120" Type="http://schemas.openxmlformats.org/officeDocument/2006/relationships/customXml" Target="../ink/ink1344.xml"/><Relationship Id="rId358" Type="http://schemas.openxmlformats.org/officeDocument/2006/relationships/customXml" Target="../ink/ink1466.xml"/><Relationship Id="rId162" Type="http://schemas.openxmlformats.org/officeDocument/2006/relationships/customXml" Target="../ink/ink1365.xml"/><Relationship Id="rId218" Type="http://schemas.openxmlformats.org/officeDocument/2006/relationships/customXml" Target="../ink/ink1394.xml"/><Relationship Id="rId271" Type="http://schemas.openxmlformats.org/officeDocument/2006/relationships/customXml" Target="../ink/ink1421.xml"/><Relationship Id="rId24" Type="http://schemas.openxmlformats.org/officeDocument/2006/relationships/customXml" Target="../ink/ink1296.xml"/><Relationship Id="rId66" Type="http://schemas.openxmlformats.org/officeDocument/2006/relationships/customXml" Target="../ink/ink1317.xml"/><Relationship Id="rId131" Type="http://schemas.openxmlformats.org/officeDocument/2006/relationships/image" Target="../media/image1326.png"/><Relationship Id="rId327" Type="http://schemas.openxmlformats.org/officeDocument/2006/relationships/image" Target="../media/image1419.png"/><Relationship Id="rId173" Type="http://schemas.openxmlformats.org/officeDocument/2006/relationships/customXml" Target="../ink/ink1371.xml"/><Relationship Id="rId229" Type="http://schemas.openxmlformats.org/officeDocument/2006/relationships/image" Target="../media/image1373.png"/><Relationship Id="rId240" Type="http://schemas.openxmlformats.org/officeDocument/2006/relationships/image" Target="../media/image1378.png"/><Relationship Id="rId35" Type="http://schemas.openxmlformats.org/officeDocument/2006/relationships/image" Target="../media/image1279.png"/><Relationship Id="rId77" Type="http://schemas.openxmlformats.org/officeDocument/2006/relationships/image" Target="../media/image1299.png"/><Relationship Id="rId100" Type="http://schemas.openxmlformats.org/officeDocument/2006/relationships/customXml" Target="../ink/ink1334.xml"/><Relationship Id="rId282" Type="http://schemas.openxmlformats.org/officeDocument/2006/relationships/image" Target="../media/image1399.png"/><Relationship Id="rId338" Type="http://schemas.openxmlformats.org/officeDocument/2006/relationships/customXml" Target="../ink/ink1456.xml"/><Relationship Id="rId8" Type="http://schemas.openxmlformats.org/officeDocument/2006/relationships/customXml" Target="../ink/ink1288.xml"/><Relationship Id="rId142" Type="http://schemas.openxmlformats.org/officeDocument/2006/relationships/customXml" Target="../ink/ink1355.xml"/><Relationship Id="rId184" Type="http://schemas.openxmlformats.org/officeDocument/2006/relationships/image" Target="../media/image1351.png"/><Relationship Id="rId251" Type="http://schemas.openxmlformats.org/officeDocument/2006/relationships/customXml" Target="../ink/ink141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59.xml"/><Relationship Id="rId13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2.png"/><Relationship Id="rId12" Type="http://schemas.openxmlformats.org/officeDocument/2006/relationships/customXml" Target="../ink/ink61.xml"/><Relationship Id="rId17" Type="http://schemas.openxmlformats.org/officeDocument/2006/relationships/image" Target="../media/image57.png"/><Relationship Id="rId2" Type="http://schemas.openxmlformats.org/officeDocument/2006/relationships/customXml" Target="../ink/ink56.xml"/><Relationship Id="rId16" Type="http://schemas.openxmlformats.org/officeDocument/2006/relationships/customXml" Target="../ink/ink63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58.xml"/><Relationship Id="rId11" Type="http://schemas.openxmlformats.org/officeDocument/2006/relationships/image" Target="../media/image54.png"/><Relationship Id="rId5" Type="http://schemas.openxmlformats.org/officeDocument/2006/relationships/image" Target="../media/image51.png"/><Relationship Id="rId15" Type="http://schemas.openxmlformats.org/officeDocument/2006/relationships/image" Target="../media/image56.png"/><Relationship Id="rId10" Type="http://schemas.openxmlformats.org/officeDocument/2006/relationships/customXml" Target="../ink/ink60.xml"/><Relationship Id="rId4" Type="http://schemas.openxmlformats.org/officeDocument/2006/relationships/customXml" Target="../ink/ink57.xml"/><Relationship Id="rId9" Type="http://schemas.openxmlformats.org/officeDocument/2006/relationships/image" Target="../media/image53.png"/><Relationship Id="rId14" Type="http://schemas.openxmlformats.org/officeDocument/2006/relationships/customXml" Target="../ink/ink62.xml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customXml" Target="../ink/ink76.xml"/><Relationship Id="rId21" Type="http://schemas.openxmlformats.org/officeDocument/2006/relationships/image" Target="../media/image66.png"/><Relationship Id="rId42" Type="http://schemas.openxmlformats.org/officeDocument/2006/relationships/customXml" Target="../ink/ink84.xml"/><Relationship Id="rId47" Type="http://schemas.openxmlformats.org/officeDocument/2006/relationships/image" Target="../media/image79.png"/><Relationship Id="rId63" Type="http://schemas.openxmlformats.org/officeDocument/2006/relationships/image" Target="../media/image87.png"/><Relationship Id="rId68" Type="http://schemas.openxmlformats.org/officeDocument/2006/relationships/customXml" Target="../ink/ink97.xml"/><Relationship Id="rId84" Type="http://schemas.openxmlformats.org/officeDocument/2006/relationships/customXml" Target="../ink/ink105.xml"/><Relationship Id="rId16" Type="http://schemas.openxmlformats.org/officeDocument/2006/relationships/customXml" Target="../ink/ink71.xml"/><Relationship Id="rId11" Type="http://schemas.openxmlformats.org/officeDocument/2006/relationships/image" Target="../media/image61.png"/><Relationship Id="rId32" Type="http://schemas.openxmlformats.org/officeDocument/2006/relationships/customXml" Target="../ink/ink79.xml"/><Relationship Id="rId37" Type="http://schemas.openxmlformats.org/officeDocument/2006/relationships/image" Target="../media/image74.png"/><Relationship Id="rId53" Type="http://schemas.openxmlformats.org/officeDocument/2006/relationships/image" Target="../media/image82.png"/><Relationship Id="rId58" Type="http://schemas.openxmlformats.org/officeDocument/2006/relationships/customXml" Target="../ink/ink92.xml"/><Relationship Id="rId74" Type="http://schemas.openxmlformats.org/officeDocument/2006/relationships/customXml" Target="../ink/ink100.xml"/><Relationship Id="rId79" Type="http://schemas.openxmlformats.org/officeDocument/2006/relationships/image" Target="../media/image95.png"/><Relationship Id="rId5" Type="http://schemas.openxmlformats.org/officeDocument/2006/relationships/image" Target="../media/image58.png"/><Relationship Id="rId19" Type="http://schemas.openxmlformats.org/officeDocument/2006/relationships/image" Target="../media/image65.png"/><Relationship Id="rId14" Type="http://schemas.openxmlformats.org/officeDocument/2006/relationships/customXml" Target="../ink/ink70.xml"/><Relationship Id="rId22" Type="http://schemas.openxmlformats.org/officeDocument/2006/relationships/customXml" Target="../ink/ink74.xml"/><Relationship Id="rId27" Type="http://schemas.openxmlformats.org/officeDocument/2006/relationships/image" Target="../media/image69.png"/><Relationship Id="rId30" Type="http://schemas.openxmlformats.org/officeDocument/2006/relationships/customXml" Target="../ink/ink78.xml"/><Relationship Id="rId35" Type="http://schemas.openxmlformats.org/officeDocument/2006/relationships/image" Target="../media/image73.png"/><Relationship Id="rId43" Type="http://schemas.openxmlformats.org/officeDocument/2006/relationships/image" Target="../media/image77.png"/><Relationship Id="rId48" Type="http://schemas.openxmlformats.org/officeDocument/2006/relationships/customXml" Target="../ink/ink87.xml"/><Relationship Id="rId56" Type="http://schemas.openxmlformats.org/officeDocument/2006/relationships/customXml" Target="../ink/ink91.xml"/><Relationship Id="rId64" Type="http://schemas.openxmlformats.org/officeDocument/2006/relationships/customXml" Target="../ink/ink95.xml"/><Relationship Id="rId69" Type="http://schemas.openxmlformats.org/officeDocument/2006/relationships/image" Target="../media/image90.png"/><Relationship Id="rId77" Type="http://schemas.openxmlformats.org/officeDocument/2006/relationships/image" Target="../media/image94.png"/><Relationship Id="rId8" Type="http://schemas.openxmlformats.org/officeDocument/2006/relationships/customXml" Target="../ink/ink67.xml"/><Relationship Id="rId51" Type="http://schemas.openxmlformats.org/officeDocument/2006/relationships/image" Target="../media/image81.png"/><Relationship Id="rId72" Type="http://schemas.openxmlformats.org/officeDocument/2006/relationships/customXml" Target="../ink/ink99.xml"/><Relationship Id="rId80" Type="http://schemas.openxmlformats.org/officeDocument/2006/relationships/customXml" Target="../ink/ink103.xml"/><Relationship Id="rId85" Type="http://schemas.openxmlformats.org/officeDocument/2006/relationships/image" Target="../media/image98.png"/><Relationship Id="rId3" Type="http://schemas.openxmlformats.org/officeDocument/2006/relationships/image" Target="../media/image21.png"/><Relationship Id="rId12" Type="http://schemas.openxmlformats.org/officeDocument/2006/relationships/customXml" Target="../ink/ink69.xml"/><Relationship Id="rId17" Type="http://schemas.openxmlformats.org/officeDocument/2006/relationships/image" Target="../media/image64.png"/><Relationship Id="rId25" Type="http://schemas.openxmlformats.org/officeDocument/2006/relationships/image" Target="../media/image68.png"/><Relationship Id="rId33" Type="http://schemas.openxmlformats.org/officeDocument/2006/relationships/image" Target="../media/image72.png"/><Relationship Id="rId38" Type="http://schemas.openxmlformats.org/officeDocument/2006/relationships/customXml" Target="../ink/ink82.xml"/><Relationship Id="rId46" Type="http://schemas.openxmlformats.org/officeDocument/2006/relationships/customXml" Target="../ink/ink86.xml"/><Relationship Id="rId59" Type="http://schemas.openxmlformats.org/officeDocument/2006/relationships/image" Target="../media/image85.png"/><Relationship Id="rId67" Type="http://schemas.openxmlformats.org/officeDocument/2006/relationships/image" Target="../media/image89.png"/><Relationship Id="rId20" Type="http://schemas.openxmlformats.org/officeDocument/2006/relationships/customXml" Target="../ink/ink73.xml"/><Relationship Id="rId41" Type="http://schemas.openxmlformats.org/officeDocument/2006/relationships/image" Target="../media/image76.png"/><Relationship Id="rId54" Type="http://schemas.openxmlformats.org/officeDocument/2006/relationships/customXml" Target="../ink/ink90.xml"/><Relationship Id="rId62" Type="http://schemas.openxmlformats.org/officeDocument/2006/relationships/customXml" Target="../ink/ink94.xml"/><Relationship Id="rId70" Type="http://schemas.openxmlformats.org/officeDocument/2006/relationships/customXml" Target="../ink/ink98.xml"/><Relationship Id="rId75" Type="http://schemas.openxmlformats.org/officeDocument/2006/relationships/image" Target="../media/image93.png"/><Relationship Id="rId83" Type="http://schemas.openxmlformats.org/officeDocument/2006/relationships/image" Target="../media/image97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66.xml"/><Relationship Id="rId15" Type="http://schemas.openxmlformats.org/officeDocument/2006/relationships/image" Target="../media/image63.png"/><Relationship Id="rId23" Type="http://schemas.openxmlformats.org/officeDocument/2006/relationships/image" Target="../media/image67.png"/><Relationship Id="rId28" Type="http://schemas.openxmlformats.org/officeDocument/2006/relationships/customXml" Target="../ink/ink77.xml"/><Relationship Id="rId36" Type="http://schemas.openxmlformats.org/officeDocument/2006/relationships/customXml" Target="../ink/ink81.xml"/><Relationship Id="rId49" Type="http://schemas.openxmlformats.org/officeDocument/2006/relationships/image" Target="../media/image80.png"/><Relationship Id="rId57" Type="http://schemas.openxmlformats.org/officeDocument/2006/relationships/image" Target="../media/image84.png"/><Relationship Id="rId10" Type="http://schemas.openxmlformats.org/officeDocument/2006/relationships/customXml" Target="../ink/ink68.xml"/><Relationship Id="rId31" Type="http://schemas.openxmlformats.org/officeDocument/2006/relationships/image" Target="../media/image71.png"/><Relationship Id="rId44" Type="http://schemas.openxmlformats.org/officeDocument/2006/relationships/customXml" Target="../ink/ink85.xml"/><Relationship Id="rId52" Type="http://schemas.openxmlformats.org/officeDocument/2006/relationships/customXml" Target="../ink/ink89.xml"/><Relationship Id="rId60" Type="http://schemas.openxmlformats.org/officeDocument/2006/relationships/customXml" Target="../ink/ink93.xml"/><Relationship Id="rId65" Type="http://schemas.openxmlformats.org/officeDocument/2006/relationships/image" Target="../media/image88.png"/><Relationship Id="rId73" Type="http://schemas.openxmlformats.org/officeDocument/2006/relationships/image" Target="../media/image92.png"/><Relationship Id="rId78" Type="http://schemas.openxmlformats.org/officeDocument/2006/relationships/customXml" Target="../ink/ink102.xml"/><Relationship Id="rId81" Type="http://schemas.openxmlformats.org/officeDocument/2006/relationships/image" Target="../media/image96.png"/><Relationship Id="rId86" Type="http://schemas.openxmlformats.org/officeDocument/2006/relationships/customXml" Target="../ink/ink106.xml"/><Relationship Id="rId4" Type="http://schemas.openxmlformats.org/officeDocument/2006/relationships/customXml" Target="../ink/ink65.xml"/><Relationship Id="rId9" Type="http://schemas.openxmlformats.org/officeDocument/2006/relationships/image" Target="../media/image60.png"/><Relationship Id="rId13" Type="http://schemas.openxmlformats.org/officeDocument/2006/relationships/image" Target="../media/image62.png"/><Relationship Id="rId18" Type="http://schemas.openxmlformats.org/officeDocument/2006/relationships/customXml" Target="../ink/ink72.xml"/><Relationship Id="rId39" Type="http://schemas.openxmlformats.org/officeDocument/2006/relationships/image" Target="../media/image75.png"/><Relationship Id="rId34" Type="http://schemas.openxmlformats.org/officeDocument/2006/relationships/customXml" Target="../ink/ink80.xml"/><Relationship Id="rId50" Type="http://schemas.openxmlformats.org/officeDocument/2006/relationships/customXml" Target="../ink/ink88.xml"/><Relationship Id="rId55" Type="http://schemas.openxmlformats.org/officeDocument/2006/relationships/image" Target="../media/image83.png"/><Relationship Id="rId76" Type="http://schemas.openxmlformats.org/officeDocument/2006/relationships/customXml" Target="../ink/ink101.xml"/><Relationship Id="rId7" Type="http://schemas.openxmlformats.org/officeDocument/2006/relationships/image" Target="../media/image59.png"/><Relationship Id="rId71" Type="http://schemas.openxmlformats.org/officeDocument/2006/relationships/image" Target="../media/image91.png"/><Relationship Id="rId2" Type="http://schemas.openxmlformats.org/officeDocument/2006/relationships/customXml" Target="../ink/ink64.xml"/><Relationship Id="rId29" Type="http://schemas.openxmlformats.org/officeDocument/2006/relationships/image" Target="../media/image70.png"/><Relationship Id="rId24" Type="http://schemas.openxmlformats.org/officeDocument/2006/relationships/customXml" Target="../ink/ink75.xml"/><Relationship Id="rId40" Type="http://schemas.openxmlformats.org/officeDocument/2006/relationships/customXml" Target="../ink/ink83.xml"/><Relationship Id="rId45" Type="http://schemas.openxmlformats.org/officeDocument/2006/relationships/image" Target="../media/image78.png"/><Relationship Id="rId66" Type="http://schemas.openxmlformats.org/officeDocument/2006/relationships/customXml" Target="../ink/ink96.xml"/><Relationship Id="rId87" Type="http://schemas.openxmlformats.org/officeDocument/2006/relationships/image" Target="../media/image99.png"/><Relationship Id="rId61" Type="http://schemas.openxmlformats.org/officeDocument/2006/relationships/image" Target="../media/image86.png"/><Relationship Id="rId82" Type="http://schemas.openxmlformats.org/officeDocument/2006/relationships/customXml" Target="../ink/ink10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109.xml"/><Relationship Id="rId13" Type="http://schemas.openxmlformats.org/officeDocument/2006/relationships/image" Target="../media/image106.png"/><Relationship Id="rId18" Type="http://schemas.openxmlformats.org/officeDocument/2006/relationships/customXml" Target="../ink/ink114.xml"/><Relationship Id="rId26" Type="http://schemas.openxmlformats.org/officeDocument/2006/relationships/customXml" Target="../ink/ink118.xml"/><Relationship Id="rId3" Type="http://schemas.openxmlformats.org/officeDocument/2006/relationships/image" Target="../media/image101.png"/><Relationship Id="rId21" Type="http://schemas.openxmlformats.org/officeDocument/2006/relationships/image" Target="../media/image110.png"/><Relationship Id="rId7" Type="http://schemas.openxmlformats.org/officeDocument/2006/relationships/image" Target="../media/image103.png"/><Relationship Id="rId12" Type="http://schemas.openxmlformats.org/officeDocument/2006/relationships/customXml" Target="../ink/ink111.xml"/><Relationship Id="rId17" Type="http://schemas.openxmlformats.org/officeDocument/2006/relationships/image" Target="../media/image108.png"/><Relationship Id="rId25" Type="http://schemas.openxmlformats.org/officeDocument/2006/relationships/image" Target="../media/image112.png"/><Relationship Id="rId2" Type="http://schemas.openxmlformats.org/officeDocument/2006/relationships/image" Target="../media/image100.png"/><Relationship Id="rId16" Type="http://schemas.openxmlformats.org/officeDocument/2006/relationships/customXml" Target="../ink/ink113.xml"/><Relationship Id="rId20" Type="http://schemas.openxmlformats.org/officeDocument/2006/relationships/customXml" Target="../ink/ink115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08.xml"/><Relationship Id="rId11" Type="http://schemas.openxmlformats.org/officeDocument/2006/relationships/image" Target="../media/image105.png"/><Relationship Id="rId24" Type="http://schemas.openxmlformats.org/officeDocument/2006/relationships/customXml" Target="../ink/ink117.xml"/><Relationship Id="rId5" Type="http://schemas.openxmlformats.org/officeDocument/2006/relationships/image" Target="../media/image102.png"/><Relationship Id="rId15" Type="http://schemas.openxmlformats.org/officeDocument/2006/relationships/image" Target="../media/image107.png"/><Relationship Id="rId23" Type="http://schemas.openxmlformats.org/officeDocument/2006/relationships/image" Target="../media/image111.png"/><Relationship Id="rId10" Type="http://schemas.openxmlformats.org/officeDocument/2006/relationships/customXml" Target="../ink/ink110.xml"/><Relationship Id="rId19" Type="http://schemas.openxmlformats.org/officeDocument/2006/relationships/image" Target="../media/image109.png"/><Relationship Id="rId4" Type="http://schemas.openxmlformats.org/officeDocument/2006/relationships/customXml" Target="../ink/ink107.xml"/><Relationship Id="rId9" Type="http://schemas.openxmlformats.org/officeDocument/2006/relationships/image" Target="../media/image104.png"/><Relationship Id="rId14" Type="http://schemas.openxmlformats.org/officeDocument/2006/relationships/customXml" Target="../ink/ink112.xml"/><Relationship Id="rId22" Type="http://schemas.openxmlformats.org/officeDocument/2006/relationships/customXml" Target="../ink/ink116.xml"/><Relationship Id="rId27" Type="http://schemas.openxmlformats.org/officeDocument/2006/relationships/image" Target="../media/image113.png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31.xml"/><Relationship Id="rId21" Type="http://schemas.openxmlformats.org/officeDocument/2006/relationships/image" Target="../media/image123.png"/><Relationship Id="rId42" Type="http://schemas.openxmlformats.org/officeDocument/2006/relationships/customXml" Target="../ink/ink139.xml"/><Relationship Id="rId47" Type="http://schemas.openxmlformats.org/officeDocument/2006/relationships/image" Target="../media/image136.png"/><Relationship Id="rId63" Type="http://schemas.openxmlformats.org/officeDocument/2006/relationships/image" Target="../media/image144.png"/><Relationship Id="rId68" Type="http://schemas.openxmlformats.org/officeDocument/2006/relationships/customXml" Target="../ink/ink152.xml"/><Relationship Id="rId84" Type="http://schemas.openxmlformats.org/officeDocument/2006/relationships/image" Target="../media/image153.png"/><Relationship Id="rId89" Type="http://schemas.openxmlformats.org/officeDocument/2006/relationships/customXml" Target="../ink/ink163.xml"/><Relationship Id="rId16" Type="http://schemas.openxmlformats.org/officeDocument/2006/relationships/customXml" Target="../ink/ink126.xml"/><Relationship Id="rId107" Type="http://schemas.openxmlformats.org/officeDocument/2006/relationships/customXml" Target="../ink/ink172.xml"/><Relationship Id="rId11" Type="http://schemas.openxmlformats.org/officeDocument/2006/relationships/image" Target="../media/image118.png"/><Relationship Id="rId32" Type="http://schemas.openxmlformats.org/officeDocument/2006/relationships/customXml" Target="../ink/ink134.xml"/><Relationship Id="rId37" Type="http://schemas.openxmlformats.org/officeDocument/2006/relationships/image" Target="../media/image131.png"/><Relationship Id="rId53" Type="http://schemas.openxmlformats.org/officeDocument/2006/relationships/image" Target="../media/image139.png"/><Relationship Id="rId58" Type="http://schemas.openxmlformats.org/officeDocument/2006/relationships/customXml" Target="../ink/ink147.xml"/><Relationship Id="rId74" Type="http://schemas.openxmlformats.org/officeDocument/2006/relationships/image" Target="../media/image148.png"/><Relationship Id="rId79" Type="http://schemas.openxmlformats.org/officeDocument/2006/relationships/customXml" Target="../ink/ink158.xml"/><Relationship Id="rId102" Type="http://schemas.openxmlformats.org/officeDocument/2006/relationships/image" Target="../media/image161.png"/><Relationship Id="rId5" Type="http://schemas.openxmlformats.org/officeDocument/2006/relationships/image" Target="../media/image115.png"/><Relationship Id="rId90" Type="http://schemas.openxmlformats.org/officeDocument/2006/relationships/image" Target="../media/image156.png"/><Relationship Id="rId95" Type="http://schemas.openxmlformats.org/officeDocument/2006/relationships/customXml" Target="../ink/ink166.xml"/><Relationship Id="rId22" Type="http://schemas.openxmlformats.org/officeDocument/2006/relationships/customXml" Target="../ink/ink129.xml"/><Relationship Id="rId27" Type="http://schemas.openxmlformats.org/officeDocument/2006/relationships/image" Target="../media/image126.png"/><Relationship Id="rId43" Type="http://schemas.openxmlformats.org/officeDocument/2006/relationships/image" Target="../media/image134.png"/><Relationship Id="rId48" Type="http://schemas.openxmlformats.org/officeDocument/2006/relationships/customXml" Target="../ink/ink142.xml"/><Relationship Id="rId64" Type="http://schemas.openxmlformats.org/officeDocument/2006/relationships/customXml" Target="../ink/ink150.xml"/><Relationship Id="rId69" Type="http://schemas.openxmlformats.org/officeDocument/2006/relationships/image" Target="../media/image146.png"/><Relationship Id="rId80" Type="http://schemas.openxmlformats.org/officeDocument/2006/relationships/image" Target="../media/image151.png"/><Relationship Id="rId85" Type="http://schemas.openxmlformats.org/officeDocument/2006/relationships/customXml" Target="../ink/ink161.xml"/><Relationship Id="rId12" Type="http://schemas.openxmlformats.org/officeDocument/2006/relationships/customXml" Target="../ink/ink124.xml"/><Relationship Id="rId17" Type="http://schemas.openxmlformats.org/officeDocument/2006/relationships/image" Target="../media/image121.png"/><Relationship Id="rId33" Type="http://schemas.openxmlformats.org/officeDocument/2006/relationships/image" Target="../media/image129.png"/><Relationship Id="rId38" Type="http://schemas.openxmlformats.org/officeDocument/2006/relationships/customXml" Target="../ink/ink137.xml"/><Relationship Id="rId59" Type="http://schemas.openxmlformats.org/officeDocument/2006/relationships/image" Target="../media/image142.png"/><Relationship Id="rId103" Type="http://schemas.openxmlformats.org/officeDocument/2006/relationships/customXml" Target="../ink/ink170.xml"/><Relationship Id="rId108" Type="http://schemas.openxmlformats.org/officeDocument/2006/relationships/image" Target="../media/image164.png"/><Relationship Id="rId54" Type="http://schemas.openxmlformats.org/officeDocument/2006/relationships/customXml" Target="../ink/ink145.xml"/><Relationship Id="rId70" Type="http://schemas.openxmlformats.org/officeDocument/2006/relationships/customXml" Target="../ink/ink153.xml"/><Relationship Id="rId75" Type="http://schemas.openxmlformats.org/officeDocument/2006/relationships/customXml" Target="../ink/ink156.xml"/><Relationship Id="rId91" Type="http://schemas.openxmlformats.org/officeDocument/2006/relationships/customXml" Target="../ink/ink164.xml"/><Relationship Id="rId96" Type="http://schemas.openxmlformats.org/officeDocument/2006/relationships/image" Target="../media/image159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21.xml"/><Relationship Id="rId15" Type="http://schemas.openxmlformats.org/officeDocument/2006/relationships/image" Target="../media/image120.png"/><Relationship Id="rId23" Type="http://schemas.openxmlformats.org/officeDocument/2006/relationships/image" Target="../media/image124.png"/><Relationship Id="rId28" Type="http://schemas.openxmlformats.org/officeDocument/2006/relationships/customXml" Target="../ink/ink132.xml"/><Relationship Id="rId36" Type="http://schemas.openxmlformats.org/officeDocument/2006/relationships/customXml" Target="../ink/ink136.xml"/><Relationship Id="rId49" Type="http://schemas.openxmlformats.org/officeDocument/2006/relationships/image" Target="../media/image137.png"/><Relationship Id="rId57" Type="http://schemas.openxmlformats.org/officeDocument/2006/relationships/image" Target="../media/image141.png"/><Relationship Id="rId106" Type="http://schemas.openxmlformats.org/officeDocument/2006/relationships/image" Target="../media/image163.png"/><Relationship Id="rId10" Type="http://schemas.openxmlformats.org/officeDocument/2006/relationships/customXml" Target="../ink/ink123.xml"/><Relationship Id="rId31" Type="http://schemas.openxmlformats.org/officeDocument/2006/relationships/image" Target="../media/image128.png"/><Relationship Id="rId44" Type="http://schemas.openxmlformats.org/officeDocument/2006/relationships/customXml" Target="../ink/ink140.xml"/><Relationship Id="rId52" Type="http://schemas.openxmlformats.org/officeDocument/2006/relationships/customXml" Target="../ink/ink144.xml"/><Relationship Id="rId60" Type="http://schemas.openxmlformats.org/officeDocument/2006/relationships/customXml" Target="../ink/ink148.xml"/><Relationship Id="rId65" Type="http://schemas.openxmlformats.org/officeDocument/2006/relationships/image" Target="../media/image145.png"/><Relationship Id="rId73" Type="http://schemas.openxmlformats.org/officeDocument/2006/relationships/customXml" Target="../ink/ink155.xml"/><Relationship Id="rId78" Type="http://schemas.openxmlformats.org/officeDocument/2006/relationships/image" Target="../media/image150.png"/><Relationship Id="rId81" Type="http://schemas.openxmlformats.org/officeDocument/2006/relationships/customXml" Target="../ink/ink159.xml"/><Relationship Id="rId86" Type="http://schemas.openxmlformats.org/officeDocument/2006/relationships/image" Target="../media/image154.png"/><Relationship Id="rId94" Type="http://schemas.openxmlformats.org/officeDocument/2006/relationships/image" Target="../media/image158.png"/><Relationship Id="rId99" Type="http://schemas.openxmlformats.org/officeDocument/2006/relationships/customXml" Target="../ink/ink168.xml"/><Relationship Id="rId101" Type="http://schemas.openxmlformats.org/officeDocument/2006/relationships/customXml" Target="../ink/ink169.xml"/><Relationship Id="rId4" Type="http://schemas.openxmlformats.org/officeDocument/2006/relationships/customXml" Target="../ink/ink120.xml"/><Relationship Id="rId9" Type="http://schemas.openxmlformats.org/officeDocument/2006/relationships/image" Target="../media/image117.png"/><Relationship Id="rId13" Type="http://schemas.openxmlformats.org/officeDocument/2006/relationships/image" Target="../media/image119.png"/><Relationship Id="rId18" Type="http://schemas.openxmlformats.org/officeDocument/2006/relationships/customXml" Target="../ink/ink127.xml"/><Relationship Id="rId39" Type="http://schemas.openxmlformats.org/officeDocument/2006/relationships/image" Target="../media/image132.png"/><Relationship Id="rId109" Type="http://schemas.openxmlformats.org/officeDocument/2006/relationships/customXml" Target="../ink/ink173.xml"/><Relationship Id="rId34" Type="http://schemas.openxmlformats.org/officeDocument/2006/relationships/customXml" Target="../ink/ink135.xml"/><Relationship Id="rId50" Type="http://schemas.openxmlformats.org/officeDocument/2006/relationships/customXml" Target="../ink/ink143.xml"/><Relationship Id="rId55" Type="http://schemas.openxmlformats.org/officeDocument/2006/relationships/image" Target="../media/image140.png"/><Relationship Id="rId76" Type="http://schemas.openxmlformats.org/officeDocument/2006/relationships/image" Target="../media/image149.png"/><Relationship Id="rId97" Type="http://schemas.openxmlformats.org/officeDocument/2006/relationships/customXml" Target="../ink/ink167.xml"/><Relationship Id="rId104" Type="http://schemas.openxmlformats.org/officeDocument/2006/relationships/image" Target="../media/image162.png"/><Relationship Id="rId7" Type="http://schemas.openxmlformats.org/officeDocument/2006/relationships/image" Target="../media/image116.png"/><Relationship Id="rId71" Type="http://schemas.openxmlformats.org/officeDocument/2006/relationships/image" Target="../media/image147.png"/><Relationship Id="rId92" Type="http://schemas.openxmlformats.org/officeDocument/2006/relationships/image" Target="../media/image157.png"/><Relationship Id="rId2" Type="http://schemas.openxmlformats.org/officeDocument/2006/relationships/customXml" Target="../ink/ink119.xml"/><Relationship Id="rId29" Type="http://schemas.openxmlformats.org/officeDocument/2006/relationships/image" Target="../media/image127.png"/><Relationship Id="rId24" Type="http://schemas.openxmlformats.org/officeDocument/2006/relationships/customXml" Target="../ink/ink130.xml"/><Relationship Id="rId40" Type="http://schemas.openxmlformats.org/officeDocument/2006/relationships/customXml" Target="../ink/ink138.xml"/><Relationship Id="rId45" Type="http://schemas.openxmlformats.org/officeDocument/2006/relationships/image" Target="../media/image135.png"/><Relationship Id="rId66" Type="http://schemas.openxmlformats.org/officeDocument/2006/relationships/customXml" Target="../ink/ink151.xml"/><Relationship Id="rId87" Type="http://schemas.openxmlformats.org/officeDocument/2006/relationships/customXml" Target="../ink/ink162.xml"/><Relationship Id="rId110" Type="http://schemas.openxmlformats.org/officeDocument/2006/relationships/image" Target="../media/image165.png"/><Relationship Id="rId61" Type="http://schemas.openxmlformats.org/officeDocument/2006/relationships/image" Target="../media/image143.png"/><Relationship Id="rId82" Type="http://schemas.openxmlformats.org/officeDocument/2006/relationships/image" Target="../media/image152.png"/><Relationship Id="rId19" Type="http://schemas.openxmlformats.org/officeDocument/2006/relationships/image" Target="../media/image122.png"/><Relationship Id="rId14" Type="http://schemas.openxmlformats.org/officeDocument/2006/relationships/customXml" Target="../ink/ink125.xml"/><Relationship Id="rId30" Type="http://schemas.openxmlformats.org/officeDocument/2006/relationships/customXml" Target="../ink/ink133.xml"/><Relationship Id="rId35" Type="http://schemas.openxmlformats.org/officeDocument/2006/relationships/image" Target="../media/image130.png"/><Relationship Id="rId56" Type="http://schemas.openxmlformats.org/officeDocument/2006/relationships/customXml" Target="../ink/ink146.xml"/><Relationship Id="rId77" Type="http://schemas.openxmlformats.org/officeDocument/2006/relationships/customXml" Target="../ink/ink157.xml"/><Relationship Id="rId100" Type="http://schemas.openxmlformats.org/officeDocument/2006/relationships/image" Target="../media/image21.png"/><Relationship Id="rId105" Type="http://schemas.openxmlformats.org/officeDocument/2006/relationships/customXml" Target="../ink/ink171.xml"/><Relationship Id="rId8" Type="http://schemas.openxmlformats.org/officeDocument/2006/relationships/customXml" Target="../ink/ink122.xml"/><Relationship Id="rId51" Type="http://schemas.openxmlformats.org/officeDocument/2006/relationships/image" Target="../media/image138.png"/><Relationship Id="rId72" Type="http://schemas.openxmlformats.org/officeDocument/2006/relationships/customXml" Target="../ink/ink154.xml"/><Relationship Id="rId93" Type="http://schemas.openxmlformats.org/officeDocument/2006/relationships/customXml" Target="../ink/ink165.xml"/><Relationship Id="rId98" Type="http://schemas.openxmlformats.org/officeDocument/2006/relationships/image" Target="../media/image160.png"/><Relationship Id="rId3" Type="http://schemas.openxmlformats.org/officeDocument/2006/relationships/image" Target="../media/image114.png"/><Relationship Id="rId25" Type="http://schemas.openxmlformats.org/officeDocument/2006/relationships/image" Target="../media/image125.png"/><Relationship Id="rId46" Type="http://schemas.openxmlformats.org/officeDocument/2006/relationships/customXml" Target="../ink/ink141.xml"/><Relationship Id="rId67" Type="http://schemas.openxmlformats.org/officeDocument/2006/relationships/image" Target="../media/image35.png"/><Relationship Id="rId20" Type="http://schemas.openxmlformats.org/officeDocument/2006/relationships/customXml" Target="../ink/ink128.xml"/><Relationship Id="rId41" Type="http://schemas.openxmlformats.org/officeDocument/2006/relationships/image" Target="../media/image133.png"/><Relationship Id="rId62" Type="http://schemas.openxmlformats.org/officeDocument/2006/relationships/customXml" Target="../ink/ink149.xml"/><Relationship Id="rId83" Type="http://schemas.openxmlformats.org/officeDocument/2006/relationships/customXml" Target="../ink/ink160.xml"/><Relationship Id="rId88" Type="http://schemas.openxmlformats.org/officeDocument/2006/relationships/image" Target="../media/image155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79.xml"/><Relationship Id="rId18" Type="http://schemas.openxmlformats.org/officeDocument/2006/relationships/image" Target="../media/image173.png"/><Relationship Id="rId26" Type="http://schemas.openxmlformats.org/officeDocument/2006/relationships/image" Target="../media/image177.png"/><Relationship Id="rId21" Type="http://schemas.openxmlformats.org/officeDocument/2006/relationships/customXml" Target="../ink/ink183.xml"/><Relationship Id="rId34" Type="http://schemas.openxmlformats.org/officeDocument/2006/relationships/image" Target="../media/image181.png"/><Relationship Id="rId7" Type="http://schemas.openxmlformats.org/officeDocument/2006/relationships/customXml" Target="../ink/ink176.xml"/><Relationship Id="rId12" Type="http://schemas.openxmlformats.org/officeDocument/2006/relationships/image" Target="../media/image170.png"/><Relationship Id="rId17" Type="http://schemas.openxmlformats.org/officeDocument/2006/relationships/customXml" Target="../ink/ink181.xml"/><Relationship Id="rId25" Type="http://schemas.openxmlformats.org/officeDocument/2006/relationships/customXml" Target="../ink/ink185.xml"/><Relationship Id="rId33" Type="http://schemas.openxmlformats.org/officeDocument/2006/relationships/customXml" Target="../ink/ink189.xml"/><Relationship Id="rId38" Type="http://schemas.openxmlformats.org/officeDocument/2006/relationships/image" Target="../media/image183.png"/><Relationship Id="rId2" Type="http://schemas.openxmlformats.org/officeDocument/2006/relationships/image" Target="../media/image166.png"/><Relationship Id="rId16" Type="http://schemas.openxmlformats.org/officeDocument/2006/relationships/image" Target="../media/image172.png"/><Relationship Id="rId20" Type="http://schemas.openxmlformats.org/officeDocument/2006/relationships/image" Target="../media/image174.png"/><Relationship Id="rId29" Type="http://schemas.openxmlformats.org/officeDocument/2006/relationships/customXml" Target="../ink/ink18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7.png"/><Relationship Id="rId11" Type="http://schemas.openxmlformats.org/officeDocument/2006/relationships/customXml" Target="../ink/ink178.xml"/><Relationship Id="rId24" Type="http://schemas.openxmlformats.org/officeDocument/2006/relationships/image" Target="../media/image176.png"/><Relationship Id="rId32" Type="http://schemas.openxmlformats.org/officeDocument/2006/relationships/image" Target="../media/image180.png"/><Relationship Id="rId37" Type="http://schemas.openxmlformats.org/officeDocument/2006/relationships/customXml" Target="../ink/ink191.xml"/><Relationship Id="rId5" Type="http://schemas.openxmlformats.org/officeDocument/2006/relationships/customXml" Target="../ink/ink175.xml"/><Relationship Id="rId15" Type="http://schemas.openxmlformats.org/officeDocument/2006/relationships/customXml" Target="../ink/ink180.xml"/><Relationship Id="rId23" Type="http://schemas.openxmlformats.org/officeDocument/2006/relationships/customXml" Target="../ink/ink184.xml"/><Relationship Id="rId28" Type="http://schemas.openxmlformats.org/officeDocument/2006/relationships/image" Target="../media/image178.png"/><Relationship Id="rId36" Type="http://schemas.openxmlformats.org/officeDocument/2006/relationships/image" Target="../media/image182.png"/><Relationship Id="rId10" Type="http://schemas.openxmlformats.org/officeDocument/2006/relationships/image" Target="../media/image169.png"/><Relationship Id="rId19" Type="http://schemas.openxmlformats.org/officeDocument/2006/relationships/customXml" Target="../ink/ink182.xml"/><Relationship Id="rId31" Type="http://schemas.openxmlformats.org/officeDocument/2006/relationships/customXml" Target="../ink/ink188.xml"/><Relationship Id="rId4" Type="http://schemas.openxmlformats.org/officeDocument/2006/relationships/image" Target="../media/image35.png"/><Relationship Id="rId9" Type="http://schemas.openxmlformats.org/officeDocument/2006/relationships/customXml" Target="../ink/ink177.xml"/><Relationship Id="rId14" Type="http://schemas.openxmlformats.org/officeDocument/2006/relationships/image" Target="../media/image171.png"/><Relationship Id="rId22" Type="http://schemas.openxmlformats.org/officeDocument/2006/relationships/image" Target="../media/image175.png"/><Relationship Id="rId27" Type="http://schemas.openxmlformats.org/officeDocument/2006/relationships/customXml" Target="../ink/ink186.xml"/><Relationship Id="rId30" Type="http://schemas.openxmlformats.org/officeDocument/2006/relationships/image" Target="../media/image179.png"/><Relationship Id="rId35" Type="http://schemas.openxmlformats.org/officeDocument/2006/relationships/customXml" Target="../ink/ink190.xml"/><Relationship Id="rId8" Type="http://schemas.openxmlformats.org/officeDocument/2006/relationships/image" Target="../media/image168.png"/><Relationship Id="rId3" Type="http://schemas.openxmlformats.org/officeDocument/2006/relationships/customXml" Target="../ink/ink174.xml"/></Relationships>
</file>

<file path=ppt/slides/_rels/slide8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04.xml"/><Relationship Id="rId21" Type="http://schemas.openxmlformats.org/officeDocument/2006/relationships/image" Target="../media/image192.png"/><Relationship Id="rId42" Type="http://schemas.openxmlformats.org/officeDocument/2006/relationships/customXml" Target="../ink/ink212.xml"/><Relationship Id="rId47" Type="http://schemas.openxmlformats.org/officeDocument/2006/relationships/image" Target="../media/image205.png"/><Relationship Id="rId63" Type="http://schemas.openxmlformats.org/officeDocument/2006/relationships/image" Target="../media/image213.png"/><Relationship Id="rId68" Type="http://schemas.openxmlformats.org/officeDocument/2006/relationships/customXml" Target="../ink/ink225.xml"/><Relationship Id="rId7" Type="http://schemas.openxmlformats.org/officeDocument/2006/relationships/image" Target="../media/image186.png"/><Relationship Id="rId2" Type="http://schemas.openxmlformats.org/officeDocument/2006/relationships/customXml" Target="../ink/ink192.xml"/><Relationship Id="rId16" Type="http://schemas.openxmlformats.org/officeDocument/2006/relationships/customXml" Target="../ink/ink199.xml"/><Relationship Id="rId29" Type="http://schemas.openxmlformats.org/officeDocument/2006/relationships/image" Target="../media/image196.png"/><Relationship Id="rId11" Type="http://schemas.openxmlformats.org/officeDocument/2006/relationships/image" Target="../media/image187.png"/><Relationship Id="rId24" Type="http://schemas.openxmlformats.org/officeDocument/2006/relationships/customXml" Target="../ink/ink203.xml"/><Relationship Id="rId32" Type="http://schemas.openxmlformats.org/officeDocument/2006/relationships/customXml" Target="../ink/ink207.xml"/><Relationship Id="rId37" Type="http://schemas.openxmlformats.org/officeDocument/2006/relationships/image" Target="../media/image200.png"/><Relationship Id="rId40" Type="http://schemas.openxmlformats.org/officeDocument/2006/relationships/customXml" Target="../ink/ink211.xml"/><Relationship Id="rId45" Type="http://schemas.openxmlformats.org/officeDocument/2006/relationships/image" Target="../media/image204.png"/><Relationship Id="rId53" Type="http://schemas.openxmlformats.org/officeDocument/2006/relationships/image" Target="../media/image208.png"/><Relationship Id="rId58" Type="http://schemas.openxmlformats.org/officeDocument/2006/relationships/customXml" Target="../ink/ink220.xml"/><Relationship Id="rId66" Type="http://schemas.openxmlformats.org/officeDocument/2006/relationships/customXml" Target="../ink/ink224.xml"/><Relationship Id="rId5" Type="http://schemas.openxmlformats.org/officeDocument/2006/relationships/image" Target="../media/image185.png"/><Relationship Id="rId61" Type="http://schemas.openxmlformats.org/officeDocument/2006/relationships/image" Target="../media/image212.png"/><Relationship Id="rId19" Type="http://schemas.openxmlformats.org/officeDocument/2006/relationships/image" Target="../media/image191.png"/><Relationship Id="rId14" Type="http://schemas.openxmlformats.org/officeDocument/2006/relationships/customXml" Target="../ink/ink198.xml"/><Relationship Id="rId22" Type="http://schemas.openxmlformats.org/officeDocument/2006/relationships/customXml" Target="../ink/ink202.xml"/><Relationship Id="rId27" Type="http://schemas.openxmlformats.org/officeDocument/2006/relationships/image" Target="../media/image195.png"/><Relationship Id="rId30" Type="http://schemas.openxmlformats.org/officeDocument/2006/relationships/customXml" Target="../ink/ink206.xml"/><Relationship Id="rId35" Type="http://schemas.openxmlformats.org/officeDocument/2006/relationships/image" Target="../media/image199.png"/><Relationship Id="rId43" Type="http://schemas.openxmlformats.org/officeDocument/2006/relationships/image" Target="../media/image203.png"/><Relationship Id="rId48" Type="http://schemas.openxmlformats.org/officeDocument/2006/relationships/customXml" Target="../ink/ink215.xml"/><Relationship Id="rId56" Type="http://schemas.openxmlformats.org/officeDocument/2006/relationships/customXml" Target="../ink/ink219.xml"/><Relationship Id="rId64" Type="http://schemas.openxmlformats.org/officeDocument/2006/relationships/customXml" Target="../ink/ink223.xml"/><Relationship Id="rId69" Type="http://schemas.openxmlformats.org/officeDocument/2006/relationships/image" Target="../media/image216.png"/><Relationship Id="rId8" Type="http://schemas.openxmlformats.org/officeDocument/2006/relationships/customXml" Target="../ink/ink195.xml"/><Relationship Id="rId51" Type="http://schemas.openxmlformats.org/officeDocument/2006/relationships/image" Target="../media/image207.png"/><Relationship Id="rId3" Type="http://schemas.openxmlformats.org/officeDocument/2006/relationships/image" Target="../media/image184.png"/><Relationship Id="rId12" Type="http://schemas.openxmlformats.org/officeDocument/2006/relationships/customXml" Target="../ink/ink197.xml"/><Relationship Id="rId17" Type="http://schemas.openxmlformats.org/officeDocument/2006/relationships/image" Target="../media/image190.png"/><Relationship Id="rId25" Type="http://schemas.openxmlformats.org/officeDocument/2006/relationships/image" Target="../media/image194.png"/><Relationship Id="rId33" Type="http://schemas.openxmlformats.org/officeDocument/2006/relationships/image" Target="../media/image198.png"/><Relationship Id="rId38" Type="http://schemas.openxmlformats.org/officeDocument/2006/relationships/customXml" Target="../ink/ink210.xml"/><Relationship Id="rId46" Type="http://schemas.openxmlformats.org/officeDocument/2006/relationships/customXml" Target="../ink/ink214.xml"/><Relationship Id="rId59" Type="http://schemas.openxmlformats.org/officeDocument/2006/relationships/image" Target="../media/image211.png"/><Relationship Id="rId67" Type="http://schemas.openxmlformats.org/officeDocument/2006/relationships/image" Target="../media/image215.png"/><Relationship Id="rId20" Type="http://schemas.openxmlformats.org/officeDocument/2006/relationships/customXml" Target="../ink/ink201.xml"/><Relationship Id="rId41" Type="http://schemas.openxmlformats.org/officeDocument/2006/relationships/image" Target="../media/image202.png"/><Relationship Id="rId54" Type="http://schemas.openxmlformats.org/officeDocument/2006/relationships/customXml" Target="../ink/ink218.xml"/><Relationship Id="rId62" Type="http://schemas.openxmlformats.org/officeDocument/2006/relationships/customXml" Target="../ink/ink222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94.xml"/><Relationship Id="rId15" Type="http://schemas.openxmlformats.org/officeDocument/2006/relationships/image" Target="../media/image189.png"/><Relationship Id="rId23" Type="http://schemas.openxmlformats.org/officeDocument/2006/relationships/image" Target="../media/image193.png"/><Relationship Id="rId28" Type="http://schemas.openxmlformats.org/officeDocument/2006/relationships/customXml" Target="../ink/ink205.xml"/><Relationship Id="rId36" Type="http://schemas.openxmlformats.org/officeDocument/2006/relationships/customXml" Target="../ink/ink209.xml"/><Relationship Id="rId49" Type="http://schemas.openxmlformats.org/officeDocument/2006/relationships/image" Target="../media/image206.png"/><Relationship Id="rId57" Type="http://schemas.openxmlformats.org/officeDocument/2006/relationships/image" Target="../media/image210.png"/><Relationship Id="rId10" Type="http://schemas.openxmlformats.org/officeDocument/2006/relationships/customXml" Target="../ink/ink196.xml"/><Relationship Id="rId31" Type="http://schemas.openxmlformats.org/officeDocument/2006/relationships/image" Target="../media/image197.png"/><Relationship Id="rId44" Type="http://schemas.openxmlformats.org/officeDocument/2006/relationships/customXml" Target="../ink/ink213.xml"/><Relationship Id="rId52" Type="http://schemas.openxmlformats.org/officeDocument/2006/relationships/customXml" Target="../ink/ink217.xml"/><Relationship Id="rId60" Type="http://schemas.openxmlformats.org/officeDocument/2006/relationships/customXml" Target="../ink/ink221.xml"/><Relationship Id="rId65" Type="http://schemas.openxmlformats.org/officeDocument/2006/relationships/image" Target="../media/image214.png"/><Relationship Id="rId4" Type="http://schemas.openxmlformats.org/officeDocument/2006/relationships/customXml" Target="../ink/ink193.xml"/><Relationship Id="rId9" Type="http://schemas.openxmlformats.org/officeDocument/2006/relationships/image" Target="../media/image21.png"/><Relationship Id="rId13" Type="http://schemas.openxmlformats.org/officeDocument/2006/relationships/image" Target="../media/image188.png"/><Relationship Id="rId18" Type="http://schemas.openxmlformats.org/officeDocument/2006/relationships/customXml" Target="../ink/ink200.xml"/><Relationship Id="rId39" Type="http://schemas.openxmlformats.org/officeDocument/2006/relationships/image" Target="../media/image201.png"/><Relationship Id="rId34" Type="http://schemas.openxmlformats.org/officeDocument/2006/relationships/customXml" Target="../ink/ink208.xml"/><Relationship Id="rId50" Type="http://schemas.openxmlformats.org/officeDocument/2006/relationships/customXml" Target="../ink/ink216.xml"/><Relationship Id="rId55" Type="http://schemas.openxmlformats.org/officeDocument/2006/relationships/image" Target="../media/image209.png"/></Relationships>
</file>

<file path=ppt/slides/_rels/slide9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38.xml"/><Relationship Id="rId21" Type="http://schemas.openxmlformats.org/officeDocument/2006/relationships/image" Target="../media/image226.png"/><Relationship Id="rId42" Type="http://schemas.openxmlformats.org/officeDocument/2006/relationships/customXml" Target="../ink/ink246.xml"/><Relationship Id="rId47" Type="http://schemas.openxmlformats.org/officeDocument/2006/relationships/image" Target="../media/image239.png"/><Relationship Id="rId63" Type="http://schemas.openxmlformats.org/officeDocument/2006/relationships/image" Target="../media/image247.png"/><Relationship Id="rId68" Type="http://schemas.openxmlformats.org/officeDocument/2006/relationships/customXml" Target="../ink/ink259.xml"/><Relationship Id="rId84" Type="http://schemas.openxmlformats.org/officeDocument/2006/relationships/customXml" Target="../ink/ink267.xml"/><Relationship Id="rId89" Type="http://schemas.openxmlformats.org/officeDocument/2006/relationships/image" Target="../media/image260.png"/><Relationship Id="rId16" Type="http://schemas.openxmlformats.org/officeDocument/2006/relationships/customXml" Target="../ink/ink233.xml"/><Relationship Id="rId11" Type="http://schemas.openxmlformats.org/officeDocument/2006/relationships/image" Target="../media/image221.png"/><Relationship Id="rId32" Type="http://schemas.openxmlformats.org/officeDocument/2006/relationships/customXml" Target="../ink/ink241.xml"/><Relationship Id="rId37" Type="http://schemas.openxmlformats.org/officeDocument/2006/relationships/image" Target="../media/image234.png"/><Relationship Id="rId53" Type="http://schemas.openxmlformats.org/officeDocument/2006/relationships/image" Target="../media/image242.png"/><Relationship Id="rId58" Type="http://schemas.openxmlformats.org/officeDocument/2006/relationships/customXml" Target="../ink/ink254.xml"/><Relationship Id="rId74" Type="http://schemas.openxmlformats.org/officeDocument/2006/relationships/customXml" Target="../ink/ink262.xml"/><Relationship Id="rId79" Type="http://schemas.openxmlformats.org/officeDocument/2006/relationships/image" Target="../media/image255.png"/><Relationship Id="rId5" Type="http://schemas.openxmlformats.org/officeDocument/2006/relationships/image" Target="../media/image218.png"/><Relationship Id="rId90" Type="http://schemas.openxmlformats.org/officeDocument/2006/relationships/customXml" Target="../ink/ink270.xml"/><Relationship Id="rId95" Type="http://schemas.openxmlformats.org/officeDocument/2006/relationships/image" Target="../media/image263.png"/><Relationship Id="rId22" Type="http://schemas.openxmlformats.org/officeDocument/2006/relationships/customXml" Target="../ink/ink236.xml"/><Relationship Id="rId27" Type="http://schemas.openxmlformats.org/officeDocument/2006/relationships/image" Target="../media/image229.png"/><Relationship Id="rId43" Type="http://schemas.openxmlformats.org/officeDocument/2006/relationships/image" Target="../media/image237.png"/><Relationship Id="rId48" Type="http://schemas.openxmlformats.org/officeDocument/2006/relationships/customXml" Target="../ink/ink249.xml"/><Relationship Id="rId64" Type="http://schemas.openxmlformats.org/officeDocument/2006/relationships/customXml" Target="../ink/ink257.xml"/><Relationship Id="rId69" Type="http://schemas.openxmlformats.org/officeDocument/2006/relationships/image" Target="../media/image250.png"/><Relationship Id="rId8" Type="http://schemas.openxmlformats.org/officeDocument/2006/relationships/customXml" Target="../ink/ink229.xml"/><Relationship Id="rId51" Type="http://schemas.openxmlformats.org/officeDocument/2006/relationships/image" Target="../media/image241.png"/><Relationship Id="rId72" Type="http://schemas.openxmlformats.org/officeDocument/2006/relationships/customXml" Target="../ink/ink261.xml"/><Relationship Id="rId80" Type="http://schemas.openxmlformats.org/officeDocument/2006/relationships/customXml" Target="../ink/ink265.xml"/><Relationship Id="rId85" Type="http://schemas.openxmlformats.org/officeDocument/2006/relationships/image" Target="../media/image258.png"/><Relationship Id="rId93" Type="http://schemas.openxmlformats.org/officeDocument/2006/relationships/image" Target="../media/image262.png"/><Relationship Id="rId3" Type="http://schemas.openxmlformats.org/officeDocument/2006/relationships/image" Target="../media/image217.png"/><Relationship Id="rId12" Type="http://schemas.openxmlformats.org/officeDocument/2006/relationships/customXml" Target="../ink/ink231.xml"/><Relationship Id="rId17" Type="http://schemas.openxmlformats.org/officeDocument/2006/relationships/image" Target="../media/image224.png"/><Relationship Id="rId25" Type="http://schemas.openxmlformats.org/officeDocument/2006/relationships/image" Target="../media/image228.png"/><Relationship Id="rId33" Type="http://schemas.openxmlformats.org/officeDocument/2006/relationships/image" Target="../media/image232.png"/><Relationship Id="rId38" Type="http://schemas.openxmlformats.org/officeDocument/2006/relationships/customXml" Target="../ink/ink244.xml"/><Relationship Id="rId46" Type="http://schemas.openxmlformats.org/officeDocument/2006/relationships/customXml" Target="../ink/ink248.xml"/><Relationship Id="rId59" Type="http://schemas.openxmlformats.org/officeDocument/2006/relationships/image" Target="../media/image245.png"/><Relationship Id="rId67" Type="http://schemas.openxmlformats.org/officeDocument/2006/relationships/image" Target="../media/image249.png"/><Relationship Id="rId20" Type="http://schemas.openxmlformats.org/officeDocument/2006/relationships/customXml" Target="../ink/ink235.xml"/><Relationship Id="rId41" Type="http://schemas.openxmlformats.org/officeDocument/2006/relationships/image" Target="../media/image236.png"/><Relationship Id="rId54" Type="http://schemas.openxmlformats.org/officeDocument/2006/relationships/customXml" Target="../ink/ink252.xml"/><Relationship Id="rId62" Type="http://schemas.openxmlformats.org/officeDocument/2006/relationships/customXml" Target="../ink/ink256.xml"/><Relationship Id="rId70" Type="http://schemas.openxmlformats.org/officeDocument/2006/relationships/customXml" Target="../ink/ink260.xml"/><Relationship Id="rId75" Type="http://schemas.openxmlformats.org/officeDocument/2006/relationships/image" Target="../media/image253.png"/><Relationship Id="rId83" Type="http://schemas.openxmlformats.org/officeDocument/2006/relationships/image" Target="../media/image257.png"/><Relationship Id="rId88" Type="http://schemas.openxmlformats.org/officeDocument/2006/relationships/customXml" Target="../ink/ink269.xml"/><Relationship Id="rId91" Type="http://schemas.openxmlformats.org/officeDocument/2006/relationships/image" Target="../media/image261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28.xml"/><Relationship Id="rId15" Type="http://schemas.openxmlformats.org/officeDocument/2006/relationships/image" Target="../media/image223.png"/><Relationship Id="rId23" Type="http://schemas.openxmlformats.org/officeDocument/2006/relationships/image" Target="../media/image227.png"/><Relationship Id="rId28" Type="http://schemas.openxmlformats.org/officeDocument/2006/relationships/customXml" Target="../ink/ink239.xml"/><Relationship Id="rId36" Type="http://schemas.openxmlformats.org/officeDocument/2006/relationships/customXml" Target="../ink/ink243.xml"/><Relationship Id="rId49" Type="http://schemas.openxmlformats.org/officeDocument/2006/relationships/image" Target="../media/image240.png"/><Relationship Id="rId57" Type="http://schemas.openxmlformats.org/officeDocument/2006/relationships/image" Target="../media/image244.png"/><Relationship Id="rId10" Type="http://schemas.openxmlformats.org/officeDocument/2006/relationships/customXml" Target="../ink/ink230.xml"/><Relationship Id="rId31" Type="http://schemas.openxmlformats.org/officeDocument/2006/relationships/image" Target="../media/image231.png"/><Relationship Id="rId44" Type="http://schemas.openxmlformats.org/officeDocument/2006/relationships/customXml" Target="../ink/ink247.xml"/><Relationship Id="rId52" Type="http://schemas.openxmlformats.org/officeDocument/2006/relationships/customXml" Target="../ink/ink251.xml"/><Relationship Id="rId60" Type="http://schemas.openxmlformats.org/officeDocument/2006/relationships/customXml" Target="../ink/ink255.xml"/><Relationship Id="rId65" Type="http://schemas.openxmlformats.org/officeDocument/2006/relationships/image" Target="../media/image248.png"/><Relationship Id="rId73" Type="http://schemas.openxmlformats.org/officeDocument/2006/relationships/image" Target="../media/image252.png"/><Relationship Id="rId78" Type="http://schemas.openxmlformats.org/officeDocument/2006/relationships/customXml" Target="../ink/ink264.xml"/><Relationship Id="rId81" Type="http://schemas.openxmlformats.org/officeDocument/2006/relationships/image" Target="../media/image256.png"/><Relationship Id="rId86" Type="http://schemas.openxmlformats.org/officeDocument/2006/relationships/customXml" Target="../ink/ink268.xml"/><Relationship Id="rId94" Type="http://schemas.openxmlformats.org/officeDocument/2006/relationships/customXml" Target="../ink/ink272.xml"/><Relationship Id="rId4" Type="http://schemas.openxmlformats.org/officeDocument/2006/relationships/customXml" Target="../ink/ink227.xml"/><Relationship Id="rId9" Type="http://schemas.openxmlformats.org/officeDocument/2006/relationships/image" Target="../media/image220.png"/><Relationship Id="rId13" Type="http://schemas.openxmlformats.org/officeDocument/2006/relationships/image" Target="../media/image222.png"/><Relationship Id="rId18" Type="http://schemas.openxmlformats.org/officeDocument/2006/relationships/customXml" Target="../ink/ink234.xml"/><Relationship Id="rId39" Type="http://schemas.openxmlformats.org/officeDocument/2006/relationships/image" Target="../media/image235.png"/><Relationship Id="rId34" Type="http://schemas.openxmlformats.org/officeDocument/2006/relationships/customXml" Target="../ink/ink242.xml"/><Relationship Id="rId50" Type="http://schemas.openxmlformats.org/officeDocument/2006/relationships/customXml" Target="../ink/ink250.xml"/><Relationship Id="rId55" Type="http://schemas.openxmlformats.org/officeDocument/2006/relationships/image" Target="../media/image243.png"/><Relationship Id="rId76" Type="http://schemas.openxmlformats.org/officeDocument/2006/relationships/customXml" Target="../ink/ink263.xml"/><Relationship Id="rId7" Type="http://schemas.openxmlformats.org/officeDocument/2006/relationships/image" Target="../media/image219.png"/><Relationship Id="rId71" Type="http://schemas.openxmlformats.org/officeDocument/2006/relationships/image" Target="../media/image251.png"/><Relationship Id="rId92" Type="http://schemas.openxmlformats.org/officeDocument/2006/relationships/customXml" Target="../ink/ink271.xml"/><Relationship Id="rId2" Type="http://schemas.openxmlformats.org/officeDocument/2006/relationships/customXml" Target="../ink/ink226.xml"/><Relationship Id="rId29" Type="http://schemas.openxmlformats.org/officeDocument/2006/relationships/image" Target="../media/image230.png"/><Relationship Id="rId24" Type="http://schemas.openxmlformats.org/officeDocument/2006/relationships/customXml" Target="../ink/ink237.xml"/><Relationship Id="rId40" Type="http://schemas.openxmlformats.org/officeDocument/2006/relationships/customXml" Target="../ink/ink245.xml"/><Relationship Id="rId45" Type="http://schemas.openxmlformats.org/officeDocument/2006/relationships/image" Target="../media/image238.png"/><Relationship Id="rId66" Type="http://schemas.openxmlformats.org/officeDocument/2006/relationships/customXml" Target="../ink/ink258.xml"/><Relationship Id="rId87" Type="http://schemas.openxmlformats.org/officeDocument/2006/relationships/image" Target="../media/image259.png"/><Relationship Id="rId61" Type="http://schemas.openxmlformats.org/officeDocument/2006/relationships/image" Target="../media/image246.png"/><Relationship Id="rId82" Type="http://schemas.openxmlformats.org/officeDocument/2006/relationships/customXml" Target="../ink/ink266.xml"/><Relationship Id="rId19" Type="http://schemas.openxmlformats.org/officeDocument/2006/relationships/image" Target="../media/image225.png"/><Relationship Id="rId14" Type="http://schemas.openxmlformats.org/officeDocument/2006/relationships/customXml" Target="../ink/ink232.xml"/><Relationship Id="rId30" Type="http://schemas.openxmlformats.org/officeDocument/2006/relationships/customXml" Target="../ink/ink240.xml"/><Relationship Id="rId35" Type="http://schemas.openxmlformats.org/officeDocument/2006/relationships/image" Target="../media/image233.png"/><Relationship Id="rId56" Type="http://schemas.openxmlformats.org/officeDocument/2006/relationships/customXml" Target="../ink/ink253.xml"/><Relationship Id="rId77" Type="http://schemas.openxmlformats.org/officeDocument/2006/relationships/image" Target="../media/image25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C61C91A-4C90-44A8-BA10-4EAA9C3D14B0}"/>
                  </a:ext>
                </a:extLst>
              </p14:cNvPr>
              <p14:cNvContentPartPr/>
              <p14:nvPr/>
            </p14:nvContentPartPr>
            <p14:xfrm>
              <a:off x="7703140" y="1574567"/>
              <a:ext cx="1422360" cy="4251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C61C91A-4C90-44A8-BA10-4EAA9C3D14B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694140" y="1565567"/>
                <a:ext cx="1440000" cy="44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6ED95ED-0177-4297-B32E-F62DC88C8350}"/>
                  </a:ext>
                </a:extLst>
              </p14:cNvPr>
              <p14:cNvContentPartPr/>
              <p14:nvPr/>
            </p14:nvContentPartPr>
            <p14:xfrm>
              <a:off x="8636260" y="2210687"/>
              <a:ext cx="126000" cy="586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6ED95ED-0177-4297-B32E-F62DC88C835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627260" y="2201687"/>
                <a:ext cx="143640" cy="7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B14BDA62-6A5A-424D-BC23-7DF4C61651C4}"/>
                  </a:ext>
                </a:extLst>
              </p14:cNvPr>
              <p14:cNvContentPartPr/>
              <p14:nvPr/>
            </p14:nvContentPartPr>
            <p14:xfrm>
              <a:off x="5966860" y="1394207"/>
              <a:ext cx="1092240" cy="7826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B14BDA62-6A5A-424D-BC23-7DF4C61651C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957860" y="1385207"/>
                <a:ext cx="1109880" cy="800280"/>
              </a:xfrm>
              <a:prstGeom prst="rect">
                <a:avLst/>
              </a:prstGeom>
            </p:spPr>
          </p:pic>
        </mc:Fallback>
      </mc:AlternateContent>
      <p:grpSp>
        <p:nvGrpSpPr>
          <p:cNvPr id="43" name="Group 42">
            <a:extLst>
              <a:ext uri="{FF2B5EF4-FFF2-40B4-BE49-F238E27FC236}">
                <a16:creationId xmlns:a16="http://schemas.microsoft.com/office/drawing/2014/main" id="{29F85BA9-C6F4-55EF-A25B-2323C564290E}"/>
              </a:ext>
            </a:extLst>
          </p:cNvPr>
          <p:cNvGrpSpPr/>
          <p:nvPr/>
        </p:nvGrpSpPr>
        <p:grpSpPr>
          <a:xfrm>
            <a:off x="5625840" y="2094800"/>
            <a:ext cx="5253840" cy="3261600"/>
            <a:chOff x="5625840" y="2094800"/>
            <a:chExt cx="5253840" cy="3261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B052A1C5-FA8B-C540-93A8-DF4A716F7BD8}"/>
                    </a:ext>
                  </a:extLst>
                </p14:cNvPr>
                <p14:cNvContentPartPr/>
                <p14:nvPr/>
              </p14:nvContentPartPr>
              <p14:xfrm>
                <a:off x="10070040" y="2752880"/>
                <a:ext cx="630360" cy="61164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B052A1C5-FA8B-C540-93A8-DF4A716F7BD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0052040" y="2735240"/>
                  <a:ext cx="666000" cy="64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5312E38D-B672-E277-DDAE-C401ED516AC7}"/>
                    </a:ext>
                  </a:extLst>
                </p14:cNvPr>
                <p14:cNvContentPartPr/>
                <p14:nvPr/>
              </p14:nvContentPartPr>
              <p14:xfrm>
                <a:off x="10416720" y="2276240"/>
                <a:ext cx="462960" cy="93924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5312E38D-B672-E277-DDAE-C401ED516AC7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0399080" y="2258240"/>
                  <a:ext cx="498600" cy="9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BF1903AF-BDA9-333D-524C-C858A72E48EA}"/>
                    </a:ext>
                  </a:extLst>
                </p14:cNvPr>
                <p14:cNvContentPartPr/>
                <p14:nvPr/>
              </p14:nvContentPartPr>
              <p14:xfrm>
                <a:off x="9953040" y="3313040"/>
                <a:ext cx="347040" cy="39132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BF1903AF-BDA9-333D-524C-C858A72E48EA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9935400" y="3295040"/>
                  <a:ext cx="382680" cy="42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294D6321-18D6-8939-D952-408C4B559932}"/>
                    </a:ext>
                  </a:extLst>
                </p14:cNvPr>
                <p14:cNvContentPartPr/>
                <p14:nvPr/>
              </p14:nvContentPartPr>
              <p14:xfrm>
                <a:off x="9528960" y="2663960"/>
                <a:ext cx="357480" cy="87264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294D6321-18D6-8939-D952-408C4B559932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510960" y="2645960"/>
                  <a:ext cx="393120" cy="90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932F24D8-2B9E-4395-0FF0-857661F32AF9}"/>
                    </a:ext>
                  </a:extLst>
                </p14:cNvPr>
                <p14:cNvContentPartPr/>
                <p14:nvPr/>
              </p14:nvContentPartPr>
              <p14:xfrm>
                <a:off x="9799680" y="2261120"/>
                <a:ext cx="525240" cy="60084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932F24D8-2B9E-4395-0FF0-857661F32AF9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9781680" y="2243120"/>
                  <a:ext cx="560880" cy="63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91F5279D-1624-243F-8A3E-028B7685F029}"/>
                    </a:ext>
                  </a:extLst>
                </p14:cNvPr>
                <p14:cNvContentPartPr/>
                <p14:nvPr/>
              </p14:nvContentPartPr>
              <p14:xfrm>
                <a:off x="9181920" y="3192080"/>
                <a:ext cx="208440" cy="29088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91F5279D-1624-243F-8A3E-028B7685F029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9163920" y="3174080"/>
                  <a:ext cx="24408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57F14CAD-7917-2C61-3805-5D8ED0106593}"/>
                    </a:ext>
                  </a:extLst>
                </p14:cNvPr>
                <p14:cNvContentPartPr/>
                <p14:nvPr/>
              </p14:nvContentPartPr>
              <p14:xfrm>
                <a:off x="8539320" y="2705360"/>
                <a:ext cx="385560" cy="64980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57F14CAD-7917-2C61-3805-5D8ED0106593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8521320" y="2687720"/>
                  <a:ext cx="421200" cy="68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A8BD25ED-4BAA-30F2-0352-992B6AA0FB2E}"/>
                    </a:ext>
                  </a:extLst>
                </p14:cNvPr>
                <p14:cNvContentPartPr/>
                <p14:nvPr/>
              </p14:nvContentPartPr>
              <p14:xfrm>
                <a:off x="8761080" y="2094800"/>
                <a:ext cx="522720" cy="95652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A8BD25ED-4BAA-30F2-0352-992B6AA0FB2E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8743080" y="2076800"/>
                  <a:ext cx="558360" cy="9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E90FAD37-8669-7C9F-69D5-419DB5C23921}"/>
                    </a:ext>
                  </a:extLst>
                </p14:cNvPr>
                <p14:cNvContentPartPr/>
                <p14:nvPr/>
              </p14:nvContentPartPr>
              <p14:xfrm>
                <a:off x="7242240" y="3064640"/>
                <a:ext cx="1065600" cy="61596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E90FAD37-8669-7C9F-69D5-419DB5C23921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224600" y="3046640"/>
                  <a:ext cx="1101240" cy="65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B802D8FC-0A44-11A8-A8E2-F6B6E1F4D101}"/>
                    </a:ext>
                  </a:extLst>
                </p14:cNvPr>
                <p14:cNvContentPartPr/>
                <p14:nvPr/>
              </p14:nvContentPartPr>
              <p14:xfrm>
                <a:off x="7698360" y="3660800"/>
                <a:ext cx="227520" cy="22716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B802D8FC-0A44-11A8-A8E2-F6B6E1F4D101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680360" y="3642800"/>
                  <a:ext cx="26316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70F4C0A8-7B1A-11D1-0F12-6E1F6CA04446}"/>
                    </a:ext>
                  </a:extLst>
                </p14:cNvPr>
                <p14:cNvContentPartPr/>
                <p14:nvPr/>
              </p14:nvContentPartPr>
              <p14:xfrm>
                <a:off x="6700800" y="3020720"/>
                <a:ext cx="711720" cy="57744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70F4C0A8-7B1A-11D1-0F12-6E1F6CA04446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683160" y="3003080"/>
                  <a:ext cx="747360" cy="61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B07DEC89-BEC4-B950-557C-18767D03AE87}"/>
                    </a:ext>
                  </a:extLst>
                </p14:cNvPr>
                <p14:cNvContentPartPr/>
                <p14:nvPr/>
              </p14:nvContentPartPr>
              <p14:xfrm>
                <a:off x="6917880" y="2533640"/>
                <a:ext cx="822240" cy="26388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B07DEC89-BEC4-B950-557C-18767D03AE87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899880" y="2516000"/>
                  <a:ext cx="85788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17659ADB-BFAD-F012-5779-ECE6ADDB1D03}"/>
                    </a:ext>
                  </a:extLst>
                </p14:cNvPr>
                <p14:cNvContentPartPr/>
                <p14:nvPr/>
              </p14:nvContentPartPr>
              <p14:xfrm>
                <a:off x="8842440" y="4616960"/>
                <a:ext cx="1103400" cy="35460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17659ADB-BFAD-F012-5779-ECE6ADDB1D03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824440" y="4598960"/>
                  <a:ext cx="1139040" cy="39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7F6AD62B-F476-BB3B-1417-569ED538A499}"/>
                    </a:ext>
                  </a:extLst>
                </p14:cNvPr>
                <p14:cNvContentPartPr/>
                <p14:nvPr/>
              </p14:nvContentPartPr>
              <p14:xfrm>
                <a:off x="9621840" y="4238240"/>
                <a:ext cx="90720" cy="2772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7F6AD62B-F476-BB3B-1417-569ED538A499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9604200" y="4220600"/>
                  <a:ext cx="12636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C2168B6D-BD1F-6338-266B-57B7DD007EA3}"/>
                    </a:ext>
                  </a:extLst>
                </p14:cNvPr>
                <p14:cNvContentPartPr/>
                <p14:nvPr/>
              </p14:nvContentPartPr>
              <p14:xfrm>
                <a:off x="9117120" y="4529480"/>
                <a:ext cx="182880" cy="4392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C2168B6D-BD1F-6338-266B-57B7DD007EA3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9099120" y="4511480"/>
                  <a:ext cx="21852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9C01CEC0-5253-81E4-8190-753D1F730494}"/>
                    </a:ext>
                  </a:extLst>
                </p14:cNvPr>
                <p14:cNvContentPartPr/>
                <p14:nvPr/>
              </p14:nvContentPartPr>
              <p14:xfrm>
                <a:off x="8524920" y="4390520"/>
                <a:ext cx="122400" cy="43128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9C01CEC0-5253-81E4-8190-753D1F730494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8506920" y="4372880"/>
                  <a:ext cx="158040" cy="46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F825265C-C41A-512C-115A-F84F4DC58750}"/>
                    </a:ext>
                  </a:extLst>
                </p14:cNvPr>
                <p14:cNvContentPartPr/>
                <p14:nvPr/>
              </p14:nvContentPartPr>
              <p14:xfrm>
                <a:off x="7934520" y="4725680"/>
                <a:ext cx="597600" cy="58284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F825265C-C41A-512C-115A-F84F4DC58750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916520" y="4708040"/>
                  <a:ext cx="633240" cy="61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A5A99C5D-BAD4-436A-E0B8-9F9F16F3D75B}"/>
                    </a:ext>
                  </a:extLst>
                </p14:cNvPr>
                <p14:cNvContentPartPr/>
                <p14:nvPr/>
              </p14:nvContentPartPr>
              <p14:xfrm>
                <a:off x="8280840" y="4540280"/>
                <a:ext cx="360" cy="36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A5A99C5D-BAD4-436A-E0B8-9F9F16F3D75B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8263200" y="452228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260ED41A-3819-1F09-98D6-B62C3A4BF2DB}"/>
                    </a:ext>
                  </a:extLst>
                </p14:cNvPr>
                <p14:cNvContentPartPr/>
                <p14:nvPr/>
              </p14:nvContentPartPr>
              <p14:xfrm>
                <a:off x="7910400" y="4418240"/>
                <a:ext cx="264960" cy="52848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260ED41A-3819-1F09-98D6-B62C3A4BF2DB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892400" y="4400240"/>
                  <a:ext cx="300600" cy="56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EAF40568-F381-9AC8-DC80-72E0C3E9FBE3}"/>
                    </a:ext>
                  </a:extLst>
                </p14:cNvPr>
                <p14:cNvContentPartPr/>
                <p14:nvPr/>
              </p14:nvContentPartPr>
              <p14:xfrm>
                <a:off x="7690440" y="4847360"/>
                <a:ext cx="222120" cy="35388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EAF40568-F381-9AC8-DC80-72E0C3E9FBE3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672800" y="4829720"/>
                  <a:ext cx="257760" cy="38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1E5311B2-9663-6526-4DFC-C6C69EBCF244}"/>
                    </a:ext>
                  </a:extLst>
                </p14:cNvPr>
                <p14:cNvContentPartPr/>
                <p14:nvPr/>
              </p14:nvContentPartPr>
              <p14:xfrm>
                <a:off x="6940200" y="4495640"/>
                <a:ext cx="414000" cy="48816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1E5311B2-9663-6526-4DFC-C6C69EBCF244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922200" y="4478000"/>
                  <a:ext cx="449640" cy="52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7AD7224C-D759-EE3B-5C63-6545F0380598}"/>
                    </a:ext>
                  </a:extLst>
                </p14:cNvPr>
                <p14:cNvContentPartPr/>
                <p14:nvPr/>
              </p14:nvContentPartPr>
              <p14:xfrm>
                <a:off x="7180680" y="4100000"/>
                <a:ext cx="225000" cy="72288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7AD7224C-D759-EE3B-5C63-6545F0380598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163040" y="4082360"/>
                  <a:ext cx="260640" cy="75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13E3E80A-0D16-4015-8893-A124F1A7AD89}"/>
                    </a:ext>
                  </a:extLst>
                </p14:cNvPr>
                <p14:cNvContentPartPr/>
                <p14:nvPr/>
              </p14:nvContentPartPr>
              <p14:xfrm>
                <a:off x="6008880" y="4788680"/>
                <a:ext cx="855720" cy="51264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13E3E80A-0D16-4015-8893-A124F1A7AD89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990880" y="4770680"/>
                  <a:ext cx="891360" cy="54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A1CAFA76-2CA9-2442-68A3-8F895C110ECB}"/>
                    </a:ext>
                  </a:extLst>
                </p14:cNvPr>
                <p14:cNvContentPartPr/>
                <p14:nvPr/>
              </p14:nvContentPartPr>
              <p14:xfrm>
                <a:off x="6537720" y="5142920"/>
                <a:ext cx="168840" cy="21348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A1CAFA76-2CA9-2442-68A3-8F895C110ECB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519720" y="5125280"/>
                  <a:ext cx="20448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295C1D77-4F83-8C6B-D189-E9D83A8470A1}"/>
                    </a:ext>
                  </a:extLst>
                </p14:cNvPr>
                <p14:cNvContentPartPr/>
                <p14:nvPr/>
              </p14:nvContentPartPr>
              <p14:xfrm>
                <a:off x="5625840" y="4794080"/>
                <a:ext cx="489960" cy="56232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295C1D77-4F83-8C6B-D189-E9D83A8470A1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607840" y="4776440"/>
                  <a:ext cx="525600" cy="59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92BAB997-896E-0AB0-5CDA-9079768B6125}"/>
                    </a:ext>
                  </a:extLst>
                </p14:cNvPr>
                <p14:cNvContentPartPr/>
                <p14:nvPr/>
              </p14:nvContentPartPr>
              <p14:xfrm>
                <a:off x="5874240" y="4380800"/>
                <a:ext cx="529200" cy="24444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92BAB997-896E-0AB0-5CDA-9079768B6125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856600" y="4363160"/>
                  <a:ext cx="564840" cy="280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83969C68-6A64-4640-6DFC-9E16B01DD9AE}"/>
                  </a:ext>
                </a:extLst>
              </p14:cNvPr>
              <p14:cNvContentPartPr/>
              <p14:nvPr/>
            </p14:nvContentPartPr>
            <p14:xfrm>
              <a:off x="3455400" y="2365160"/>
              <a:ext cx="17640" cy="2628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83969C68-6A64-4640-6DFC-9E16B01DD9AE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3437400" y="2347520"/>
                <a:ext cx="53280" cy="61920"/>
              </a:xfrm>
              <a:prstGeom prst="rect">
                <a:avLst/>
              </a:prstGeom>
            </p:spPr>
          </p:pic>
        </mc:Fallback>
      </mc:AlternateContent>
      <p:grpSp>
        <p:nvGrpSpPr>
          <p:cNvPr id="66" name="Group 65">
            <a:extLst>
              <a:ext uri="{FF2B5EF4-FFF2-40B4-BE49-F238E27FC236}">
                <a16:creationId xmlns:a16="http://schemas.microsoft.com/office/drawing/2014/main" id="{0B697C21-43F4-AFD7-2257-0B61CB50E2B5}"/>
              </a:ext>
            </a:extLst>
          </p:cNvPr>
          <p:cNvGrpSpPr/>
          <p:nvPr/>
        </p:nvGrpSpPr>
        <p:grpSpPr>
          <a:xfrm>
            <a:off x="1865640" y="940280"/>
            <a:ext cx="2041200" cy="1204200"/>
            <a:chOff x="1865640" y="940280"/>
            <a:chExt cx="2041200" cy="1204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A6390BBC-641E-2791-2942-CA443A6B5451}"/>
                    </a:ext>
                  </a:extLst>
                </p14:cNvPr>
                <p14:cNvContentPartPr/>
                <p14:nvPr/>
              </p14:nvContentPartPr>
              <p14:xfrm>
                <a:off x="2826120" y="1635800"/>
                <a:ext cx="470880" cy="40392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A6390BBC-641E-2791-2942-CA443A6B5451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808480" y="1617800"/>
                  <a:ext cx="506520" cy="43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07B8862C-6B28-2CFC-3771-DD04817A5E03}"/>
                    </a:ext>
                  </a:extLst>
                </p14:cNvPr>
                <p14:cNvContentPartPr/>
                <p14:nvPr/>
              </p14:nvContentPartPr>
              <p14:xfrm>
                <a:off x="3019440" y="1612040"/>
                <a:ext cx="112680" cy="6624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07B8862C-6B28-2CFC-3771-DD04817A5E03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001440" y="1594040"/>
                  <a:ext cx="14832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958DB0D8-6AF0-51CC-8954-9278144290E7}"/>
                    </a:ext>
                  </a:extLst>
                </p14:cNvPr>
                <p14:cNvContentPartPr/>
                <p14:nvPr/>
              </p14:nvContentPartPr>
              <p14:xfrm>
                <a:off x="3196920" y="940280"/>
                <a:ext cx="709920" cy="53928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958DB0D8-6AF0-51CC-8954-9278144290E7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179280" y="922280"/>
                  <a:ext cx="745560" cy="57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AFF7B82F-27A9-4E34-5A1E-1C850A524BE1}"/>
                    </a:ext>
                  </a:extLst>
                </p14:cNvPr>
                <p14:cNvContentPartPr/>
                <p14:nvPr/>
              </p14:nvContentPartPr>
              <p14:xfrm>
                <a:off x="1865640" y="1893200"/>
                <a:ext cx="834480" cy="25128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AFF7B82F-27A9-4E34-5A1E-1C850A524BE1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847640" y="1875560"/>
                  <a:ext cx="870120" cy="286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10C07D0D-D830-156A-545B-6957C83F6655}"/>
              </a:ext>
            </a:extLst>
          </p:cNvPr>
          <p:cNvGrpSpPr/>
          <p:nvPr/>
        </p:nvGrpSpPr>
        <p:grpSpPr>
          <a:xfrm>
            <a:off x="410160" y="2299280"/>
            <a:ext cx="2684520" cy="1312560"/>
            <a:chOff x="410160" y="2299280"/>
            <a:chExt cx="2684520" cy="1312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A332E13B-508E-9334-4A96-6585A9C0C5E6}"/>
                    </a:ext>
                  </a:extLst>
                </p14:cNvPr>
                <p14:cNvContentPartPr/>
                <p14:nvPr/>
              </p14:nvContentPartPr>
              <p14:xfrm>
                <a:off x="2326440" y="2299280"/>
                <a:ext cx="360" cy="36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A332E13B-508E-9334-4A96-6585A9C0C5E6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308440" y="228164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E95E65BE-23CA-77C9-8175-266C1339FFE5}"/>
                    </a:ext>
                  </a:extLst>
                </p14:cNvPr>
                <p14:cNvContentPartPr/>
                <p14:nvPr/>
              </p14:nvContentPartPr>
              <p14:xfrm>
                <a:off x="2244000" y="2525720"/>
                <a:ext cx="850680" cy="38628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E95E65BE-23CA-77C9-8175-266C1339FFE5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226000" y="2507720"/>
                  <a:ext cx="886320" cy="42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8C8669FB-FE5C-5126-BA91-E45A05943C3E}"/>
                    </a:ext>
                  </a:extLst>
                </p14:cNvPr>
                <p14:cNvContentPartPr/>
                <p14:nvPr/>
              </p14:nvContentPartPr>
              <p14:xfrm>
                <a:off x="2748720" y="2411600"/>
                <a:ext cx="360" cy="36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8C8669FB-FE5C-5126-BA91-E45A05943C3E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730720" y="239396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13B2C996-B0DB-139A-5A91-A728611D48CE}"/>
                    </a:ext>
                  </a:extLst>
                </p14:cNvPr>
                <p14:cNvContentPartPr/>
                <p14:nvPr/>
              </p14:nvContentPartPr>
              <p14:xfrm>
                <a:off x="2392680" y="2597000"/>
                <a:ext cx="156960" cy="4032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13B2C996-B0DB-139A-5A91-A728611D48CE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2374680" y="2579000"/>
                  <a:ext cx="19260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E9E31CDD-7086-8D60-AAF9-AEE9545A36D4}"/>
                    </a:ext>
                  </a:extLst>
                </p14:cNvPr>
                <p14:cNvContentPartPr/>
                <p14:nvPr/>
              </p14:nvContentPartPr>
              <p14:xfrm>
                <a:off x="2014320" y="2607800"/>
                <a:ext cx="81000" cy="37224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E9E31CDD-7086-8D60-AAF9-AEE9545A36D4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996680" y="2589800"/>
                  <a:ext cx="116640" cy="40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7E9C405D-6CAA-98C4-94AD-3A269F914C2A}"/>
                    </a:ext>
                  </a:extLst>
                </p14:cNvPr>
                <p14:cNvContentPartPr/>
                <p14:nvPr/>
              </p14:nvContentPartPr>
              <p14:xfrm>
                <a:off x="1756200" y="2910920"/>
                <a:ext cx="231840" cy="31716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7E9C405D-6CAA-98C4-94AD-3A269F914C2A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738200" y="2892920"/>
                  <a:ext cx="267480" cy="35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99FE1A04-AFE6-2C68-73ED-0E4F237D43F1}"/>
                    </a:ext>
                  </a:extLst>
                </p14:cNvPr>
                <p14:cNvContentPartPr/>
                <p14:nvPr/>
              </p14:nvContentPartPr>
              <p14:xfrm>
                <a:off x="1806960" y="2789240"/>
                <a:ext cx="10800" cy="2628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99FE1A04-AFE6-2C68-73ED-0E4F237D43F1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789320" y="2771240"/>
                  <a:ext cx="4644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61E2E7B7-93D7-1A58-5615-CD41DCECEF85}"/>
                    </a:ext>
                  </a:extLst>
                </p14:cNvPr>
                <p14:cNvContentPartPr/>
                <p14:nvPr/>
              </p14:nvContentPartPr>
              <p14:xfrm>
                <a:off x="1627320" y="2741000"/>
                <a:ext cx="16560" cy="1656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61E2E7B7-93D7-1A58-5615-CD41DCECEF85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609680" y="2723360"/>
                  <a:ext cx="5220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745F837F-3C3F-8CC9-72F6-74B9106A43D4}"/>
                    </a:ext>
                  </a:extLst>
                </p14:cNvPr>
                <p14:cNvContentPartPr/>
                <p14:nvPr/>
              </p14:nvContentPartPr>
              <p14:xfrm>
                <a:off x="1494840" y="2581880"/>
                <a:ext cx="137520" cy="49824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745F837F-3C3F-8CC9-72F6-74B9106A43D4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477200" y="2563880"/>
                  <a:ext cx="173160" cy="53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7B92D207-3ABC-3D9B-9B34-A6EB90C0CACF}"/>
                    </a:ext>
                  </a:extLst>
                </p14:cNvPr>
                <p14:cNvContentPartPr/>
                <p14:nvPr/>
              </p14:nvContentPartPr>
              <p14:xfrm>
                <a:off x="1461360" y="3077960"/>
                <a:ext cx="49320" cy="18432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7B92D207-3ABC-3D9B-9B34-A6EB90C0CACF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443720" y="3060320"/>
                  <a:ext cx="8496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86C74A93-D8AF-F325-7F90-55E525F15586}"/>
                    </a:ext>
                  </a:extLst>
                </p14:cNvPr>
                <p14:cNvContentPartPr/>
                <p14:nvPr/>
              </p14:nvContentPartPr>
              <p14:xfrm>
                <a:off x="1014960" y="2644880"/>
                <a:ext cx="280800" cy="47772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86C74A93-D8AF-F325-7F90-55E525F15586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997320" y="2627240"/>
                  <a:ext cx="316440" cy="51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1305A255-AC89-32E0-006D-C7AA0287B39E}"/>
                    </a:ext>
                  </a:extLst>
                </p14:cNvPr>
                <p14:cNvContentPartPr/>
                <p14:nvPr/>
              </p14:nvContentPartPr>
              <p14:xfrm>
                <a:off x="1171560" y="2356520"/>
                <a:ext cx="46440" cy="49824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1305A255-AC89-32E0-006D-C7AA0287B39E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153560" y="2338880"/>
                  <a:ext cx="82080" cy="53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B76A446A-2583-99EA-0DA1-A5269F211155}"/>
                    </a:ext>
                  </a:extLst>
                </p14:cNvPr>
                <p14:cNvContentPartPr/>
                <p14:nvPr/>
              </p14:nvContentPartPr>
              <p14:xfrm>
                <a:off x="525360" y="3034400"/>
                <a:ext cx="419040" cy="57744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B76A446A-2583-99EA-0DA1-A5269F211155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507720" y="3016400"/>
                  <a:ext cx="454680" cy="61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508F6CE5-9923-23F2-825D-892020D1BBB9}"/>
                    </a:ext>
                  </a:extLst>
                </p14:cNvPr>
                <p14:cNvContentPartPr/>
                <p14:nvPr/>
              </p14:nvContentPartPr>
              <p14:xfrm>
                <a:off x="934320" y="3543440"/>
                <a:ext cx="102960" cy="6192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508F6CE5-9923-23F2-825D-892020D1BBB9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916680" y="3525800"/>
                  <a:ext cx="13860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C96E148F-63DF-0054-D9AF-4761A7C16CEF}"/>
                    </a:ext>
                  </a:extLst>
                </p14:cNvPr>
                <p14:cNvContentPartPr/>
                <p14:nvPr/>
              </p14:nvContentPartPr>
              <p14:xfrm>
                <a:off x="410160" y="3039800"/>
                <a:ext cx="210600" cy="46512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C96E148F-63DF-0054-D9AF-4761A7C16CEF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392520" y="3021800"/>
                  <a:ext cx="246240" cy="50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CB5247DC-3B73-4E6C-51E5-35B21ECA938D}"/>
                    </a:ext>
                  </a:extLst>
                </p14:cNvPr>
                <p14:cNvContentPartPr/>
                <p14:nvPr/>
              </p14:nvContentPartPr>
              <p14:xfrm>
                <a:off x="429600" y="2739560"/>
                <a:ext cx="364320" cy="24156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CB5247DC-3B73-4E6C-51E5-35B21ECA938D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411600" y="2721560"/>
                  <a:ext cx="399960" cy="2772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562660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2E605788-E617-D56B-E015-DF093DCFCD92}"/>
              </a:ext>
            </a:extLst>
          </p:cNvPr>
          <p:cNvGrpSpPr/>
          <p:nvPr/>
        </p:nvGrpSpPr>
        <p:grpSpPr>
          <a:xfrm>
            <a:off x="6762360" y="124160"/>
            <a:ext cx="4316760" cy="1208520"/>
            <a:chOff x="6762360" y="124160"/>
            <a:chExt cx="4316760" cy="1208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6E2720A2-36CB-0064-73E2-5FB1B00A4242}"/>
                    </a:ext>
                  </a:extLst>
                </p14:cNvPr>
                <p14:cNvContentPartPr/>
                <p14:nvPr/>
              </p14:nvContentPartPr>
              <p14:xfrm>
                <a:off x="10318800" y="778640"/>
                <a:ext cx="760320" cy="40500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6E2720A2-36CB-0064-73E2-5FB1B00A4242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0301160" y="761000"/>
                  <a:ext cx="795960" cy="44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AA6A19D9-29AE-D76D-B6EB-427B63C84116}"/>
                    </a:ext>
                  </a:extLst>
                </p14:cNvPr>
                <p14:cNvContentPartPr/>
                <p14:nvPr/>
              </p14:nvContentPartPr>
              <p14:xfrm>
                <a:off x="10706880" y="557240"/>
                <a:ext cx="14760" cy="1008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AA6A19D9-29AE-D76D-B6EB-427B63C84116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0688880" y="539600"/>
                  <a:ext cx="5040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B61007AC-8CFD-F287-0E66-569F3C291179}"/>
                    </a:ext>
                  </a:extLst>
                </p14:cNvPr>
                <p14:cNvContentPartPr/>
                <p14:nvPr/>
              </p14:nvContentPartPr>
              <p14:xfrm>
                <a:off x="10141320" y="368240"/>
                <a:ext cx="263160" cy="51336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B61007AC-8CFD-F287-0E66-569F3C29117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0123320" y="350600"/>
                  <a:ext cx="298800" cy="54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897B95EC-9580-4ADC-2065-2A6577A80F29}"/>
                    </a:ext>
                  </a:extLst>
                </p14:cNvPr>
                <p14:cNvContentPartPr/>
                <p14:nvPr/>
              </p14:nvContentPartPr>
              <p14:xfrm>
                <a:off x="10342920" y="124160"/>
                <a:ext cx="364320" cy="50904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897B95EC-9580-4ADC-2065-2A6577A80F2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0324920" y="106520"/>
                  <a:ext cx="399960" cy="54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F6D5EBD5-976F-6718-1D03-D0434586B5F4}"/>
                    </a:ext>
                  </a:extLst>
                </p14:cNvPr>
                <p14:cNvContentPartPr/>
                <p14:nvPr/>
              </p14:nvContentPartPr>
              <p14:xfrm>
                <a:off x="8993640" y="626000"/>
                <a:ext cx="986760" cy="50580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F6D5EBD5-976F-6718-1D03-D0434586B5F4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8975640" y="608000"/>
                  <a:ext cx="1022400" cy="54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EDCF1CBF-CCB3-D8B3-3B2D-D4F786EA7BF6}"/>
                    </a:ext>
                  </a:extLst>
                </p14:cNvPr>
                <p14:cNvContentPartPr/>
                <p14:nvPr/>
              </p14:nvContentPartPr>
              <p14:xfrm>
                <a:off x="9465600" y="520520"/>
                <a:ext cx="360" cy="36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EDCF1CBF-CCB3-D8B3-3B2D-D4F786EA7BF6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9447600" y="50288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79A9C372-530B-B04F-E280-C35663438BBF}"/>
                    </a:ext>
                  </a:extLst>
                </p14:cNvPr>
                <p14:cNvContentPartPr/>
                <p14:nvPr/>
              </p14:nvContentPartPr>
              <p14:xfrm>
                <a:off x="8212800" y="683600"/>
                <a:ext cx="538560" cy="42948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79A9C372-530B-B04F-E280-C35663438BBF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8194800" y="665960"/>
                  <a:ext cx="574200" cy="46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06D899F4-346D-E050-126C-1E0BB683AF33}"/>
                    </a:ext>
                  </a:extLst>
                </p14:cNvPr>
                <p14:cNvContentPartPr/>
                <p14:nvPr/>
              </p14:nvContentPartPr>
              <p14:xfrm>
                <a:off x="8629320" y="1063400"/>
                <a:ext cx="32040" cy="1980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06D899F4-346D-E050-126C-1E0BB683AF33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8611680" y="1045400"/>
                  <a:ext cx="6768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2683F40C-DF45-6F3F-2371-0CA164162803}"/>
                    </a:ext>
                  </a:extLst>
                </p14:cNvPr>
                <p14:cNvContentPartPr/>
                <p14:nvPr/>
              </p14:nvContentPartPr>
              <p14:xfrm>
                <a:off x="7723560" y="690800"/>
                <a:ext cx="597600" cy="35172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2683F40C-DF45-6F3F-2371-0CA164162803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705920" y="672800"/>
                  <a:ext cx="633240" cy="38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D5500A2C-BDDD-5D33-1924-3CE15B3A4057}"/>
                    </a:ext>
                  </a:extLst>
                </p14:cNvPr>
                <p14:cNvContentPartPr/>
                <p14:nvPr/>
              </p14:nvContentPartPr>
              <p14:xfrm>
                <a:off x="8064120" y="443480"/>
                <a:ext cx="222120" cy="5436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D5500A2C-BDDD-5D33-1924-3CE15B3A4057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8046120" y="425480"/>
                  <a:ext cx="25776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069C96F3-2DAB-9ACB-442D-65EF08232B14}"/>
                    </a:ext>
                  </a:extLst>
                </p14:cNvPr>
                <p14:cNvContentPartPr/>
                <p14:nvPr/>
              </p14:nvContentPartPr>
              <p14:xfrm>
                <a:off x="6909960" y="689000"/>
                <a:ext cx="758880" cy="64368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069C96F3-2DAB-9ACB-442D-65EF08232B14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892320" y="671360"/>
                  <a:ext cx="794520" cy="67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28F1BF1F-E77C-EE15-9977-8487216E72A5}"/>
                    </a:ext>
                  </a:extLst>
                </p14:cNvPr>
                <p14:cNvContentPartPr/>
                <p14:nvPr/>
              </p14:nvContentPartPr>
              <p14:xfrm>
                <a:off x="7412160" y="407840"/>
                <a:ext cx="134640" cy="7488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28F1BF1F-E77C-EE15-9977-8487216E72A5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394520" y="389840"/>
                  <a:ext cx="17028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04247492-03DD-ACE6-5DCA-550BDEB76AD1}"/>
                    </a:ext>
                  </a:extLst>
                </p14:cNvPr>
                <p14:cNvContentPartPr/>
                <p14:nvPr/>
              </p14:nvContentPartPr>
              <p14:xfrm>
                <a:off x="6762360" y="661640"/>
                <a:ext cx="421560" cy="57924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04247492-03DD-ACE6-5DCA-550BDEB76AD1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744720" y="643640"/>
                  <a:ext cx="457200" cy="614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4AC31C3-FF95-C62F-DFBF-560C5B27E070}"/>
              </a:ext>
            </a:extLst>
          </p:cNvPr>
          <p:cNvGrpSpPr/>
          <p:nvPr/>
        </p:nvGrpSpPr>
        <p:grpSpPr>
          <a:xfrm>
            <a:off x="3662760" y="513680"/>
            <a:ext cx="2102400" cy="640800"/>
            <a:chOff x="3662760" y="513680"/>
            <a:chExt cx="2102400" cy="640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6672A274-7D8B-ABA8-1577-7C313F05B37C}"/>
                    </a:ext>
                  </a:extLst>
                </p14:cNvPr>
                <p14:cNvContentPartPr/>
                <p14:nvPr/>
              </p14:nvContentPartPr>
              <p14:xfrm>
                <a:off x="3662760" y="513680"/>
                <a:ext cx="429480" cy="63792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6672A274-7D8B-ABA8-1577-7C313F05B37C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644760" y="495680"/>
                  <a:ext cx="465120" cy="67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4E16AE8D-3465-C862-12F8-E639E6B9C5EF}"/>
                    </a:ext>
                  </a:extLst>
                </p14:cNvPr>
                <p14:cNvContentPartPr/>
                <p14:nvPr/>
              </p14:nvContentPartPr>
              <p14:xfrm>
                <a:off x="4059840" y="864680"/>
                <a:ext cx="310320" cy="28980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4E16AE8D-3465-C862-12F8-E639E6B9C5EF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042200" y="846680"/>
                  <a:ext cx="345960" cy="32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83755297-234D-90AF-C0E4-E1B0CFC5FDA9}"/>
                    </a:ext>
                  </a:extLst>
                </p14:cNvPr>
                <p14:cNvContentPartPr/>
                <p14:nvPr/>
              </p14:nvContentPartPr>
              <p14:xfrm>
                <a:off x="4764720" y="575240"/>
                <a:ext cx="52200" cy="55440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83755297-234D-90AF-C0E4-E1B0CFC5FDA9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746720" y="557240"/>
                  <a:ext cx="87840" cy="59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EFAF0FDF-BBAA-7A2F-DDA1-EB4E570C0CAD}"/>
                    </a:ext>
                  </a:extLst>
                </p14:cNvPr>
                <p14:cNvContentPartPr/>
                <p14:nvPr/>
              </p14:nvContentPartPr>
              <p14:xfrm>
                <a:off x="4959120" y="538520"/>
                <a:ext cx="42840" cy="54432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EFAF0FDF-BBAA-7A2F-DDA1-EB4E570C0CAD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941480" y="520520"/>
                  <a:ext cx="78480" cy="57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90E3068D-9AAD-D83C-6D00-06E8B0961B68}"/>
                    </a:ext>
                  </a:extLst>
                </p14:cNvPr>
                <p14:cNvContentPartPr/>
                <p14:nvPr/>
              </p14:nvContentPartPr>
              <p14:xfrm>
                <a:off x="4769400" y="763160"/>
                <a:ext cx="269280" cy="6336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90E3068D-9AAD-D83C-6D00-06E8B0961B68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751760" y="745160"/>
                  <a:ext cx="30492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B11B5BDE-DD67-DAE0-4F27-36BE855E2FF9}"/>
                    </a:ext>
                  </a:extLst>
                </p14:cNvPr>
                <p14:cNvContentPartPr/>
                <p14:nvPr/>
              </p14:nvContentPartPr>
              <p14:xfrm>
                <a:off x="5255040" y="620600"/>
                <a:ext cx="510120" cy="42948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B11B5BDE-DD67-DAE0-4F27-36BE855E2FF9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237400" y="602600"/>
                  <a:ext cx="545760" cy="465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090B7C8B-1E5D-3A6D-16BE-689D321AB398}"/>
              </a:ext>
            </a:extLst>
          </p:cNvPr>
          <p:cNvGrpSpPr/>
          <p:nvPr/>
        </p:nvGrpSpPr>
        <p:grpSpPr>
          <a:xfrm>
            <a:off x="9760080" y="2055200"/>
            <a:ext cx="758160" cy="542880"/>
            <a:chOff x="9760080" y="2055200"/>
            <a:chExt cx="758160" cy="542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C8F57BC2-EBE0-8A2B-0901-C88AF820EF6D}"/>
                    </a:ext>
                  </a:extLst>
                </p14:cNvPr>
                <p14:cNvContentPartPr/>
                <p14:nvPr/>
              </p14:nvContentPartPr>
              <p14:xfrm>
                <a:off x="9820560" y="2055200"/>
                <a:ext cx="697680" cy="53604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C8F57BC2-EBE0-8A2B-0901-C88AF820EF6D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9802560" y="2037560"/>
                  <a:ext cx="733320" cy="57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3AE4D9AB-98EB-0BAC-569F-3A2501AB78A1}"/>
                    </a:ext>
                  </a:extLst>
                </p14:cNvPr>
                <p14:cNvContentPartPr/>
                <p14:nvPr/>
              </p14:nvContentPartPr>
              <p14:xfrm>
                <a:off x="10130880" y="2533640"/>
                <a:ext cx="217440" cy="6444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3AE4D9AB-98EB-0BAC-569F-3A2501AB78A1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0112880" y="2516000"/>
                  <a:ext cx="25308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9AF6D102-648C-4394-07EA-CB97270ACD00}"/>
                    </a:ext>
                  </a:extLst>
                </p14:cNvPr>
                <p14:cNvContentPartPr/>
                <p14:nvPr/>
              </p14:nvContentPartPr>
              <p14:xfrm>
                <a:off x="9760080" y="2096240"/>
                <a:ext cx="12960" cy="144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9AF6D102-648C-4394-07EA-CB97270ACD00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9742440" y="2078600"/>
                  <a:ext cx="48600" cy="37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8D90F2E4-A7D0-AAAE-E036-43B27042B94E}"/>
              </a:ext>
            </a:extLst>
          </p:cNvPr>
          <p:cNvGrpSpPr/>
          <p:nvPr/>
        </p:nvGrpSpPr>
        <p:grpSpPr>
          <a:xfrm>
            <a:off x="8480640" y="1880960"/>
            <a:ext cx="677880" cy="507600"/>
            <a:chOff x="8480640" y="1880960"/>
            <a:chExt cx="677880" cy="507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A5CE12B6-200F-10A8-9BC3-1300BD73DDA5}"/>
                    </a:ext>
                  </a:extLst>
                </p14:cNvPr>
                <p14:cNvContentPartPr/>
                <p14:nvPr/>
              </p14:nvContentPartPr>
              <p14:xfrm>
                <a:off x="8480640" y="1880960"/>
                <a:ext cx="420480" cy="49500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A5CE12B6-200F-10A8-9BC3-1300BD73DDA5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8462640" y="1862960"/>
                  <a:ext cx="456120" cy="53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0042EA69-DFB9-A925-1E92-4FBF5625182E}"/>
                    </a:ext>
                  </a:extLst>
                </p14:cNvPr>
                <p14:cNvContentPartPr/>
                <p14:nvPr/>
              </p14:nvContentPartPr>
              <p14:xfrm>
                <a:off x="9031440" y="2309000"/>
                <a:ext cx="127080" cy="7956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0042EA69-DFB9-A925-1E92-4FBF5625182E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9013800" y="2291360"/>
                  <a:ext cx="162720" cy="11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4C3D3BFD-03D1-4D19-FC42-E71C01199F78}"/>
              </a:ext>
            </a:extLst>
          </p:cNvPr>
          <p:cNvGrpSpPr/>
          <p:nvPr/>
        </p:nvGrpSpPr>
        <p:grpSpPr>
          <a:xfrm>
            <a:off x="5915280" y="1877720"/>
            <a:ext cx="2124000" cy="861120"/>
            <a:chOff x="5915280" y="1877720"/>
            <a:chExt cx="2124000" cy="861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2BCDC5BA-32FC-184A-4E50-448B68DB79FC}"/>
                    </a:ext>
                  </a:extLst>
                </p14:cNvPr>
                <p14:cNvContentPartPr/>
                <p14:nvPr/>
              </p14:nvContentPartPr>
              <p14:xfrm>
                <a:off x="7829040" y="1877720"/>
                <a:ext cx="210240" cy="44100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2BCDC5BA-32FC-184A-4E50-448B68DB79FC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811400" y="1860080"/>
                  <a:ext cx="245880" cy="47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782C2419-4A50-0BE4-37E6-5EE02ABE2EE5}"/>
                    </a:ext>
                  </a:extLst>
                </p14:cNvPr>
                <p14:cNvContentPartPr/>
                <p14:nvPr/>
              </p14:nvContentPartPr>
              <p14:xfrm>
                <a:off x="8034240" y="2496920"/>
                <a:ext cx="360" cy="36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782C2419-4A50-0BE4-37E6-5EE02ABE2EE5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8016240" y="247928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FA61E184-66B7-CF68-0A4B-84532C5CA613}"/>
                    </a:ext>
                  </a:extLst>
                </p14:cNvPr>
                <p14:cNvContentPartPr/>
                <p14:nvPr/>
              </p14:nvContentPartPr>
              <p14:xfrm>
                <a:off x="7390920" y="2319800"/>
                <a:ext cx="309600" cy="29088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FA61E184-66B7-CF68-0A4B-84532C5CA613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373280" y="2302160"/>
                  <a:ext cx="34524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235A2333-1C76-2517-9478-D76727009D65}"/>
                    </a:ext>
                  </a:extLst>
                </p14:cNvPr>
                <p14:cNvContentPartPr/>
                <p14:nvPr/>
              </p14:nvContentPartPr>
              <p14:xfrm>
                <a:off x="7122360" y="2086520"/>
                <a:ext cx="221760" cy="31716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235A2333-1C76-2517-9478-D76727009D65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104360" y="2068880"/>
                  <a:ext cx="257400" cy="35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348B4A35-7D25-39A6-EDE7-C08F99375286}"/>
                    </a:ext>
                  </a:extLst>
                </p14:cNvPr>
                <p14:cNvContentPartPr/>
                <p14:nvPr/>
              </p14:nvContentPartPr>
              <p14:xfrm>
                <a:off x="6729600" y="2287040"/>
                <a:ext cx="354600" cy="20160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348B4A35-7D25-39A6-EDE7-C08F99375286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711960" y="2269040"/>
                  <a:ext cx="39024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30AF1906-2E4A-5FA0-87C5-8D48640E77D1}"/>
                    </a:ext>
                  </a:extLst>
                </p14:cNvPr>
                <p14:cNvContentPartPr/>
                <p14:nvPr/>
              </p14:nvContentPartPr>
              <p14:xfrm>
                <a:off x="6461760" y="1890680"/>
                <a:ext cx="200160" cy="42228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30AF1906-2E4A-5FA0-87C5-8D48640E77D1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444120" y="1872680"/>
                  <a:ext cx="235800" cy="45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4847BFE3-C338-4DDF-E091-E9D3A8A1D0D4}"/>
                    </a:ext>
                  </a:extLst>
                </p14:cNvPr>
                <p14:cNvContentPartPr/>
                <p14:nvPr/>
              </p14:nvContentPartPr>
              <p14:xfrm>
                <a:off x="6664440" y="1952240"/>
                <a:ext cx="60840" cy="15696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4847BFE3-C338-4DDF-E091-E9D3A8A1D0D4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646440" y="1934240"/>
                  <a:ext cx="9648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3029E45A-5541-67BF-F720-4430F45F19DF}"/>
                    </a:ext>
                  </a:extLst>
                </p14:cNvPr>
                <p14:cNvContentPartPr/>
                <p14:nvPr/>
              </p14:nvContentPartPr>
              <p14:xfrm>
                <a:off x="5915280" y="2125040"/>
                <a:ext cx="444240" cy="39240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3029E45A-5541-67BF-F720-4430F45F19DF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897640" y="2107040"/>
                  <a:ext cx="479880" cy="42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344815AD-B2D1-09EA-183D-7D73B4C7E8A4}"/>
                    </a:ext>
                  </a:extLst>
                </p14:cNvPr>
                <p14:cNvContentPartPr/>
                <p14:nvPr/>
              </p14:nvContentPartPr>
              <p14:xfrm>
                <a:off x="6074040" y="1948280"/>
                <a:ext cx="5040" cy="1116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344815AD-B2D1-09EA-183D-7D73B4C7E8A4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056040" y="1930640"/>
                  <a:ext cx="4068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83CAC009-B3D4-1A28-949D-D208B791C909}"/>
                    </a:ext>
                  </a:extLst>
                </p14:cNvPr>
                <p14:cNvContentPartPr/>
                <p14:nvPr/>
              </p14:nvContentPartPr>
              <p14:xfrm>
                <a:off x="6023280" y="2643440"/>
                <a:ext cx="320040" cy="9540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83CAC009-B3D4-1A28-949D-D208B791C909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005280" y="2625440"/>
                  <a:ext cx="355680" cy="131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C4F092B5-2236-6BD9-63BD-DB501DDBDDD2}"/>
                  </a:ext>
                </a:extLst>
              </p14:cNvPr>
              <p14:cNvContentPartPr/>
              <p14:nvPr/>
            </p14:nvContentPartPr>
            <p14:xfrm>
              <a:off x="2066160" y="1811120"/>
              <a:ext cx="344160" cy="42264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C4F092B5-2236-6BD9-63BD-DB501DDBDDD2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2048520" y="1793480"/>
                <a:ext cx="379800" cy="458280"/>
              </a:xfrm>
              <a:prstGeom prst="rect">
                <a:avLst/>
              </a:prstGeom>
            </p:spPr>
          </p:pic>
        </mc:Fallback>
      </mc:AlternateContent>
      <p:grpSp>
        <p:nvGrpSpPr>
          <p:cNvPr id="61" name="Group 60">
            <a:extLst>
              <a:ext uri="{FF2B5EF4-FFF2-40B4-BE49-F238E27FC236}">
                <a16:creationId xmlns:a16="http://schemas.microsoft.com/office/drawing/2014/main" id="{9312E9A7-3952-F03C-B3D9-56398A9074B7}"/>
              </a:ext>
            </a:extLst>
          </p:cNvPr>
          <p:cNvGrpSpPr/>
          <p:nvPr/>
        </p:nvGrpSpPr>
        <p:grpSpPr>
          <a:xfrm>
            <a:off x="1865640" y="1550480"/>
            <a:ext cx="3693960" cy="1035360"/>
            <a:chOff x="1865640" y="1550480"/>
            <a:chExt cx="3693960" cy="1035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22FBA788-36DF-57C4-E2BC-DC029BEB8653}"/>
                    </a:ext>
                  </a:extLst>
                </p14:cNvPr>
                <p14:cNvContentPartPr/>
                <p14:nvPr/>
              </p14:nvContentPartPr>
              <p14:xfrm>
                <a:off x="5128320" y="1928840"/>
                <a:ext cx="431280" cy="47484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22FBA788-36DF-57C4-E2BC-DC029BEB8653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110680" y="1911200"/>
                  <a:ext cx="466920" cy="51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94004EE4-AB7A-E101-1194-478CEA8639FE}"/>
                    </a:ext>
                  </a:extLst>
                </p14:cNvPr>
                <p14:cNvContentPartPr/>
                <p14:nvPr/>
              </p14:nvContentPartPr>
              <p14:xfrm>
                <a:off x="5257200" y="1885280"/>
                <a:ext cx="10080" cy="144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94004EE4-AB7A-E101-1194-478CEA8639FE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239200" y="1867280"/>
                  <a:ext cx="4572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3337C3EE-E961-A7E2-039E-D974943B9ABD}"/>
                    </a:ext>
                  </a:extLst>
                </p14:cNvPr>
                <p14:cNvContentPartPr/>
                <p14:nvPr/>
              </p14:nvContentPartPr>
              <p14:xfrm>
                <a:off x="4471680" y="2203160"/>
                <a:ext cx="486720" cy="35676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3337C3EE-E961-A7E2-039E-D974943B9ABD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454040" y="2185520"/>
                  <a:ext cx="522360" cy="39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55FAE9CF-C059-B0F9-35A9-3ABA1A55CB84}"/>
                    </a:ext>
                  </a:extLst>
                </p14:cNvPr>
                <p14:cNvContentPartPr/>
                <p14:nvPr/>
              </p14:nvContentPartPr>
              <p14:xfrm>
                <a:off x="4055160" y="2148080"/>
                <a:ext cx="509040" cy="42660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55FAE9CF-C059-B0F9-35A9-3ABA1A55CB84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037520" y="2130440"/>
                  <a:ext cx="544680" cy="46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D013A44A-EB8F-B68C-BE37-F15A5DA0931F}"/>
                    </a:ext>
                  </a:extLst>
                </p14:cNvPr>
                <p14:cNvContentPartPr/>
                <p14:nvPr/>
              </p14:nvContentPartPr>
              <p14:xfrm>
                <a:off x="4172160" y="1860440"/>
                <a:ext cx="102960" cy="15696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D013A44A-EB8F-B68C-BE37-F15A5DA0931F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154520" y="1842440"/>
                  <a:ext cx="13860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00720F88-D982-50D6-DD26-1B457ACCD44E}"/>
                    </a:ext>
                  </a:extLst>
                </p14:cNvPr>
                <p14:cNvContentPartPr/>
                <p14:nvPr/>
              </p14:nvContentPartPr>
              <p14:xfrm>
                <a:off x="3687600" y="2258240"/>
                <a:ext cx="226080" cy="30852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00720F88-D982-50D6-DD26-1B457ACCD44E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669600" y="2240600"/>
                  <a:ext cx="261720" cy="34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83F619BE-DD0D-01B1-C656-BAF19D723710}"/>
                    </a:ext>
                  </a:extLst>
                </p14:cNvPr>
                <p14:cNvContentPartPr/>
                <p14:nvPr/>
              </p14:nvContentPartPr>
              <p14:xfrm>
                <a:off x="3418680" y="2277320"/>
                <a:ext cx="264240" cy="30060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83F619BE-DD0D-01B1-C656-BAF19D723710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401040" y="2259320"/>
                  <a:ext cx="299880" cy="33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720804F9-2E69-0F98-3C1D-079CEF02BF9F}"/>
                    </a:ext>
                  </a:extLst>
                </p14:cNvPr>
                <p14:cNvContentPartPr/>
                <p14:nvPr/>
              </p14:nvContentPartPr>
              <p14:xfrm>
                <a:off x="3248040" y="2194520"/>
                <a:ext cx="294840" cy="33984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720804F9-2E69-0F98-3C1D-079CEF02BF9F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230040" y="2176520"/>
                  <a:ext cx="330480" cy="37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56ACCE58-F9A2-80F7-CC23-7DD465FA1D7A}"/>
                    </a:ext>
                  </a:extLst>
                </p14:cNvPr>
                <p14:cNvContentPartPr/>
                <p14:nvPr/>
              </p14:nvContentPartPr>
              <p14:xfrm>
                <a:off x="2660880" y="2001920"/>
                <a:ext cx="714960" cy="58392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56ACCE58-F9A2-80F7-CC23-7DD465FA1D7A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642880" y="1983920"/>
                  <a:ext cx="750600" cy="61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1E787329-E69F-4390-341A-DBC4D4171789}"/>
                    </a:ext>
                  </a:extLst>
                </p14:cNvPr>
                <p14:cNvContentPartPr/>
                <p14:nvPr/>
              </p14:nvContentPartPr>
              <p14:xfrm>
                <a:off x="3014760" y="1838120"/>
                <a:ext cx="46440" cy="12564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1E787329-E69F-4390-341A-DBC4D4171789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996760" y="1820480"/>
                  <a:ext cx="8208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960BEBCC-863C-71CF-5313-DBFC296F8603}"/>
                    </a:ext>
                  </a:extLst>
                </p14:cNvPr>
                <p14:cNvContentPartPr/>
                <p14:nvPr/>
              </p14:nvContentPartPr>
              <p14:xfrm>
                <a:off x="2580960" y="2019920"/>
                <a:ext cx="236160" cy="43056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960BEBCC-863C-71CF-5313-DBFC296F8603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2563320" y="2001920"/>
                  <a:ext cx="271800" cy="46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6239B24C-AA0E-1427-3947-95D9A035504F}"/>
                    </a:ext>
                  </a:extLst>
                </p14:cNvPr>
                <p14:cNvContentPartPr/>
                <p14:nvPr/>
              </p14:nvContentPartPr>
              <p14:xfrm>
                <a:off x="2283240" y="1699880"/>
                <a:ext cx="431280" cy="48996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6239B24C-AA0E-1427-3947-95D9A035504F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265240" y="1682240"/>
                  <a:ext cx="466920" cy="52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C7FFEDDB-BB82-BFC1-97D4-096ACC362CC6}"/>
                    </a:ext>
                  </a:extLst>
                </p14:cNvPr>
                <p14:cNvContentPartPr/>
                <p14:nvPr/>
              </p14:nvContentPartPr>
              <p14:xfrm>
                <a:off x="2421480" y="1550480"/>
                <a:ext cx="147240" cy="35388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C7FFEDDB-BB82-BFC1-97D4-096ACC362CC6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2403480" y="1532480"/>
                  <a:ext cx="182880" cy="38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D2F5DD0B-3FEE-D6ED-3FA9-369D5ED6E4DE}"/>
                    </a:ext>
                  </a:extLst>
                </p14:cNvPr>
                <p14:cNvContentPartPr/>
                <p14:nvPr/>
              </p14:nvContentPartPr>
              <p14:xfrm>
                <a:off x="2280360" y="1859360"/>
                <a:ext cx="34920" cy="12888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D2F5DD0B-3FEE-D6ED-3FA9-369D5ED6E4DE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2262360" y="1841360"/>
                  <a:ext cx="7056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5B85916E-273E-29E3-5BC3-57BEC6262971}"/>
                    </a:ext>
                  </a:extLst>
                </p14:cNvPr>
                <p14:cNvContentPartPr/>
                <p14:nvPr/>
              </p14:nvContentPartPr>
              <p14:xfrm>
                <a:off x="1865640" y="2060240"/>
                <a:ext cx="125280" cy="8136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5B85916E-273E-29E3-5BC3-57BEC6262971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847640" y="2042240"/>
                  <a:ext cx="16092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E3711033-4277-09DE-5CE2-3B0ECA95366A}"/>
                    </a:ext>
                  </a:extLst>
                </p14:cNvPr>
                <p14:cNvContentPartPr/>
                <p14:nvPr/>
              </p14:nvContentPartPr>
              <p14:xfrm>
                <a:off x="1909560" y="2086880"/>
                <a:ext cx="104760" cy="8280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E3711033-4277-09DE-5CE2-3B0ECA95366A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891920" y="2068880"/>
                  <a:ext cx="140400" cy="11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0B313860-18FB-4064-6B10-11E3EEF0C3DA}"/>
              </a:ext>
            </a:extLst>
          </p:cNvPr>
          <p:cNvGrpSpPr/>
          <p:nvPr/>
        </p:nvGrpSpPr>
        <p:grpSpPr>
          <a:xfrm>
            <a:off x="9283800" y="2985080"/>
            <a:ext cx="1635480" cy="1242360"/>
            <a:chOff x="9283800" y="2985080"/>
            <a:chExt cx="1635480" cy="1242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35259E57-DFA8-B640-AA23-4D1F222C6D1D}"/>
                    </a:ext>
                  </a:extLst>
                </p14:cNvPr>
                <p14:cNvContentPartPr/>
                <p14:nvPr/>
              </p14:nvContentPartPr>
              <p14:xfrm>
                <a:off x="10306560" y="3792920"/>
                <a:ext cx="612720" cy="43452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35259E57-DFA8-B640-AA23-4D1F222C6D1D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0288560" y="3775280"/>
                  <a:ext cx="648360" cy="47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ED58F180-AA59-3955-929C-E59ACAECC327}"/>
                    </a:ext>
                  </a:extLst>
                </p14:cNvPr>
                <p14:cNvContentPartPr/>
                <p14:nvPr/>
              </p14:nvContentPartPr>
              <p14:xfrm>
                <a:off x="10645320" y="3521480"/>
                <a:ext cx="76320" cy="6732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ED58F180-AA59-3955-929C-E59ACAECC327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0627320" y="3503480"/>
                  <a:ext cx="11196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1B199D90-6296-CC52-EDDE-2D0077F00BA3}"/>
                    </a:ext>
                  </a:extLst>
                </p14:cNvPr>
                <p14:cNvContentPartPr/>
                <p14:nvPr/>
              </p14:nvContentPartPr>
              <p14:xfrm>
                <a:off x="10257600" y="3386840"/>
                <a:ext cx="245520" cy="44280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1B199D90-6296-CC52-EDDE-2D0077F00BA3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0239600" y="3369200"/>
                  <a:ext cx="281160" cy="47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5BCB6CB0-4612-DD4A-CE03-98E4C53B4B4D}"/>
                    </a:ext>
                  </a:extLst>
                </p14:cNvPr>
                <p14:cNvContentPartPr/>
                <p14:nvPr/>
              </p14:nvContentPartPr>
              <p14:xfrm>
                <a:off x="10431120" y="2985080"/>
                <a:ext cx="350640" cy="56232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5BCB6CB0-4612-DD4A-CE03-98E4C53B4B4D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0413480" y="2967440"/>
                  <a:ext cx="386280" cy="59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2D4BBB60-EDA6-9AF2-8A8A-87673EAEE413}"/>
                    </a:ext>
                  </a:extLst>
                </p14:cNvPr>
                <p14:cNvContentPartPr/>
                <p14:nvPr/>
              </p14:nvContentPartPr>
              <p14:xfrm>
                <a:off x="9283800" y="3529400"/>
                <a:ext cx="723600" cy="56484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2D4BBB60-EDA6-9AF2-8A8A-87673EAEE413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9266160" y="3511760"/>
                  <a:ext cx="759240" cy="60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CB00BF47-4F1E-1E84-5FE1-770771CBBBEE}"/>
                    </a:ext>
                  </a:extLst>
                </p14:cNvPr>
                <p14:cNvContentPartPr/>
                <p14:nvPr/>
              </p14:nvContentPartPr>
              <p14:xfrm>
                <a:off x="9794640" y="3340400"/>
                <a:ext cx="14760" cy="1368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CB00BF47-4F1E-1E84-5FE1-770771CBBBEE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9777000" y="3322760"/>
                  <a:ext cx="50400" cy="49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D4E5205A-5603-F248-0259-E8487F6D3203}"/>
              </a:ext>
            </a:extLst>
          </p:cNvPr>
          <p:cNvGrpSpPr/>
          <p:nvPr/>
        </p:nvGrpSpPr>
        <p:grpSpPr>
          <a:xfrm>
            <a:off x="6240000" y="3160760"/>
            <a:ext cx="2620440" cy="1023480"/>
            <a:chOff x="6240000" y="3160760"/>
            <a:chExt cx="2620440" cy="1023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96FA396D-B675-A4C8-1B6D-01F5CBACA837}"/>
                    </a:ext>
                  </a:extLst>
                </p14:cNvPr>
                <p14:cNvContentPartPr/>
                <p14:nvPr/>
              </p14:nvContentPartPr>
              <p14:xfrm>
                <a:off x="7697640" y="3479000"/>
                <a:ext cx="1162800" cy="47844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96FA396D-B675-A4C8-1B6D-01F5CBACA837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7680000" y="3461000"/>
                  <a:ext cx="1198440" cy="51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FFFBE870-6F84-F017-9842-A77A5DE65B15}"/>
                    </a:ext>
                  </a:extLst>
                </p14:cNvPr>
                <p14:cNvContentPartPr/>
                <p14:nvPr/>
              </p14:nvContentPartPr>
              <p14:xfrm>
                <a:off x="7946760" y="3363800"/>
                <a:ext cx="10080" cy="1116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FFFBE870-6F84-F017-9842-A77A5DE65B15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7929120" y="3345800"/>
                  <a:ext cx="4572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F95E68FC-7D91-B146-C680-E2E2D42C1391}"/>
                    </a:ext>
                  </a:extLst>
                </p14:cNvPr>
                <p14:cNvContentPartPr/>
                <p14:nvPr/>
              </p14:nvContentPartPr>
              <p14:xfrm>
                <a:off x="7340160" y="3249680"/>
                <a:ext cx="136800" cy="53208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F95E68FC-7D91-B146-C680-E2E2D42C1391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7322520" y="3232040"/>
                  <a:ext cx="172440" cy="56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502C65E8-71DD-2BF2-FA15-98A5D519759D}"/>
                    </a:ext>
                  </a:extLst>
                </p14:cNvPr>
                <p14:cNvContentPartPr/>
                <p14:nvPr/>
              </p14:nvContentPartPr>
              <p14:xfrm>
                <a:off x="6528000" y="3625520"/>
                <a:ext cx="689760" cy="36612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502C65E8-71DD-2BF2-FA15-98A5D519759D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6510360" y="3607880"/>
                  <a:ext cx="725400" cy="40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0B53F0F5-BB90-B440-AFF5-633605D1FE8F}"/>
                    </a:ext>
                  </a:extLst>
                </p14:cNvPr>
                <p14:cNvContentPartPr/>
                <p14:nvPr/>
              </p14:nvContentPartPr>
              <p14:xfrm>
                <a:off x="7120200" y="3160760"/>
                <a:ext cx="14760" cy="1656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0B53F0F5-BB90-B440-AFF5-633605D1FE8F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7102560" y="3142760"/>
                  <a:ext cx="5040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64BE2E52-A68E-FBF5-6603-1F09DC918A70}"/>
                    </a:ext>
                  </a:extLst>
                </p14:cNvPr>
                <p14:cNvContentPartPr/>
                <p14:nvPr/>
              </p14:nvContentPartPr>
              <p14:xfrm>
                <a:off x="6822840" y="3272000"/>
                <a:ext cx="222120" cy="9324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64BE2E52-A68E-FBF5-6603-1F09DC918A70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6804840" y="3254000"/>
                  <a:ext cx="25776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887E6833-9667-66DA-A5DC-63E740EA46AE}"/>
                    </a:ext>
                  </a:extLst>
                </p14:cNvPr>
                <p14:cNvContentPartPr/>
                <p14:nvPr/>
              </p14:nvContentPartPr>
              <p14:xfrm>
                <a:off x="6988800" y="4057520"/>
                <a:ext cx="249120" cy="12672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887E6833-9667-66DA-A5DC-63E740EA46AE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6971160" y="4039520"/>
                  <a:ext cx="28476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FF7C71F4-DE93-4F5C-DC76-BEF96BDD3CC1}"/>
                    </a:ext>
                  </a:extLst>
                </p14:cNvPr>
                <p14:cNvContentPartPr/>
                <p14:nvPr/>
              </p14:nvContentPartPr>
              <p14:xfrm>
                <a:off x="6240000" y="3755480"/>
                <a:ext cx="380520" cy="33084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FF7C71F4-DE93-4F5C-DC76-BEF96BDD3CC1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6222360" y="3737840"/>
                  <a:ext cx="416160" cy="366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EF483168-0CA5-8013-4E0F-460694AF0EC5}"/>
              </a:ext>
            </a:extLst>
          </p:cNvPr>
          <p:cNvGrpSpPr/>
          <p:nvPr/>
        </p:nvGrpSpPr>
        <p:grpSpPr>
          <a:xfrm>
            <a:off x="3731160" y="3250760"/>
            <a:ext cx="1965240" cy="868680"/>
            <a:chOff x="3731160" y="3250760"/>
            <a:chExt cx="1965240" cy="868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C9195DF4-89DB-F757-F180-85FA53E4AEF3}"/>
                    </a:ext>
                  </a:extLst>
                </p14:cNvPr>
                <p14:cNvContentPartPr/>
                <p14:nvPr/>
              </p14:nvContentPartPr>
              <p14:xfrm>
                <a:off x="3731160" y="3250760"/>
                <a:ext cx="444960" cy="86868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C9195DF4-89DB-F757-F180-85FA53E4AEF3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3713520" y="3233120"/>
                  <a:ext cx="480600" cy="90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4553A5C9-EADA-10CC-1A97-8CF218185B89}"/>
                    </a:ext>
                  </a:extLst>
                </p14:cNvPr>
                <p14:cNvContentPartPr/>
                <p14:nvPr/>
              </p14:nvContentPartPr>
              <p14:xfrm>
                <a:off x="4244160" y="3647120"/>
                <a:ext cx="264240" cy="27144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4553A5C9-EADA-10CC-1A97-8CF218185B89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4226160" y="3629480"/>
                  <a:ext cx="29988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5F1007C6-3459-8E19-FDB3-2DEDE4C40B70}"/>
                    </a:ext>
                  </a:extLst>
                </p14:cNvPr>
                <p14:cNvContentPartPr/>
                <p14:nvPr/>
              </p14:nvContentPartPr>
              <p14:xfrm>
                <a:off x="4736280" y="3358400"/>
                <a:ext cx="82440" cy="67752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5F1007C6-3459-8E19-FDB3-2DEDE4C40B70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4718640" y="3340400"/>
                  <a:ext cx="118080" cy="71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BC29AFF6-5182-5E7F-F845-01E1F103D0E1}"/>
                    </a:ext>
                  </a:extLst>
                </p14:cNvPr>
                <p14:cNvContentPartPr/>
                <p14:nvPr/>
              </p14:nvContentPartPr>
              <p14:xfrm>
                <a:off x="4999080" y="3371720"/>
                <a:ext cx="102240" cy="63108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BC29AFF6-5182-5E7F-F845-01E1F103D0E1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4981440" y="3354080"/>
                  <a:ext cx="137880" cy="66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7B5ECBE1-D8A0-A53D-2143-B260026AB1BE}"/>
                    </a:ext>
                  </a:extLst>
                </p14:cNvPr>
                <p14:cNvContentPartPr/>
                <p14:nvPr/>
              </p14:nvContentPartPr>
              <p14:xfrm>
                <a:off x="4808640" y="3614360"/>
                <a:ext cx="299880" cy="13752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7B5ECBE1-D8A0-A53D-2143-B260026AB1BE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4791000" y="3596360"/>
                  <a:ext cx="33552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18998D90-7AC4-826D-BD0C-59CB53718AD2}"/>
                    </a:ext>
                  </a:extLst>
                </p14:cNvPr>
                <p14:cNvContentPartPr/>
                <p14:nvPr/>
              </p14:nvContentPartPr>
              <p14:xfrm>
                <a:off x="5309040" y="3543800"/>
                <a:ext cx="387360" cy="39852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18998D90-7AC4-826D-BD0C-59CB53718AD2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5291040" y="3526160"/>
                  <a:ext cx="423000" cy="434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BCCC79E4-DE15-7905-5DE9-2C0408876389}"/>
              </a:ext>
            </a:extLst>
          </p:cNvPr>
          <p:cNvGrpSpPr/>
          <p:nvPr/>
        </p:nvGrpSpPr>
        <p:grpSpPr>
          <a:xfrm>
            <a:off x="9055560" y="4760960"/>
            <a:ext cx="483480" cy="276120"/>
            <a:chOff x="9055560" y="4760960"/>
            <a:chExt cx="483480" cy="276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32CD8EB3-B616-C1B0-D01D-930F574AF981}"/>
                    </a:ext>
                  </a:extLst>
                </p14:cNvPr>
                <p14:cNvContentPartPr/>
                <p14:nvPr/>
              </p14:nvContentPartPr>
              <p14:xfrm>
                <a:off x="9055560" y="4760960"/>
                <a:ext cx="289440" cy="27612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32CD8EB3-B616-C1B0-D01D-930F574AF981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9037920" y="4743320"/>
                  <a:ext cx="32508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32E8CCE6-54CB-950A-01E2-391A1BA45C75}"/>
                    </a:ext>
                  </a:extLst>
                </p14:cNvPr>
                <p14:cNvContentPartPr/>
                <p14:nvPr/>
              </p14:nvContentPartPr>
              <p14:xfrm>
                <a:off x="9416640" y="4891640"/>
                <a:ext cx="122400" cy="4536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32E8CCE6-54CB-950A-01E2-391A1BA45C75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9398640" y="4873640"/>
                  <a:ext cx="158040" cy="81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0EFACA5E-0C57-D5A1-1649-FA31A179557C}"/>
              </a:ext>
            </a:extLst>
          </p:cNvPr>
          <p:cNvGrpSpPr/>
          <p:nvPr/>
        </p:nvGrpSpPr>
        <p:grpSpPr>
          <a:xfrm>
            <a:off x="6132360" y="4540280"/>
            <a:ext cx="2305440" cy="714600"/>
            <a:chOff x="6132360" y="4540280"/>
            <a:chExt cx="2305440" cy="714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04065D2B-C289-0E51-0C4E-215F7BF8003E}"/>
                    </a:ext>
                  </a:extLst>
                </p14:cNvPr>
                <p14:cNvContentPartPr/>
                <p14:nvPr/>
              </p14:nvContentPartPr>
              <p14:xfrm>
                <a:off x="8319360" y="4603280"/>
                <a:ext cx="118440" cy="33732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04065D2B-C289-0E51-0C4E-215F7BF8003E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8301360" y="4585640"/>
                  <a:ext cx="154080" cy="37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4E618FF1-998A-DA6F-49BA-0585D2F6E633}"/>
                    </a:ext>
                  </a:extLst>
                </p14:cNvPr>
                <p14:cNvContentPartPr/>
                <p14:nvPr/>
              </p14:nvContentPartPr>
              <p14:xfrm>
                <a:off x="8373000" y="5178920"/>
                <a:ext cx="12960" cy="4572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4E618FF1-998A-DA6F-49BA-0585D2F6E633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8355360" y="5161280"/>
                  <a:ext cx="4860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975EACF6-5808-99A6-3159-A376F1D44AFF}"/>
                    </a:ext>
                  </a:extLst>
                </p14:cNvPr>
                <p14:cNvContentPartPr/>
                <p14:nvPr/>
              </p14:nvContentPartPr>
              <p14:xfrm>
                <a:off x="7780800" y="4937720"/>
                <a:ext cx="375840" cy="27180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975EACF6-5808-99A6-3159-A376F1D44AFF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7762800" y="4919720"/>
                  <a:ext cx="41148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762D96FC-E592-7841-FCD8-872635473F18}"/>
                    </a:ext>
                  </a:extLst>
                </p14:cNvPr>
                <p14:cNvContentPartPr/>
                <p14:nvPr/>
              </p14:nvContentPartPr>
              <p14:xfrm>
                <a:off x="7305600" y="4804880"/>
                <a:ext cx="252360" cy="30924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762D96FC-E592-7841-FCD8-872635473F18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7287960" y="4786880"/>
                  <a:ext cx="288000" cy="34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A56BAE2C-5F68-0E2B-ACE1-1FC651AAB6A8}"/>
                    </a:ext>
                  </a:extLst>
                </p14:cNvPr>
                <p14:cNvContentPartPr/>
                <p14:nvPr/>
              </p14:nvContentPartPr>
              <p14:xfrm>
                <a:off x="7032000" y="4913240"/>
                <a:ext cx="239400" cy="21132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A56BAE2C-5F68-0E2B-ACE1-1FC651AAB6A8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7014360" y="4895600"/>
                  <a:ext cx="27504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4FA6FB7E-BD0F-C67C-D741-30DEB1EEA5C7}"/>
                    </a:ext>
                  </a:extLst>
                </p14:cNvPr>
                <p14:cNvContentPartPr/>
                <p14:nvPr/>
              </p14:nvContentPartPr>
              <p14:xfrm>
                <a:off x="6861360" y="4573040"/>
                <a:ext cx="96120" cy="41292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4FA6FB7E-BD0F-C67C-D741-30DEB1EEA5C7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6843360" y="4555400"/>
                  <a:ext cx="131760" cy="44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139E6318-9B1C-BBBA-9F1D-CEFBDE9C3A75}"/>
                    </a:ext>
                  </a:extLst>
                </p14:cNvPr>
                <p14:cNvContentPartPr/>
                <p14:nvPr/>
              </p14:nvContentPartPr>
              <p14:xfrm>
                <a:off x="7052160" y="4540280"/>
                <a:ext cx="143280" cy="12060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139E6318-9B1C-BBBA-9F1D-CEFBDE9C3A75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7034520" y="4522280"/>
                  <a:ext cx="17892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6E121E5F-0355-9E32-F1C1-819FD29C226D}"/>
                    </a:ext>
                  </a:extLst>
                </p14:cNvPr>
                <p14:cNvContentPartPr/>
                <p14:nvPr/>
              </p14:nvContentPartPr>
              <p14:xfrm>
                <a:off x="6132360" y="4780040"/>
                <a:ext cx="565560" cy="25272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6E121E5F-0355-9E32-F1C1-819FD29C226D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6114720" y="4762040"/>
                  <a:ext cx="60120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3F5226F5-D502-E01B-B327-8C4C6FCF844B}"/>
                    </a:ext>
                  </a:extLst>
                </p14:cNvPr>
                <p14:cNvContentPartPr/>
                <p14:nvPr/>
              </p14:nvContentPartPr>
              <p14:xfrm>
                <a:off x="6485880" y="4586720"/>
                <a:ext cx="15840" cy="864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3F5226F5-D502-E01B-B327-8C4C6FCF844B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6467880" y="4568720"/>
                  <a:ext cx="5148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9F5975F0-17B7-1DB9-2ABF-02F21919FD98}"/>
                    </a:ext>
                  </a:extLst>
                </p14:cNvPr>
                <p14:cNvContentPartPr/>
                <p14:nvPr/>
              </p14:nvContentPartPr>
              <p14:xfrm>
                <a:off x="6452040" y="5203760"/>
                <a:ext cx="180720" cy="5112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9F5975F0-17B7-1DB9-2ABF-02F21919FD98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6434400" y="5186120"/>
                  <a:ext cx="216360" cy="86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30329260-4FBC-E4BE-6E98-1FCDDBBBF909}"/>
              </a:ext>
            </a:extLst>
          </p:cNvPr>
          <p:cNvGrpSpPr/>
          <p:nvPr/>
        </p:nvGrpSpPr>
        <p:grpSpPr>
          <a:xfrm>
            <a:off x="1168680" y="3209720"/>
            <a:ext cx="2063160" cy="1497600"/>
            <a:chOff x="1168680" y="3209720"/>
            <a:chExt cx="2063160" cy="1497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BFC38404-0162-C116-1892-ED129165A0E5}"/>
                    </a:ext>
                  </a:extLst>
                </p14:cNvPr>
                <p14:cNvContentPartPr/>
                <p14:nvPr/>
              </p14:nvContentPartPr>
              <p14:xfrm>
                <a:off x="3006840" y="4087760"/>
                <a:ext cx="225000" cy="4104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BFC38404-0162-C116-1892-ED129165A0E5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2989200" y="4069760"/>
                  <a:ext cx="26064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78CCD8C9-77A1-EFD0-74A0-DE7208C934A1}"/>
                    </a:ext>
                  </a:extLst>
                </p14:cNvPr>
                <p14:cNvContentPartPr/>
                <p14:nvPr/>
              </p14:nvContentPartPr>
              <p14:xfrm>
                <a:off x="1619760" y="3542000"/>
                <a:ext cx="275760" cy="64584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78CCD8C9-77A1-EFD0-74A0-DE7208C934A1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602120" y="3524000"/>
                  <a:ext cx="311400" cy="68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F4A450C5-6FD4-A784-D8BC-4A8CFB76968E}"/>
                    </a:ext>
                  </a:extLst>
                </p14:cNvPr>
                <p14:cNvContentPartPr/>
                <p14:nvPr/>
              </p14:nvContentPartPr>
              <p14:xfrm>
                <a:off x="1705080" y="3825680"/>
                <a:ext cx="293040" cy="4932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F4A450C5-6FD4-A784-D8BC-4A8CFB76968E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687440" y="3808040"/>
                  <a:ext cx="32868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851427E7-6A6C-1E09-CF0A-159AAB55294F}"/>
                    </a:ext>
                  </a:extLst>
                </p14:cNvPr>
                <p14:cNvContentPartPr/>
                <p14:nvPr/>
              </p14:nvContentPartPr>
              <p14:xfrm>
                <a:off x="1977960" y="3715520"/>
                <a:ext cx="326520" cy="39384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851427E7-6A6C-1E09-CF0A-159AAB55294F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960320" y="3697880"/>
                  <a:ext cx="362160" cy="42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1F91E09F-A204-2BEF-827A-F2B40B5DD541}"/>
                    </a:ext>
                  </a:extLst>
                </p14:cNvPr>
                <p14:cNvContentPartPr/>
                <p14:nvPr/>
              </p14:nvContentPartPr>
              <p14:xfrm>
                <a:off x="2394480" y="3461000"/>
                <a:ext cx="32400" cy="72936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1F91E09F-A204-2BEF-827A-F2B40B5DD541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2376480" y="3443000"/>
                  <a:ext cx="68040" cy="76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D9ACFA14-F9FB-D4EE-803E-FB23C60E8B3B}"/>
                    </a:ext>
                  </a:extLst>
                </p14:cNvPr>
                <p14:cNvContentPartPr/>
                <p14:nvPr/>
              </p14:nvContentPartPr>
              <p14:xfrm>
                <a:off x="2517240" y="3462440"/>
                <a:ext cx="41760" cy="56340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D9ACFA14-F9FB-D4EE-803E-FB23C60E8B3B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2499600" y="3444800"/>
                  <a:ext cx="77400" cy="59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D66F4FDC-EDF6-B470-C1B9-559FC2765001}"/>
                    </a:ext>
                  </a:extLst>
                </p14:cNvPr>
                <p14:cNvContentPartPr/>
                <p14:nvPr/>
              </p14:nvContentPartPr>
              <p14:xfrm>
                <a:off x="2441640" y="3742160"/>
                <a:ext cx="166320" cy="8676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D66F4FDC-EDF6-B470-C1B9-559FC2765001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2423640" y="3724160"/>
                  <a:ext cx="20196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D458DA6C-3C54-D686-BDAD-1CD72BFD5923}"/>
                    </a:ext>
                  </a:extLst>
                </p14:cNvPr>
                <p14:cNvContentPartPr/>
                <p14:nvPr/>
              </p14:nvContentPartPr>
              <p14:xfrm>
                <a:off x="2712360" y="3562520"/>
                <a:ext cx="169200" cy="29664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D458DA6C-3C54-D686-BDAD-1CD72BFD5923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2694360" y="3544520"/>
                  <a:ext cx="204840" cy="33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5F6B89CD-5366-97D1-4092-11CB755EA88F}"/>
                    </a:ext>
                  </a:extLst>
                </p14:cNvPr>
                <p14:cNvContentPartPr/>
                <p14:nvPr/>
              </p14:nvContentPartPr>
              <p14:xfrm>
                <a:off x="1168680" y="3209720"/>
                <a:ext cx="1977840" cy="149760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5F6B89CD-5366-97D1-4092-11CB755EA88F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150680" y="3192080"/>
                  <a:ext cx="2013480" cy="1533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C7160414-8544-BCFA-B8F3-A6F6F6DF8FC2}"/>
              </a:ext>
            </a:extLst>
          </p:cNvPr>
          <p:cNvGrpSpPr/>
          <p:nvPr/>
        </p:nvGrpSpPr>
        <p:grpSpPr>
          <a:xfrm>
            <a:off x="191280" y="3824240"/>
            <a:ext cx="1087200" cy="533880"/>
            <a:chOff x="191280" y="3824240"/>
            <a:chExt cx="1087200" cy="533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8E15B91C-F096-EACC-40B7-BBDF35547616}"/>
                    </a:ext>
                  </a:extLst>
                </p14:cNvPr>
                <p14:cNvContentPartPr/>
                <p14:nvPr/>
              </p14:nvContentPartPr>
              <p14:xfrm>
                <a:off x="191280" y="3824240"/>
                <a:ext cx="185760" cy="52524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8E15B91C-F096-EACC-40B7-BBDF35547616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73640" y="3806600"/>
                  <a:ext cx="221400" cy="56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EDC1B43A-3388-DE9E-0D2E-7E2A9B232D6E}"/>
                    </a:ext>
                  </a:extLst>
                </p14:cNvPr>
                <p14:cNvContentPartPr/>
                <p14:nvPr/>
              </p14:nvContentPartPr>
              <p14:xfrm>
                <a:off x="432840" y="4031600"/>
                <a:ext cx="122040" cy="27612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EDC1B43A-3388-DE9E-0D2E-7E2A9B232D6E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414840" y="4013600"/>
                  <a:ext cx="15768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5C6E924A-DCA7-36E0-8618-53726C84A8B8}"/>
                    </a:ext>
                  </a:extLst>
                </p14:cNvPr>
                <p14:cNvContentPartPr/>
                <p14:nvPr/>
              </p14:nvContentPartPr>
              <p14:xfrm>
                <a:off x="720480" y="3873920"/>
                <a:ext cx="22320" cy="48420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5C6E924A-DCA7-36E0-8618-53726C84A8B8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702480" y="3855920"/>
                  <a:ext cx="57960" cy="51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733A6C19-5C3C-B86F-A211-1841D401FEDB}"/>
                    </a:ext>
                  </a:extLst>
                </p14:cNvPr>
                <p14:cNvContentPartPr/>
                <p14:nvPr/>
              </p14:nvContentPartPr>
              <p14:xfrm>
                <a:off x="834600" y="3925760"/>
                <a:ext cx="32040" cy="40752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733A6C19-5C3C-B86F-A211-1841D401FEDB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816600" y="3907760"/>
                  <a:ext cx="67680" cy="44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E951A211-718E-4918-B5E6-2C19D3146021}"/>
                    </a:ext>
                  </a:extLst>
                </p14:cNvPr>
                <p14:cNvContentPartPr/>
                <p14:nvPr/>
              </p14:nvContentPartPr>
              <p14:xfrm>
                <a:off x="739560" y="4068320"/>
                <a:ext cx="114480" cy="8280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E951A211-718E-4918-B5E6-2C19D3146021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721560" y="4050320"/>
                  <a:ext cx="15012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08B0FCB9-DB56-7D7B-D085-BE30ADD57558}"/>
                    </a:ext>
                  </a:extLst>
                </p14:cNvPr>
                <p14:cNvContentPartPr/>
                <p14:nvPr/>
              </p14:nvContentPartPr>
              <p14:xfrm>
                <a:off x="893280" y="4006760"/>
                <a:ext cx="113040" cy="27684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08B0FCB9-DB56-7D7B-D085-BE30ADD57558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875280" y="3988760"/>
                  <a:ext cx="148680" cy="31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447CA78E-7F08-897B-D204-9DD955D0247B}"/>
                    </a:ext>
                  </a:extLst>
                </p14:cNvPr>
                <p14:cNvContentPartPr/>
                <p14:nvPr/>
              </p14:nvContentPartPr>
              <p14:xfrm>
                <a:off x="897960" y="4028720"/>
                <a:ext cx="108000" cy="3168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447CA78E-7F08-897B-D204-9DD955D0247B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879960" y="4011080"/>
                  <a:ext cx="14364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D7A58DC3-DD29-8634-E3A9-80AF9C4CC229}"/>
                    </a:ext>
                  </a:extLst>
                </p14:cNvPr>
                <p14:cNvContentPartPr/>
                <p14:nvPr/>
              </p14:nvContentPartPr>
              <p14:xfrm>
                <a:off x="1112880" y="4183880"/>
                <a:ext cx="165600" cy="1764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D7A58DC3-DD29-8634-E3A9-80AF9C4CC229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095240" y="4165880"/>
                  <a:ext cx="201240" cy="532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4717873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416D561-AD41-1B00-E831-EADA4F949499}"/>
                  </a:ext>
                </a:extLst>
              </p14:cNvPr>
              <p14:cNvContentPartPr/>
              <p14:nvPr/>
            </p14:nvContentPartPr>
            <p14:xfrm>
              <a:off x="8968080" y="1892840"/>
              <a:ext cx="32040" cy="190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416D561-AD41-1B00-E831-EADA4F94949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963760" y="1888520"/>
                <a:ext cx="40680" cy="2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923C25B-9A5D-DC97-BD70-E00D1F86A528}"/>
                  </a:ext>
                </a:extLst>
              </p14:cNvPr>
              <p14:cNvContentPartPr/>
              <p14:nvPr/>
            </p14:nvContentPartPr>
            <p14:xfrm>
              <a:off x="3540720" y="2321960"/>
              <a:ext cx="10080" cy="136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923C25B-9A5D-DC97-BD70-E00D1F86A52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22720" y="2304320"/>
                <a:ext cx="45720" cy="4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FFEEF95B-07D0-465A-4710-A27A003D0673}"/>
                  </a:ext>
                </a:extLst>
              </p14:cNvPr>
              <p14:cNvContentPartPr/>
              <p14:nvPr/>
            </p14:nvContentPartPr>
            <p14:xfrm>
              <a:off x="9468480" y="1146920"/>
              <a:ext cx="350640" cy="3492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FFEEF95B-07D0-465A-4710-A27A003D067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450480" y="1129280"/>
                <a:ext cx="386280" cy="70560"/>
              </a:xfrm>
              <a:prstGeom prst="rect">
                <a:avLst/>
              </a:prstGeom>
            </p:spPr>
          </p:pic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0FCA1A55-D5D5-4FFB-CCF1-3C0B9181E4FE}"/>
              </a:ext>
            </a:extLst>
          </p:cNvPr>
          <p:cNvGrpSpPr/>
          <p:nvPr/>
        </p:nvGrpSpPr>
        <p:grpSpPr>
          <a:xfrm>
            <a:off x="9146280" y="300920"/>
            <a:ext cx="1787400" cy="665280"/>
            <a:chOff x="9146280" y="300920"/>
            <a:chExt cx="1787400" cy="665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165E5203-57E4-245D-0000-0713A6DA3098}"/>
                    </a:ext>
                  </a:extLst>
                </p14:cNvPr>
                <p14:cNvContentPartPr/>
                <p14:nvPr/>
              </p14:nvContentPartPr>
              <p14:xfrm>
                <a:off x="9699600" y="575600"/>
                <a:ext cx="1234080" cy="39060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165E5203-57E4-245D-0000-0713A6DA309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681960" y="557960"/>
                  <a:ext cx="1269720" cy="42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D8DE25E9-EC81-71D2-2AD2-17B38BDA1752}"/>
                    </a:ext>
                  </a:extLst>
                </p14:cNvPr>
                <p14:cNvContentPartPr/>
                <p14:nvPr/>
              </p14:nvContentPartPr>
              <p14:xfrm>
                <a:off x="10038720" y="300920"/>
                <a:ext cx="185760" cy="8028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D8DE25E9-EC81-71D2-2AD2-17B38BDA1752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0020720" y="282920"/>
                  <a:ext cx="22140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3D0827F4-F68F-15C3-9FAC-B5C7A9BCFA0A}"/>
                    </a:ext>
                  </a:extLst>
                </p14:cNvPr>
                <p14:cNvContentPartPr/>
                <p14:nvPr/>
              </p14:nvContentPartPr>
              <p14:xfrm>
                <a:off x="9146280" y="465440"/>
                <a:ext cx="639360" cy="39744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3D0827F4-F68F-15C3-9FAC-B5C7A9BCFA0A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9128640" y="447800"/>
                  <a:ext cx="675000" cy="43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48E01DE3-5942-DC8A-3DA3-3344D27FBDEB}"/>
                    </a:ext>
                  </a:extLst>
                </p14:cNvPr>
                <p14:cNvContentPartPr/>
                <p14:nvPr/>
              </p14:nvContentPartPr>
              <p14:xfrm>
                <a:off x="9207120" y="305240"/>
                <a:ext cx="100080" cy="3060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48E01DE3-5942-DC8A-3DA3-3344D27FBDEB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189480" y="287240"/>
                  <a:ext cx="135720" cy="66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2D9AA82-5C69-F36D-B369-CB853A96B37A}"/>
              </a:ext>
            </a:extLst>
          </p:cNvPr>
          <p:cNvGrpSpPr/>
          <p:nvPr/>
        </p:nvGrpSpPr>
        <p:grpSpPr>
          <a:xfrm>
            <a:off x="7480920" y="121640"/>
            <a:ext cx="1040760" cy="954360"/>
            <a:chOff x="7480920" y="121640"/>
            <a:chExt cx="1040760" cy="954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B910279E-A3C8-8D24-8528-D73CCCA92249}"/>
                    </a:ext>
                  </a:extLst>
                </p14:cNvPr>
                <p14:cNvContentPartPr/>
                <p14:nvPr/>
              </p14:nvContentPartPr>
              <p14:xfrm>
                <a:off x="8349240" y="542120"/>
                <a:ext cx="172440" cy="26676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B910279E-A3C8-8D24-8528-D73CCCA92249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8331240" y="524120"/>
                  <a:ext cx="20808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928376D3-433E-076D-18A7-597555B732E8}"/>
                    </a:ext>
                  </a:extLst>
                </p14:cNvPr>
                <p14:cNvContentPartPr/>
                <p14:nvPr/>
              </p14:nvContentPartPr>
              <p14:xfrm>
                <a:off x="7844160" y="623120"/>
                <a:ext cx="426600" cy="33624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928376D3-433E-076D-18A7-597555B732E8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826160" y="605480"/>
                  <a:ext cx="462240" cy="37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70671D7B-358E-EE25-FD04-0CC5163B6D15}"/>
                    </a:ext>
                  </a:extLst>
                </p14:cNvPr>
                <p14:cNvContentPartPr/>
                <p14:nvPr/>
              </p14:nvContentPartPr>
              <p14:xfrm>
                <a:off x="8105160" y="1004360"/>
                <a:ext cx="151200" cy="7164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70671D7B-358E-EE25-FD04-0CC5163B6D15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8087520" y="986720"/>
                  <a:ext cx="18684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3CD2E276-1F21-F519-D89F-0EDC3F1D1D4D}"/>
                    </a:ext>
                  </a:extLst>
                </p14:cNvPr>
                <p14:cNvContentPartPr/>
                <p14:nvPr/>
              </p14:nvContentPartPr>
              <p14:xfrm>
                <a:off x="8146560" y="453200"/>
                <a:ext cx="41760" cy="1008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3CD2E276-1F21-F519-D89F-0EDC3F1D1D4D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8128560" y="435200"/>
                  <a:ext cx="7740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D33126E2-E923-E007-90BE-911794FA0D40}"/>
                    </a:ext>
                  </a:extLst>
                </p14:cNvPr>
                <p14:cNvContentPartPr/>
                <p14:nvPr/>
              </p14:nvContentPartPr>
              <p14:xfrm>
                <a:off x="7480920" y="446720"/>
                <a:ext cx="400680" cy="43344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D33126E2-E923-E007-90BE-911794FA0D40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462920" y="428720"/>
                  <a:ext cx="436320" cy="46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10C23B34-37B4-D5CF-79EB-1D406219FA9C}"/>
                    </a:ext>
                  </a:extLst>
                </p14:cNvPr>
                <p14:cNvContentPartPr/>
                <p14:nvPr/>
              </p14:nvContentPartPr>
              <p14:xfrm>
                <a:off x="7752000" y="121640"/>
                <a:ext cx="412920" cy="19908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10C23B34-37B4-D5CF-79EB-1D406219FA9C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734000" y="103640"/>
                  <a:ext cx="448560" cy="234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D71CD9A-94C5-78C3-3B40-7410D43ECB3A}"/>
              </a:ext>
            </a:extLst>
          </p:cNvPr>
          <p:cNvGrpSpPr/>
          <p:nvPr/>
        </p:nvGrpSpPr>
        <p:grpSpPr>
          <a:xfrm>
            <a:off x="4836360" y="566960"/>
            <a:ext cx="1329840" cy="643680"/>
            <a:chOff x="4836360" y="566960"/>
            <a:chExt cx="1329840" cy="643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8A08BFC9-ABD0-0286-7DA1-70B8986D3535}"/>
                    </a:ext>
                  </a:extLst>
                </p14:cNvPr>
                <p14:cNvContentPartPr/>
                <p14:nvPr/>
              </p14:nvContentPartPr>
              <p14:xfrm>
                <a:off x="4836360" y="566960"/>
                <a:ext cx="355680" cy="38484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8A08BFC9-ABD0-0286-7DA1-70B8986D3535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818720" y="549320"/>
                  <a:ext cx="391320" cy="42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D9228EA5-732A-C719-B678-9A29756C1A07}"/>
                    </a:ext>
                  </a:extLst>
                </p14:cNvPr>
                <p14:cNvContentPartPr/>
                <p14:nvPr/>
              </p14:nvContentPartPr>
              <p14:xfrm>
                <a:off x="5377080" y="620600"/>
                <a:ext cx="17640" cy="59004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D9228EA5-732A-C719-B678-9A29756C1A07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359080" y="602600"/>
                  <a:ext cx="53280" cy="62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402FF67A-6D97-E57B-F692-D26D41ED7518}"/>
                    </a:ext>
                  </a:extLst>
                </p14:cNvPr>
                <p14:cNvContentPartPr/>
                <p14:nvPr/>
              </p14:nvContentPartPr>
              <p14:xfrm>
                <a:off x="5323440" y="588560"/>
                <a:ext cx="224280" cy="33156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402FF67A-6D97-E57B-F692-D26D41ED7518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305440" y="570920"/>
                  <a:ext cx="259920" cy="36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E0E77751-865A-0738-609B-599F76DFF2ED}"/>
                    </a:ext>
                  </a:extLst>
                </p14:cNvPr>
                <p14:cNvContentPartPr/>
                <p14:nvPr/>
              </p14:nvContentPartPr>
              <p14:xfrm>
                <a:off x="5677680" y="619520"/>
                <a:ext cx="488520" cy="32976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E0E77751-865A-0738-609B-599F76DFF2ED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660040" y="601520"/>
                  <a:ext cx="524160" cy="365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8E0C38C8-9D40-372E-9F24-7A6B8C24C69D}"/>
              </a:ext>
            </a:extLst>
          </p:cNvPr>
          <p:cNvGrpSpPr/>
          <p:nvPr/>
        </p:nvGrpSpPr>
        <p:grpSpPr>
          <a:xfrm>
            <a:off x="2586360" y="377960"/>
            <a:ext cx="1103760" cy="696960"/>
            <a:chOff x="2586360" y="377960"/>
            <a:chExt cx="1103760" cy="696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9364B051-7E97-4913-527D-4A3DFD907E32}"/>
                    </a:ext>
                  </a:extLst>
                </p14:cNvPr>
                <p14:cNvContentPartPr/>
                <p14:nvPr/>
              </p14:nvContentPartPr>
              <p14:xfrm>
                <a:off x="3075240" y="697280"/>
                <a:ext cx="614880" cy="37764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9364B051-7E97-4913-527D-4A3DFD907E32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057240" y="679280"/>
                  <a:ext cx="650520" cy="41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92896160-6BC8-C8F0-1602-E6FFC8F68A07}"/>
                    </a:ext>
                  </a:extLst>
                </p14:cNvPr>
                <p14:cNvContentPartPr/>
                <p14:nvPr/>
              </p14:nvContentPartPr>
              <p14:xfrm>
                <a:off x="2586360" y="473720"/>
                <a:ext cx="767520" cy="34596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92896160-6BC8-C8F0-1602-E6FFC8F68A07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568360" y="455720"/>
                  <a:ext cx="803160" cy="38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7465B5F0-B903-180B-E1D8-F4703E4C8A5F}"/>
                    </a:ext>
                  </a:extLst>
                </p14:cNvPr>
                <p14:cNvContentPartPr/>
                <p14:nvPr/>
              </p14:nvContentPartPr>
              <p14:xfrm>
                <a:off x="2845560" y="377960"/>
                <a:ext cx="193320" cy="3168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7465B5F0-B903-180B-E1D8-F4703E4C8A5F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827920" y="360320"/>
                  <a:ext cx="228960" cy="67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450F929-5AA9-FC94-8AF6-D3D07713E51A}"/>
              </a:ext>
            </a:extLst>
          </p:cNvPr>
          <p:cNvGrpSpPr/>
          <p:nvPr/>
        </p:nvGrpSpPr>
        <p:grpSpPr>
          <a:xfrm>
            <a:off x="1325280" y="442400"/>
            <a:ext cx="847800" cy="408960"/>
            <a:chOff x="1325280" y="442400"/>
            <a:chExt cx="847800" cy="408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E002BF23-C5F0-63B4-52DE-CA22FD3C4909}"/>
                    </a:ext>
                  </a:extLst>
                </p14:cNvPr>
                <p14:cNvContentPartPr/>
                <p14:nvPr/>
              </p14:nvContentPartPr>
              <p14:xfrm>
                <a:off x="2116920" y="442400"/>
                <a:ext cx="56160" cy="40896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E002BF23-C5F0-63B4-52DE-CA22FD3C4909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099280" y="424400"/>
                  <a:ext cx="91800" cy="44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A0D793EE-656E-3E1E-6E97-7B4E9DF6B398}"/>
                    </a:ext>
                  </a:extLst>
                </p14:cNvPr>
                <p14:cNvContentPartPr/>
                <p14:nvPr/>
              </p14:nvContentPartPr>
              <p14:xfrm>
                <a:off x="1325280" y="670280"/>
                <a:ext cx="655920" cy="16560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A0D793EE-656E-3E1E-6E97-7B4E9DF6B398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307280" y="652280"/>
                  <a:ext cx="69156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9B875A5E-B1EF-5914-74BC-B8B0C7700E82}"/>
                    </a:ext>
                  </a:extLst>
                </p14:cNvPr>
                <p14:cNvContentPartPr/>
                <p14:nvPr/>
              </p14:nvContentPartPr>
              <p14:xfrm>
                <a:off x="1573680" y="464360"/>
                <a:ext cx="177840" cy="6984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9B875A5E-B1EF-5914-74BC-B8B0C7700E82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556040" y="446720"/>
                  <a:ext cx="213480" cy="105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FBE55E4A-81B4-C158-DD26-29810D2774D5}"/>
                  </a:ext>
                </a:extLst>
              </p14:cNvPr>
              <p14:cNvContentPartPr/>
              <p14:nvPr/>
            </p14:nvContentPartPr>
            <p14:xfrm>
              <a:off x="4689840" y="3259400"/>
              <a:ext cx="57960" cy="576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FBE55E4A-81B4-C158-DD26-29810D2774D5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671840" y="3241760"/>
                <a:ext cx="93600" cy="41400"/>
              </a:xfrm>
              <a:prstGeom prst="rect">
                <a:avLst/>
              </a:prstGeom>
            </p:spPr>
          </p:pic>
        </mc:Fallback>
      </mc:AlternateContent>
      <p:grpSp>
        <p:nvGrpSpPr>
          <p:cNvPr id="49" name="Group 48">
            <a:extLst>
              <a:ext uri="{FF2B5EF4-FFF2-40B4-BE49-F238E27FC236}">
                <a16:creationId xmlns:a16="http://schemas.microsoft.com/office/drawing/2014/main" id="{10652388-B49D-4F6A-374A-69F7634565BF}"/>
              </a:ext>
            </a:extLst>
          </p:cNvPr>
          <p:cNvGrpSpPr/>
          <p:nvPr/>
        </p:nvGrpSpPr>
        <p:grpSpPr>
          <a:xfrm>
            <a:off x="6519720" y="2287040"/>
            <a:ext cx="4291560" cy="1084320"/>
            <a:chOff x="6519720" y="2287040"/>
            <a:chExt cx="4291560" cy="1084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FC9264F9-B72E-51AA-C32B-BFA3858A202B}"/>
                    </a:ext>
                  </a:extLst>
                </p14:cNvPr>
                <p14:cNvContentPartPr/>
                <p14:nvPr/>
              </p14:nvContentPartPr>
              <p14:xfrm>
                <a:off x="9787080" y="2807960"/>
                <a:ext cx="1024200" cy="50724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FC9264F9-B72E-51AA-C32B-BFA3858A202B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9778440" y="2799320"/>
                  <a:ext cx="1041840" cy="52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6DB8DB5E-BB1E-59D8-3FC2-DE9E594034F8}"/>
                    </a:ext>
                  </a:extLst>
                </p14:cNvPr>
                <p14:cNvContentPartPr/>
                <p14:nvPr/>
              </p14:nvContentPartPr>
              <p14:xfrm>
                <a:off x="8910120" y="2459840"/>
                <a:ext cx="1267920" cy="60804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6DB8DB5E-BB1E-59D8-3FC2-DE9E594034F8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8901480" y="2450840"/>
                  <a:ext cx="1285560" cy="62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FBCCA8D1-5E14-B8E8-A3BC-16A902978AF0}"/>
                    </a:ext>
                  </a:extLst>
                </p14:cNvPr>
                <p14:cNvContentPartPr/>
                <p14:nvPr/>
              </p14:nvContentPartPr>
              <p14:xfrm>
                <a:off x="9212160" y="2287040"/>
                <a:ext cx="480240" cy="9648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FBCCA8D1-5E14-B8E8-A3BC-16A902978AF0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9203160" y="2278040"/>
                  <a:ext cx="49788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9683F1A8-85C7-C318-4764-BEC2AC5D093A}"/>
                    </a:ext>
                  </a:extLst>
                </p14:cNvPr>
                <p14:cNvContentPartPr/>
                <p14:nvPr/>
              </p14:nvContentPartPr>
              <p14:xfrm>
                <a:off x="6519720" y="2649200"/>
                <a:ext cx="851400" cy="55908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9683F1A8-85C7-C318-4764-BEC2AC5D093A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511080" y="2640560"/>
                  <a:ext cx="869040" cy="57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577C28FC-8883-0283-20B8-1F2637C6DF64}"/>
                    </a:ext>
                  </a:extLst>
                </p14:cNvPr>
                <p14:cNvContentPartPr/>
                <p14:nvPr/>
              </p14:nvContentPartPr>
              <p14:xfrm>
                <a:off x="7316400" y="2597000"/>
                <a:ext cx="302040" cy="77436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577C28FC-8883-0283-20B8-1F2637C6DF64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307760" y="2588360"/>
                  <a:ext cx="319680" cy="79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141E193A-AD4E-2D11-EFDF-4AD83EBA908D}"/>
                    </a:ext>
                  </a:extLst>
                </p14:cNvPr>
                <p14:cNvContentPartPr/>
                <p14:nvPr/>
              </p14:nvContentPartPr>
              <p14:xfrm>
                <a:off x="7761720" y="2589800"/>
                <a:ext cx="773280" cy="53388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141E193A-AD4E-2D11-EFDF-4AD83EBA908D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752720" y="2581160"/>
                  <a:ext cx="790920" cy="551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D28486BF-19A1-8888-C2B5-513A51A31E23}"/>
                  </a:ext>
                </a:extLst>
              </p14:cNvPr>
              <p14:cNvContentPartPr/>
              <p14:nvPr/>
            </p14:nvContentPartPr>
            <p14:xfrm>
              <a:off x="4245600" y="4221320"/>
              <a:ext cx="577800" cy="51408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D28486BF-19A1-8888-C2B5-513A51A31E23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227960" y="4203680"/>
                <a:ext cx="613440" cy="54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C43E214B-7D04-5642-C33A-DA3CE369B20A}"/>
                  </a:ext>
                </a:extLst>
              </p14:cNvPr>
              <p14:cNvContentPartPr/>
              <p14:nvPr/>
            </p14:nvContentPartPr>
            <p14:xfrm>
              <a:off x="4286640" y="5226440"/>
              <a:ext cx="514800" cy="43992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C43E214B-7D04-5642-C33A-DA3CE369B20A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268640" y="5208800"/>
                <a:ext cx="550440" cy="475560"/>
              </a:xfrm>
              <a:prstGeom prst="rect">
                <a:avLst/>
              </a:prstGeom>
            </p:spPr>
          </p:pic>
        </mc:Fallback>
      </mc:AlternateContent>
      <p:grpSp>
        <p:nvGrpSpPr>
          <p:cNvPr id="64" name="Group 63">
            <a:extLst>
              <a:ext uri="{FF2B5EF4-FFF2-40B4-BE49-F238E27FC236}">
                <a16:creationId xmlns:a16="http://schemas.microsoft.com/office/drawing/2014/main" id="{C5E55008-4773-E65C-307B-FF8691F9F1E1}"/>
              </a:ext>
            </a:extLst>
          </p:cNvPr>
          <p:cNvGrpSpPr/>
          <p:nvPr/>
        </p:nvGrpSpPr>
        <p:grpSpPr>
          <a:xfrm>
            <a:off x="6225240" y="3862400"/>
            <a:ext cx="1458000" cy="848880"/>
            <a:chOff x="6225240" y="3862400"/>
            <a:chExt cx="1458000" cy="848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C11657B7-CC6B-5C6B-2811-6965B06D7B36}"/>
                    </a:ext>
                  </a:extLst>
                </p14:cNvPr>
                <p14:cNvContentPartPr/>
                <p14:nvPr/>
              </p14:nvContentPartPr>
              <p14:xfrm>
                <a:off x="7251960" y="3987320"/>
                <a:ext cx="381240" cy="54072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C11657B7-CC6B-5C6B-2811-6965B06D7B36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233960" y="3969320"/>
                  <a:ext cx="416880" cy="57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56EF4794-2E96-E8F7-3FEC-8F36D431A669}"/>
                    </a:ext>
                  </a:extLst>
                </p14:cNvPr>
                <p14:cNvContentPartPr/>
                <p14:nvPr/>
              </p14:nvContentPartPr>
              <p14:xfrm>
                <a:off x="7388040" y="3862400"/>
                <a:ext cx="295200" cy="42696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56EF4794-2E96-E8F7-3FEC-8F36D431A669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370400" y="3844760"/>
                  <a:ext cx="330840" cy="46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316CEFA9-FE79-84B5-33FD-EFC9B8BA4E58}"/>
                    </a:ext>
                  </a:extLst>
                </p14:cNvPr>
                <p14:cNvContentPartPr/>
                <p14:nvPr/>
              </p14:nvContentPartPr>
              <p14:xfrm>
                <a:off x="6483720" y="4309520"/>
                <a:ext cx="538200" cy="33228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316CEFA9-FE79-84B5-33FD-EFC9B8BA4E58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466080" y="4291880"/>
                  <a:ext cx="573840" cy="36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E3CFAF71-5FAD-9702-2D36-7310A8341EB4}"/>
                    </a:ext>
                  </a:extLst>
                </p14:cNvPr>
                <p14:cNvContentPartPr/>
                <p14:nvPr/>
              </p14:nvContentPartPr>
              <p14:xfrm>
                <a:off x="6903480" y="4624880"/>
                <a:ext cx="68400" cy="4824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E3CFAF71-5FAD-9702-2D36-7310A8341EB4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885480" y="4607240"/>
                  <a:ext cx="10404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BAE86974-B201-CDAB-C819-127109435E14}"/>
                    </a:ext>
                  </a:extLst>
                </p14:cNvPr>
                <p14:cNvContentPartPr/>
                <p14:nvPr/>
              </p14:nvContentPartPr>
              <p14:xfrm>
                <a:off x="6225240" y="4353800"/>
                <a:ext cx="314640" cy="35748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BAE86974-B201-CDAB-C819-127109435E14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207240" y="4335800"/>
                  <a:ext cx="350280" cy="39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6FF21516-C6F8-EDFF-A74B-B12A5C646602}"/>
                    </a:ext>
                  </a:extLst>
                </p14:cNvPr>
                <p14:cNvContentPartPr/>
                <p14:nvPr/>
              </p14:nvContentPartPr>
              <p14:xfrm>
                <a:off x="6490560" y="4072640"/>
                <a:ext cx="269280" cy="4392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6FF21516-C6F8-EDFF-A74B-B12A5C646602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472920" y="4054640"/>
                  <a:ext cx="304920" cy="79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EDC3A686-49B8-E3F3-46B5-2809DF888EC0}"/>
              </a:ext>
            </a:extLst>
          </p:cNvPr>
          <p:cNvGrpSpPr/>
          <p:nvPr/>
        </p:nvGrpSpPr>
        <p:grpSpPr>
          <a:xfrm>
            <a:off x="6501360" y="5023040"/>
            <a:ext cx="1118520" cy="549720"/>
            <a:chOff x="6501360" y="5023040"/>
            <a:chExt cx="1118520" cy="549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15177E88-D639-7753-C051-94125DCC2442}"/>
                    </a:ext>
                  </a:extLst>
                </p14:cNvPr>
                <p14:cNvContentPartPr/>
                <p14:nvPr/>
              </p14:nvContentPartPr>
              <p14:xfrm>
                <a:off x="7166280" y="5311760"/>
                <a:ext cx="453600" cy="16236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15177E88-D639-7753-C051-94125DCC2442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148640" y="5294120"/>
                  <a:ext cx="48924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AEC320D0-C484-173F-2A7D-69D95F709EDD}"/>
                    </a:ext>
                  </a:extLst>
                </p14:cNvPr>
                <p14:cNvContentPartPr/>
                <p14:nvPr/>
              </p14:nvContentPartPr>
              <p14:xfrm>
                <a:off x="6994560" y="5023040"/>
                <a:ext cx="147960" cy="28620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AEC320D0-C484-173F-2A7D-69D95F709EDD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976920" y="5005040"/>
                  <a:ext cx="183600" cy="32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60C6BF8C-90FD-F8F9-9D32-E74351260A5D}"/>
                    </a:ext>
                  </a:extLst>
                </p14:cNvPr>
                <p14:cNvContentPartPr/>
                <p14:nvPr/>
              </p14:nvContentPartPr>
              <p14:xfrm>
                <a:off x="6946680" y="5348120"/>
                <a:ext cx="15840" cy="5220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60C6BF8C-90FD-F8F9-9D32-E74351260A5D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928680" y="5330120"/>
                  <a:ext cx="5148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AD91A649-D607-F3FE-4FC8-340F47BCC598}"/>
                    </a:ext>
                  </a:extLst>
                </p14:cNvPr>
                <p14:cNvContentPartPr/>
                <p14:nvPr/>
              </p14:nvContentPartPr>
              <p14:xfrm>
                <a:off x="6501360" y="5050400"/>
                <a:ext cx="304560" cy="49176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AD91A649-D607-F3FE-4FC8-340F47BCC598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483360" y="5032760"/>
                  <a:ext cx="340200" cy="52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BE2C3CC0-B0B6-4F96-C212-25E3B798ED00}"/>
                    </a:ext>
                  </a:extLst>
                </p14:cNvPr>
                <p14:cNvContentPartPr/>
                <p14:nvPr/>
              </p14:nvContentPartPr>
              <p14:xfrm>
                <a:off x="6863880" y="5528840"/>
                <a:ext cx="144360" cy="4392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BE2C3CC0-B0B6-4F96-C212-25E3B798ED00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846240" y="5511200"/>
                  <a:ext cx="180000" cy="79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E9318765-890E-8F22-755D-20F3248E234B}"/>
                  </a:ext>
                </a:extLst>
              </p14:cNvPr>
              <p14:cNvContentPartPr/>
              <p14:nvPr/>
            </p14:nvContentPartPr>
            <p14:xfrm>
              <a:off x="3977400" y="2991560"/>
              <a:ext cx="32040" cy="22320"/>
            </p14:xfrm>
          </p:contentPart>
        </mc:Choice>
        <mc:Fallback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E9318765-890E-8F22-755D-20F3248E234B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3959760" y="2973920"/>
                <a:ext cx="67680" cy="57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340669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D5506C9-819F-8AF4-9D82-E8D29874AC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720" y="805334"/>
            <a:ext cx="12192000" cy="3255971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F022D871-BE1A-ABE7-BC20-A2D562A11DBB}"/>
              </a:ext>
            </a:extLst>
          </p:cNvPr>
          <p:cNvGrpSpPr/>
          <p:nvPr/>
        </p:nvGrpSpPr>
        <p:grpSpPr>
          <a:xfrm>
            <a:off x="843240" y="4514360"/>
            <a:ext cx="650160" cy="481680"/>
            <a:chOff x="843240" y="4514360"/>
            <a:chExt cx="650160" cy="481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DE55EEAF-568F-1FC5-A799-C31B47896C64}"/>
                    </a:ext>
                  </a:extLst>
                </p14:cNvPr>
                <p14:cNvContentPartPr/>
                <p14:nvPr/>
              </p14:nvContentPartPr>
              <p14:xfrm>
                <a:off x="843240" y="4568360"/>
                <a:ext cx="455400" cy="41040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DE55EEAF-568F-1FC5-A799-C31B47896C64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825600" y="4550720"/>
                  <a:ext cx="491040" cy="44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A46E2ADE-A1D7-2B6A-6A0B-05FC2D71605C}"/>
                    </a:ext>
                  </a:extLst>
                </p14:cNvPr>
                <p14:cNvContentPartPr/>
                <p14:nvPr/>
              </p14:nvContentPartPr>
              <p14:xfrm>
                <a:off x="1356960" y="4717040"/>
                <a:ext cx="82800" cy="27900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A46E2ADE-A1D7-2B6A-6A0B-05FC2D71605C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338960" y="4699040"/>
                  <a:ext cx="118440" cy="31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27793936-B100-A897-7AF6-91B9965C4F29}"/>
                    </a:ext>
                  </a:extLst>
                </p14:cNvPr>
                <p14:cNvContentPartPr/>
                <p14:nvPr/>
              </p14:nvContentPartPr>
              <p14:xfrm>
                <a:off x="1415280" y="4514360"/>
                <a:ext cx="78120" cy="9756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27793936-B100-A897-7AF6-91B9965C4F29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397640" y="4496720"/>
                  <a:ext cx="113760" cy="133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E3530363-047E-4707-3493-91ADA7247C77}"/>
                  </a:ext>
                </a:extLst>
              </p14:cNvPr>
              <p14:cNvContentPartPr/>
              <p14:nvPr/>
            </p14:nvContentPartPr>
            <p14:xfrm>
              <a:off x="1749360" y="4648280"/>
              <a:ext cx="231840" cy="33768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E3530363-047E-4707-3493-91ADA7247C7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731720" y="4630280"/>
                <a:ext cx="267480" cy="373320"/>
              </a:xfrm>
              <a:prstGeom prst="rect">
                <a:avLst/>
              </a:prstGeom>
            </p:spPr>
          </p:pic>
        </mc:Fallback>
      </mc:AlternateContent>
      <p:grpSp>
        <p:nvGrpSpPr>
          <p:cNvPr id="49" name="Group 48">
            <a:extLst>
              <a:ext uri="{FF2B5EF4-FFF2-40B4-BE49-F238E27FC236}">
                <a16:creationId xmlns:a16="http://schemas.microsoft.com/office/drawing/2014/main" id="{6F406A9A-06A7-FBA2-C96E-D38F7A31F5C6}"/>
              </a:ext>
            </a:extLst>
          </p:cNvPr>
          <p:cNvGrpSpPr/>
          <p:nvPr/>
        </p:nvGrpSpPr>
        <p:grpSpPr>
          <a:xfrm>
            <a:off x="739200" y="5386280"/>
            <a:ext cx="1368360" cy="430920"/>
            <a:chOff x="739200" y="5386280"/>
            <a:chExt cx="1368360" cy="430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0D6E2961-199A-ADD9-2D36-858F1CC20E09}"/>
                    </a:ext>
                  </a:extLst>
                </p14:cNvPr>
                <p14:cNvContentPartPr/>
                <p14:nvPr/>
              </p14:nvContentPartPr>
              <p14:xfrm>
                <a:off x="739200" y="5427320"/>
                <a:ext cx="473760" cy="31536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0D6E2961-199A-ADD9-2D36-858F1CC20E09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21560" y="5409320"/>
                  <a:ext cx="509400" cy="35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9F44259A-83F2-04C0-4919-4B343B6A94DE}"/>
                    </a:ext>
                  </a:extLst>
                </p14:cNvPr>
                <p14:cNvContentPartPr/>
                <p14:nvPr/>
              </p14:nvContentPartPr>
              <p14:xfrm>
                <a:off x="1380720" y="5539640"/>
                <a:ext cx="151200" cy="20772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9F44259A-83F2-04C0-4919-4B343B6A94DE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363080" y="5522000"/>
                  <a:ext cx="18684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0603D721-3C1C-2771-C5FF-07F61173C8EF}"/>
                    </a:ext>
                  </a:extLst>
                </p14:cNvPr>
                <p14:cNvContentPartPr/>
                <p14:nvPr/>
              </p14:nvContentPartPr>
              <p14:xfrm>
                <a:off x="1473960" y="5409680"/>
                <a:ext cx="36720" cy="1980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0603D721-3C1C-2771-C5FF-07F61173C8EF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455960" y="5391680"/>
                  <a:ext cx="7236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F1EF8601-92A8-E27A-491D-3DFC1257BAE2}"/>
                    </a:ext>
                  </a:extLst>
                </p14:cNvPr>
                <p14:cNvContentPartPr/>
                <p14:nvPr/>
              </p14:nvContentPartPr>
              <p14:xfrm>
                <a:off x="1782840" y="5386280"/>
                <a:ext cx="324720" cy="43092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F1EF8601-92A8-E27A-491D-3DFC1257BAE2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765200" y="5368640"/>
                  <a:ext cx="360360" cy="466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86FC1163-796E-1101-0ABE-F4666DBEDE8A}"/>
              </a:ext>
            </a:extLst>
          </p:cNvPr>
          <p:cNvGrpSpPr/>
          <p:nvPr/>
        </p:nvGrpSpPr>
        <p:grpSpPr>
          <a:xfrm>
            <a:off x="736320" y="6055520"/>
            <a:ext cx="1409760" cy="895440"/>
            <a:chOff x="736320" y="6055520"/>
            <a:chExt cx="1409760" cy="895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D743E702-6496-B744-B15D-E93E56CFB65A}"/>
                    </a:ext>
                  </a:extLst>
                </p14:cNvPr>
                <p14:cNvContentPartPr/>
                <p14:nvPr/>
              </p14:nvContentPartPr>
              <p14:xfrm>
                <a:off x="738480" y="6124280"/>
                <a:ext cx="394200" cy="31392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D743E702-6496-B744-B15D-E93E56CFB65A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20480" y="6106640"/>
                  <a:ext cx="429840" cy="34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EA9F7900-ECA0-3A71-7BAD-415C01DE3F55}"/>
                    </a:ext>
                  </a:extLst>
                </p14:cNvPr>
                <p14:cNvContentPartPr/>
                <p14:nvPr/>
              </p14:nvContentPartPr>
              <p14:xfrm>
                <a:off x="1358760" y="6198080"/>
                <a:ext cx="163440" cy="26280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EA9F7900-ECA0-3A71-7BAD-415C01DE3F55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340760" y="6180080"/>
                  <a:ext cx="19908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E8FCFA48-AA4A-8731-3553-3CE14239EDDC}"/>
                    </a:ext>
                  </a:extLst>
                </p14:cNvPr>
                <p14:cNvContentPartPr/>
                <p14:nvPr/>
              </p14:nvContentPartPr>
              <p14:xfrm>
                <a:off x="1426800" y="6055520"/>
                <a:ext cx="38520" cy="4464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E8FCFA48-AA4A-8731-3553-3CE14239EDDC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409160" y="6037520"/>
                  <a:ext cx="7416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58E6966F-DE97-BD51-DF16-57D720CE2D2D}"/>
                    </a:ext>
                  </a:extLst>
                </p14:cNvPr>
                <p14:cNvContentPartPr/>
                <p14:nvPr/>
              </p14:nvContentPartPr>
              <p14:xfrm>
                <a:off x="1838640" y="6125720"/>
                <a:ext cx="281520" cy="43344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58E6966F-DE97-BD51-DF16-57D720CE2D2D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821000" y="6107720"/>
                  <a:ext cx="317160" cy="46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1EB1FADB-6F57-B386-EFC4-5C26E8312237}"/>
                    </a:ext>
                  </a:extLst>
                </p14:cNvPr>
                <p14:cNvContentPartPr/>
                <p14:nvPr/>
              </p14:nvContentPartPr>
              <p14:xfrm>
                <a:off x="1880760" y="6275120"/>
                <a:ext cx="265320" cy="9468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1EB1FADB-6F57-B386-EFC4-5C26E8312237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863120" y="6257480"/>
                  <a:ext cx="30096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10F0B4DD-9676-32ED-02CE-66E8F1AB14C6}"/>
                    </a:ext>
                  </a:extLst>
                </p14:cNvPr>
                <p14:cNvContentPartPr/>
                <p14:nvPr/>
              </p14:nvContentPartPr>
              <p14:xfrm>
                <a:off x="736320" y="6679760"/>
                <a:ext cx="381960" cy="25848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10F0B4DD-9676-32ED-02CE-66E8F1AB14C6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718320" y="6661760"/>
                  <a:ext cx="41760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551B63C4-CAB7-1488-912D-3929D4E6E5F2}"/>
                    </a:ext>
                  </a:extLst>
                </p14:cNvPr>
                <p14:cNvContentPartPr/>
                <p14:nvPr/>
              </p14:nvContentPartPr>
              <p14:xfrm>
                <a:off x="1331760" y="6709400"/>
                <a:ext cx="220320" cy="24012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551B63C4-CAB7-1488-912D-3929D4E6E5F2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314120" y="6691400"/>
                  <a:ext cx="25596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19295E55-E455-AB64-C629-6B1909307A2B}"/>
                    </a:ext>
                  </a:extLst>
                </p14:cNvPr>
                <p14:cNvContentPartPr/>
                <p14:nvPr/>
              </p14:nvContentPartPr>
              <p14:xfrm>
                <a:off x="1425000" y="6583040"/>
                <a:ext cx="54000" cy="5652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19295E55-E455-AB64-C629-6B1909307A2B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407000" y="6565040"/>
                  <a:ext cx="8964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6FBF6AEC-9798-5360-10A0-CF0D29F41EFA}"/>
                    </a:ext>
                  </a:extLst>
                </p14:cNvPr>
                <p14:cNvContentPartPr/>
                <p14:nvPr/>
              </p14:nvContentPartPr>
              <p14:xfrm>
                <a:off x="1809480" y="6646400"/>
                <a:ext cx="229680" cy="30456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6FBF6AEC-9798-5360-10A0-CF0D29F41EFA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791480" y="6628760"/>
                  <a:ext cx="265320" cy="340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329DF992-9FBA-01B2-96A2-900E2B2912CF}"/>
                  </a:ext>
                </a:extLst>
              </p14:cNvPr>
              <p14:cNvContentPartPr/>
              <p14:nvPr/>
            </p14:nvContentPartPr>
            <p14:xfrm>
              <a:off x="2475120" y="6181280"/>
              <a:ext cx="1580400" cy="18324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329DF992-9FBA-01B2-96A2-900E2B2912CF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457480" y="6163280"/>
                <a:ext cx="1616040" cy="2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0A9BF5CA-2BE1-906D-F1DD-F6284E7A5B1D}"/>
                  </a:ext>
                </a:extLst>
              </p14:cNvPr>
              <p14:cNvContentPartPr/>
              <p14:nvPr/>
            </p14:nvContentPartPr>
            <p14:xfrm>
              <a:off x="2509680" y="5580080"/>
              <a:ext cx="1323000" cy="24336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0A9BF5CA-2BE1-906D-F1DD-F6284E7A5B1D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2492040" y="5562440"/>
                <a:ext cx="1358640" cy="27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C6C0B63B-94AF-11BD-EF31-44E92D2923E2}"/>
                  </a:ext>
                </a:extLst>
              </p14:cNvPr>
              <p14:cNvContentPartPr/>
              <p14:nvPr/>
            </p14:nvContentPartPr>
            <p14:xfrm>
              <a:off x="2361000" y="4760000"/>
              <a:ext cx="1545840" cy="18720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C6C0B63B-94AF-11BD-EF31-44E92D2923E2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2343000" y="4742000"/>
                <a:ext cx="1581480" cy="222840"/>
              </a:xfrm>
              <a:prstGeom prst="rect">
                <a:avLst/>
              </a:prstGeom>
            </p:spPr>
          </p:pic>
        </mc:Fallback>
      </mc:AlternateContent>
      <p:grpSp>
        <p:nvGrpSpPr>
          <p:cNvPr id="59" name="Group 58">
            <a:extLst>
              <a:ext uri="{FF2B5EF4-FFF2-40B4-BE49-F238E27FC236}">
                <a16:creationId xmlns:a16="http://schemas.microsoft.com/office/drawing/2014/main" id="{A36C3D92-9AA7-6E88-F628-EFB0CBD5A9DB}"/>
              </a:ext>
            </a:extLst>
          </p:cNvPr>
          <p:cNvGrpSpPr/>
          <p:nvPr/>
        </p:nvGrpSpPr>
        <p:grpSpPr>
          <a:xfrm>
            <a:off x="2722080" y="4288400"/>
            <a:ext cx="875880" cy="983880"/>
            <a:chOff x="2722080" y="4288400"/>
            <a:chExt cx="875880" cy="983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22F468D4-588E-AAAD-CE79-4C149FA6EB36}"/>
                    </a:ext>
                  </a:extLst>
                </p14:cNvPr>
                <p14:cNvContentPartPr/>
                <p14:nvPr/>
              </p14:nvContentPartPr>
              <p14:xfrm>
                <a:off x="2939160" y="4289480"/>
                <a:ext cx="541440" cy="55440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22F468D4-588E-AAAD-CE79-4C149FA6EB36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2921160" y="4271840"/>
                  <a:ext cx="577080" cy="59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DEFD8A22-68B4-2D6F-BEC0-DE47AF7A9A2E}"/>
                    </a:ext>
                  </a:extLst>
                </p14:cNvPr>
                <p14:cNvContentPartPr/>
                <p14:nvPr/>
              </p14:nvContentPartPr>
              <p14:xfrm>
                <a:off x="3365040" y="4288400"/>
                <a:ext cx="52200" cy="4392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DEFD8A22-68B4-2D6F-BEC0-DE47AF7A9A2E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3347040" y="4270760"/>
                  <a:ext cx="8784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431B1E3E-CDD0-3521-E38F-7012ACC80563}"/>
                    </a:ext>
                  </a:extLst>
                </p14:cNvPr>
                <p14:cNvContentPartPr/>
                <p14:nvPr/>
              </p14:nvContentPartPr>
              <p14:xfrm>
                <a:off x="2722080" y="4853240"/>
                <a:ext cx="331560" cy="41904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431B1E3E-CDD0-3521-E38F-7012ACC80563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2704080" y="4835600"/>
                  <a:ext cx="367200" cy="45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98553F9C-7EF1-384F-E30F-28D1F0DB76F9}"/>
                    </a:ext>
                  </a:extLst>
                </p14:cNvPr>
                <p14:cNvContentPartPr/>
                <p14:nvPr/>
              </p14:nvContentPartPr>
              <p14:xfrm>
                <a:off x="3052920" y="5052320"/>
                <a:ext cx="195120" cy="20232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98553F9C-7EF1-384F-E30F-28D1F0DB76F9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3035280" y="5034680"/>
                  <a:ext cx="23076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695E0AD6-F94F-8EF0-81C4-47D06726338F}"/>
                    </a:ext>
                  </a:extLst>
                </p14:cNvPr>
                <p14:cNvContentPartPr/>
                <p14:nvPr/>
              </p14:nvContentPartPr>
              <p14:xfrm>
                <a:off x="3351000" y="5061320"/>
                <a:ext cx="246960" cy="11376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695E0AD6-F94F-8EF0-81C4-47D06726338F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3333000" y="5043320"/>
                  <a:ext cx="282600" cy="149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B8A2CBDF-F411-A05E-7988-F02F51E3F015}"/>
              </a:ext>
            </a:extLst>
          </p:cNvPr>
          <p:cNvGrpSpPr/>
          <p:nvPr/>
        </p:nvGrpSpPr>
        <p:grpSpPr>
          <a:xfrm>
            <a:off x="7283640" y="1710320"/>
            <a:ext cx="4337280" cy="4476720"/>
            <a:chOff x="7283640" y="1710320"/>
            <a:chExt cx="4337280" cy="4476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FB55F48D-2474-EBE5-917E-6FD7A5546F5B}"/>
                    </a:ext>
                  </a:extLst>
                </p14:cNvPr>
                <p14:cNvContentPartPr/>
                <p14:nvPr/>
              </p14:nvContentPartPr>
              <p14:xfrm>
                <a:off x="9189840" y="1710320"/>
                <a:ext cx="1505520" cy="50580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FB55F48D-2474-EBE5-917E-6FD7A5546F5B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9172200" y="1692680"/>
                  <a:ext cx="1541160" cy="54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92DA2BBB-6EE5-2C1F-27B8-C101F0149FD2}"/>
                    </a:ext>
                  </a:extLst>
                </p14:cNvPr>
                <p14:cNvContentPartPr/>
                <p14:nvPr/>
              </p14:nvContentPartPr>
              <p14:xfrm>
                <a:off x="9096960" y="2216840"/>
                <a:ext cx="408240" cy="228024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92DA2BBB-6EE5-2C1F-27B8-C101F0149FD2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9078960" y="2198840"/>
                  <a:ext cx="443880" cy="231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C027CCD1-EDC4-FBC5-23D5-F4E8797A63AA}"/>
                    </a:ext>
                  </a:extLst>
                </p14:cNvPr>
                <p14:cNvContentPartPr/>
                <p14:nvPr/>
              </p14:nvContentPartPr>
              <p14:xfrm>
                <a:off x="11150400" y="4808840"/>
                <a:ext cx="407520" cy="31068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C027CCD1-EDC4-FBC5-23D5-F4E8797A63AA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1132400" y="4790840"/>
                  <a:ext cx="443160" cy="34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D239EA7A-99BB-E761-C472-0A45A34054DE}"/>
                    </a:ext>
                  </a:extLst>
                </p14:cNvPr>
                <p14:cNvContentPartPr/>
                <p14:nvPr/>
              </p14:nvContentPartPr>
              <p14:xfrm>
                <a:off x="11484120" y="4994240"/>
                <a:ext cx="136800" cy="6984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D239EA7A-99BB-E761-C472-0A45A34054DE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1466480" y="4976600"/>
                  <a:ext cx="17244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4F760A2E-B3FA-6DC2-7468-F7CF2DEBA784}"/>
                    </a:ext>
                  </a:extLst>
                </p14:cNvPr>
                <p14:cNvContentPartPr/>
                <p14:nvPr/>
              </p14:nvContentPartPr>
              <p14:xfrm>
                <a:off x="11072640" y="4765280"/>
                <a:ext cx="97560" cy="23580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4F760A2E-B3FA-6DC2-7468-F7CF2DEBA784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1054640" y="4747280"/>
                  <a:ext cx="13320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A0DD9A16-173F-A544-8B26-39B45F859A09}"/>
                    </a:ext>
                  </a:extLst>
                </p14:cNvPr>
                <p14:cNvContentPartPr/>
                <p14:nvPr/>
              </p14:nvContentPartPr>
              <p14:xfrm>
                <a:off x="10940880" y="4580240"/>
                <a:ext cx="38880" cy="23184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A0DD9A16-173F-A544-8B26-39B45F859A09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0923240" y="4562240"/>
                  <a:ext cx="7452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57ECCC3F-4E18-8EE6-5B1C-41BB66906A82}"/>
                    </a:ext>
                  </a:extLst>
                </p14:cNvPr>
                <p14:cNvContentPartPr/>
                <p14:nvPr/>
              </p14:nvContentPartPr>
              <p14:xfrm>
                <a:off x="10711560" y="4880480"/>
                <a:ext cx="151200" cy="19908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57ECCC3F-4E18-8EE6-5B1C-41BB66906A82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0693560" y="4862480"/>
                  <a:ext cx="18684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97E29384-CE73-2284-B28D-A60FBCDCC309}"/>
                    </a:ext>
                  </a:extLst>
                </p14:cNvPr>
                <p14:cNvContentPartPr/>
                <p14:nvPr/>
              </p14:nvContentPartPr>
              <p14:xfrm>
                <a:off x="10752960" y="4746920"/>
                <a:ext cx="360" cy="36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97E29384-CE73-2284-B28D-A60FBCDCC309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0734960" y="472928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13F907D9-A219-3817-4199-12C74865B280}"/>
                    </a:ext>
                  </a:extLst>
                </p14:cNvPr>
                <p14:cNvContentPartPr/>
                <p14:nvPr/>
              </p14:nvContentPartPr>
              <p14:xfrm>
                <a:off x="10277760" y="4826840"/>
                <a:ext cx="330480" cy="21240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13F907D9-A219-3817-4199-12C74865B280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0259760" y="4809200"/>
                  <a:ext cx="36612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721F6DD3-E260-455A-F842-F54832FFC951}"/>
                    </a:ext>
                  </a:extLst>
                </p14:cNvPr>
                <p14:cNvContentPartPr/>
                <p14:nvPr/>
              </p14:nvContentPartPr>
              <p14:xfrm>
                <a:off x="10416720" y="4622360"/>
                <a:ext cx="14760" cy="468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721F6DD3-E260-455A-F842-F54832FFC951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0399080" y="4604360"/>
                  <a:ext cx="5040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D4640C0E-B446-DBEF-0130-98A7A5733271}"/>
                    </a:ext>
                  </a:extLst>
                </p14:cNvPr>
                <p14:cNvContentPartPr/>
                <p14:nvPr/>
              </p14:nvContentPartPr>
              <p14:xfrm>
                <a:off x="10064640" y="4733600"/>
                <a:ext cx="113400" cy="18576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D4640C0E-B446-DBEF-0130-98A7A5733271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0046640" y="4715600"/>
                  <a:ext cx="14904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85F1A8A4-CAE9-4E64-402B-EDE5712E3016}"/>
                    </a:ext>
                  </a:extLst>
                </p14:cNvPr>
                <p14:cNvContentPartPr/>
                <p14:nvPr/>
              </p14:nvContentPartPr>
              <p14:xfrm>
                <a:off x="8709600" y="2663960"/>
                <a:ext cx="602640" cy="290376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85F1A8A4-CAE9-4E64-402B-EDE5712E3016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8691960" y="2645960"/>
                  <a:ext cx="638280" cy="29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CF72A79C-1EAA-1710-C1FD-948565B77CCA}"/>
                    </a:ext>
                  </a:extLst>
                </p14:cNvPr>
                <p14:cNvContentPartPr/>
                <p14:nvPr/>
              </p14:nvContentPartPr>
              <p14:xfrm>
                <a:off x="9351480" y="5476280"/>
                <a:ext cx="192240" cy="25200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CF72A79C-1EAA-1710-C1FD-948565B77CCA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9333480" y="5458640"/>
                  <a:ext cx="22788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4680B261-8DE6-09EE-A4C5-662B6413A223}"/>
                    </a:ext>
                  </a:extLst>
                </p14:cNvPr>
                <p14:cNvContentPartPr/>
                <p14:nvPr/>
              </p14:nvContentPartPr>
              <p14:xfrm>
                <a:off x="9597360" y="5571680"/>
                <a:ext cx="218160" cy="16092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4680B261-8DE6-09EE-A4C5-662B6413A223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9579720" y="5554040"/>
                  <a:ext cx="25380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D64C5E5B-4C45-43A0-1FEB-EE48AB71F6B8}"/>
                    </a:ext>
                  </a:extLst>
                </p14:cNvPr>
                <p14:cNvContentPartPr/>
                <p14:nvPr/>
              </p14:nvContentPartPr>
              <p14:xfrm>
                <a:off x="9894720" y="5504720"/>
                <a:ext cx="148680" cy="27936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D64C5E5B-4C45-43A0-1FEB-EE48AB71F6B8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9876720" y="5486720"/>
                  <a:ext cx="184320" cy="31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BC3CE146-745D-A68F-A413-2C61E66E97EF}"/>
                    </a:ext>
                  </a:extLst>
                </p14:cNvPr>
                <p14:cNvContentPartPr/>
                <p14:nvPr/>
              </p14:nvContentPartPr>
              <p14:xfrm>
                <a:off x="10160400" y="5520920"/>
                <a:ext cx="178920" cy="21240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BC3CE146-745D-A68F-A413-2C61E66E97EF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0142760" y="5502920"/>
                  <a:ext cx="21456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99F8CD2B-2276-23D0-4FB8-8B4A89BCD2F2}"/>
                    </a:ext>
                  </a:extLst>
                </p14:cNvPr>
                <p14:cNvContentPartPr/>
                <p14:nvPr/>
              </p14:nvContentPartPr>
              <p14:xfrm>
                <a:off x="10257600" y="5361440"/>
                <a:ext cx="76320" cy="8568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99F8CD2B-2276-23D0-4FB8-8B4A89BCD2F2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0239600" y="5343800"/>
                  <a:ext cx="11196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6F230A46-71FE-7B85-56D3-F78E8F9B1E15}"/>
                    </a:ext>
                  </a:extLst>
                </p14:cNvPr>
                <p14:cNvContentPartPr/>
                <p14:nvPr/>
              </p14:nvContentPartPr>
              <p14:xfrm>
                <a:off x="10489800" y="5427680"/>
                <a:ext cx="219240" cy="33768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6F230A46-71FE-7B85-56D3-F78E8F9B1E15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0471800" y="5409680"/>
                  <a:ext cx="254880" cy="37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6D5F8A40-3BFC-37AD-DA7F-B14B21F03204}"/>
                    </a:ext>
                  </a:extLst>
                </p14:cNvPr>
                <p14:cNvContentPartPr/>
                <p14:nvPr/>
              </p14:nvContentPartPr>
              <p14:xfrm>
                <a:off x="10436160" y="5579600"/>
                <a:ext cx="410400" cy="5796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6D5F8A40-3BFC-37AD-DA7F-B14B21F03204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0418160" y="5561960"/>
                  <a:ext cx="44604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6010BC9F-9B1D-1248-C341-B5D94656647E}"/>
                    </a:ext>
                  </a:extLst>
                </p14:cNvPr>
                <p14:cNvContentPartPr/>
                <p14:nvPr/>
              </p14:nvContentPartPr>
              <p14:xfrm>
                <a:off x="7283640" y="2414960"/>
                <a:ext cx="2106360" cy="377208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6010BC9F-9B1D-1248-C341-B5D94656647E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7265640" y="2396960"/>
                  <a:ext cx="2142000" cy="380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9361681D-623B-CFD4-7187-31AEC6D39E04}"/>
              </a:ext>
            </a:extLst>
          </p:cNvPr>
          <p:cNvGrpSpPr/>
          <p:nvPr/>
        </p:nvGrpSpPr>
        <p:grpSpPr>
          <a:xfrm>
            <a:off x="4528560" y="5938280"/>
            <a:ext cx="500400" cy="512280"/>
            <a:chOff x="4528560" y="5938280"/>
            <a:chExt cx="500400" cy="512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CBD8C4AB-F2FA-6DC7-FB32-5EACE443A52A}"/>
                    </a:ext>
                  </a:extLst>
                </p14:cNvPr>
                <p14:cNvContentPartPr/>
                <p14:nvPr/>
              </p14:nvContentPartPr>
              <p14:xfrm>
                <a:off x="4528560" y="5943680"/>
                <a:ext cx="225000" cy="41868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CBD8C4AB-F2FA-6DC7-FB32-5EACE443A52A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4510560" y="5925680"/>
                  <a:ext cx="260640" cy="45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1B5E26B8-911E-2A71-C449-753A2867B698}"/>
                    </a:ext>
                  </a:extLst>
                </p14:cNvPr>
                <p14:cNvContentPartPr/>
                <p14:nvPr/>
              </p14:nvContentPartPr>
              <p14:xfrm>
                <a:off x="4874160" y="5938280"/>
                <a:ext cx="154800" cy="51228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1B5E26B8-911E-2A71-C449-753A2867B698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4856160" y="5920280"/>
                  <a:ext cx="190440" cy="547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167D3B51-2027-3970-9C93-83CF513565C5}"/>
              </a:ext>
            </a:extLst>
          </p:cNvPr>
          <p:cNvGrpSpPr/>
          <p:nvPr/>
        </p:nvGrpSpPr>
        <p:grpSpPr>
          <a:xfrm>
            <a:off x="4401840" y="4488920"/>
            <a:ext cx="610560" cy="488520"/>
            <a:chOff x="4401840" y="4488920"/>
            <a:chExt cx="610560" cy="488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BBA79DE3-832F-2514-2F79-B9ACB658D2E0}"/>
                    </a:ext>
                  </a:extLst>
                </p14:cNvPr>
                <p14:cNvContentPartPr/>
                <p14:nvPr/>
              </p14:nvContentPartPr>
              <p14:xfrm>
                <a:off x="4401840" y="4488920"/>
                <a:ext cx="198720" cy="41292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BBA79DE3-832F-2514-2F79-B9ACB658D2E0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4383840" y="4470920"/>
                  <a:ext cx="234360" cy="44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334B9A98-176B-2ABD-CD33-0492F78E3DA1}"/>
                    </a:ext>
                  </a:extLst>
                </p14:cNvPr>
                <p14:cNvContentPartPr/>
                <p14:nvPr/>
              </p14:nvContentPartPr>
              <p14:xfrm>
                <a:off x="4745280" y="4547600"/>
                <a:ext cx="267120" cy="42984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334B9A98-176B-2ABD-CD33-0492F78E3DA1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4727640" y="4529600"/>
                  <a:ext cx="302760" cy="465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1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83FE5732-D180-61A6-2EE3-D53FF9028E15}"/>
                  </a:ext>
                </a:extLst>
              </p14:cNvPr>
              <p14:cNvContentPartPr/>
              <p14:nvPr/>
            </p14:nvContentPartPr>
            <p14:xfrm>
              <a:off x="4384920" y="5272640"/>
              <a:ext cx="345240" cy="441000"/>
            </p14:xfrm>
          </p:contentPart>
        </mc:Choice>
        <mc:Fallback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83FE5732-D180-61A6-2EE3-D53FF9028E15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4366920" y="5255000"/>
                <a:ext cx="380880" cy="476640"/>
              </a:xfrm>
              <a:prstGeom prst="rect">
                <a:avLst/>
              </a:prstGeom>
            </p:spPr>
          </p:pic>
        </mc:Fallback>
      </mc:AlternateContent>
      <p:grpSp>
        <p:nvGrpSpPr>
          <p:cNvPr id="72" name="Group 71">
            <a:extLst>
              <a:ext uri="{FF2B5EF4-FFF2-40B4-BE49-F238E27FC236}">
                <a16:creationId xmlns:a16="http://schemas.microsoft.com/office/drawing/2014/main" id="{19C84FF7-E8BA-97D1-D832-46E9A532C160}"/>
              </a:ext>
            </a:extLst>
          </p:cNvPr>
          <p:cNvGrpSpPr/>
          <p:nvPr/>
        </p:nvGrpSpPr>
        <p:grpSpPr>
          <a:xfrm>
            <a:off x="2519400" y="6599240"/>
            <a:ext cx="2614320" cy="360000"/>
            <a:chOff x="2519400" y="6599240"/>
            <a:chExt cx="2614320" cy="360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E2D63C39-5D33-0618-AF3E-B794C49B7F11}"/>
                    </a:ext>
                  </a:extLst>
                </p14:cNvPr>
                <p14:cNvContentPartPr/>
                <p14:nvPr/>
              </p14:nvContentPartPr>
              <p14:xfrm>
                <a:off x="2519400" y="6643520"/>
                <a:ext cx="1699560" cy="17964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E2D63C39-5D33-0618-AF3E-B794C49B7F11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2501400" y="6625520"/>
                  <a:ext cx="173520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75440E47-C9F0-ED6A-0E6B-B7D906E97FAF}"/>
                    </a:ext>
                  </a:extLst>
                </p14:cNvPr>
                <p14:cNvContentPartPr/>
                <p14:nvPr/>
              </p14:nvContentPartPr>
              <p14:xfrm>
                <a:off x="4662840" y="6599240"/>
                <a:ext cx="141480" cy="36000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75440E47-C9F0-ED6A-0E6B-B7D906E97FAF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4645200" y="6581240"/>
                  <a:ext cx="177120" cy="39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8A332B89-7BAD-A2F0-A962-C2DD751A9BD2}"/>
                    </a:ext>
                  </a:extLst>
                </p14:cNvPr>
                <p14:cNvContentPartPr/>
                <p14:nvPr/>
              </p14:nvContentPartPr>
              <p14:xfrm>
                <a:off x="4923480" y="6621920"/>
                <a:ext cx="210240" cy="31968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8A332B89-7BAD-A2F0-A962-C2DD751A9BD2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4905840" y="6604280"/>
                  <a:ext cx="245880" cy="355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9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9D9750C6-6C77-B9AE-28B4-32ABBA2235A3}"/>
                  </a:ext>
                </a:extLst>
              </p14:cNvPr>
              <p14:cNvContentPartPr/>
              <p14:nvPr/>
            </p14:nvContentPartPr>
            <p14:xfrm>
              <a:off x="5972160" y="4520600"/>
              <a:ext cx="543600" cy="2314800"/>
            </p14:xfrm>
          </p:contentPart>
        </mc:Choice>
        <mc:Fallback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9D9750C6-6C77-B9AE-28B4-32ABBA2235A3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5954520" y="4502600"/>
                <a:ext cx="579240" cy="235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1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2DA32080-1B0E-B244-7FB8-C1094BDAB34E}"/>
                  </a:ext>
                </a:extLst>
              </p14:cNvPr>
              <p14:cNvContentPartPr/>
              <p14:nvPr/>
            </p14:nvContentPartPr>
            <p14:xfrm>
              <a:off x="7034880" y="4301000"/>
              <a:ext cx="10080" cy="1440"/>
            </p14:xfrm>
          </p:contentPart>
        </mc:Choice>
        <mc:Fallback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2DA32080-1B0E-B244-7FB8-C1094BDAB34E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7017240" y="4283000"/>
                <a:ext cx="45720" cy="3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3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B0597B84-9784-552B-F80F-6F8C53BC3B24}"/>
                  </a:ext>
                </a:extLst>
              </p14:cNvPr>
              <p14:cNvContentPartPr/>
              <p14:nvPr/>
            </p14:nvContentPartPr>
            <p14:xfrm>
              <a:off x="6263760" y="1526480"/>
              <a:ext cx="1817640" cy="1233000"/>
            </p14:xfrm>
          </p:contentPart>
        </mc:Choice>
        <mc:Fallback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B0597B84-9784-552B-F80F-6F8C53BC3B24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6246120" y="1508480"/>
                <a:ext cx="1853280" cy="126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5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59BCA984-C35C-29F3-5743-94BC5F7C41A7}"/>
                  </a:ext>
                </a:extLst>
              </p14:cNvPr>
              <p14:cNvContentPartPr/>
              <p14:nvPr/>
            </p14:nvContentPartPr>
            <p14:xfrm>
              <a:off x="630480" y="1709000"/>
              <a:ext cx="1445400" cy="1028520"/>
            </p14:xfrm>
          </p:contentPart>
        </mc:Choice>
        <mc:Fallback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59BCA984-C35C-29F3-5743-94BC5F7C41A7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612480" y="1691000"/>
                <a:ext cx="1481040" cy="106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7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102AF6BF-0A10-1AA1-9F07-4ECF8D314809}"/>
                  </a:ext>
                </a:extLst>
              </p14:cNvPr>
              <p14:cNvContentPartPr/>
              <p14:nvPr/>
            </p14:nvContentPartPr>
            <p14:xfrm>
              <a:off x="3443880" y="1581200"/>
              <a:ext cx="1952640" cy="1227240"/>
            </p14:xfrm>
          </p:contentPart>
        </mc:Choice>
        <mc:Fallback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102AF6BF-0A10-1AA1-9F07-4ECF8D314809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3425880" y="1563200"/>
                <a:ext cx="1988280" cy="1262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922529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19EC3213-E3F7-84BA-1345-47B89298E6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53159" y="421640"/>
            <a:ext cx="10490777" cy="543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33423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6CC62EBC-F56F-0E0E-EAB0-3316F6317FF8}"/>
              </a:ext>
            </a:extLst>
          </p:cNvPr>
          <p:cNvGrpSpPr/>
          <p:nvPr/>
        </p:nvGrpSpPr>
        <p:grpSpPr>
          <a:xfrm>
            <a:off x="6546000" y="399560"/>
            <a:ext cx="4509360" cy="827280"/>
            <a:chOff x="6546000" y="399560"/>
            <a:chExt cx="4509360" cy="827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916FA6A6-EC70-9FF3-BAAF-F269DD503865}"/>
                    </a:ext>
                  </a:extLst>
                </p14:cNvPr>
                <p14:cNvContentPartPr/>
                <p14:nvPr/>
              </p14:nvContentPartPr>
              <p14:xfrm>
                <a:off x="10125840" y="693320"/>
                <a:ext cx="929520" cy="53352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916FA6A6-EC70-9FF3-BAAF-F269DD503865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0108200" y="675680"/>
                  <a:ext cx="965160" cy="56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3973DDE1-0CAF-40BB-841A-83403487B653}"/>
                    </a:ext>
                  </a:extLst>
                </p14:cNvPr>
                <p14:cNvContentPartPr/>
                <p14:nvPr/>
              </p14:nvContentPartPr>
              <p14:xfrm>
                <a:off x="8911200" y="559040"/>
                <a:ext cx="1308240" cy="34092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3973DDE1-0CAF-40BB-841A-83403487B653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893560" y="541040"/>
                  <a:ext cx="1343880" cy="37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22622992-2E31-630F-8490-FC472E511666}"/>
                    </a:ext>
                  </a:extLst>
                </p14:cNvPr>
                <p14:cNvContentPartPr/>
                <p14:nvPr/>
              </p14:nvContentPartPr>
              <p14:xfrm>
                <a:off x="9243840" y="399560"/>
                <a:ext cx="412200" cy="6768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22622992-2E31-630F-8490-FC472E511666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9225840" y="381920"/>
                  <a:ext cx="44784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6165DE7D-8E5D-4465-3FEE-35E5533A16FA}"/>
                    </a:ext>
                  </a:extLst>
                </p14:cNvPr>
                <p14:cNvContentPartPr/>
                <p14:nvPr/>
              </p14:nvContentPartPr>
              <p14:xfrm>
                <a:off x="6546000" y="471560"/>
                <a:ext cx="518040" cy="40716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6165DE7D-8E5D-4465-3FEE-35E5533A16FA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528000" y="453920"/>
                  <a:ext cx="553680" cy="44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AB41D5BD-A951-128E-2ACE-43424DA7BDD4}"/>
                    </a:ext>
                  </a:extLst>
                </p14:cNvPr>
                <p14:cNvContentPartPr/>
                <p14:nvPr/>
              </p14:nvContentPartPr>
              <p14:xfrm>
                <a:off x="7219560" y="446360"/>
                <a:ext cx="262440" cy="69984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AB41D5BD-A951-128E-2ACE-43424DA7BDD4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201920" y="428720"/>
                  <a:ext cx="298080" cy="73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0BEB24F6-2BCA-760D-A004-DEC39F005657}"/>
                    </a:ext>
                  </a:extLst>
                </p14:cNvPr>
                <p14:cNvContentPartPr/>
                <p14:nvPr/>
              </p14:nvContentPartPr>
              <p14:xfrm>
                <a:off x="7731840" y="438080"/>
                <a:ext cx="631080" cy="42336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0BEB24F6-2BCA-760D-A004-DEC39F005657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713840" y="420080"/>
                  <a:ext cx="666720" cy="459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5E226223-5CDD-237F-C6F7-B1CF92BA5E5B}"/>
                  </a:ext>
                </a:extLst>
              </p14:cNvPr>
              <p14:cNvContentPartPr/>
              <p14:nvPr/>
            </p14:nvContentPartPr>
            <p14:xfrm>
              <a:off x="5981880" y="770720"/>
              <a:ext cx="163440" cy="5184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5E226223-5CDD-237F-C6F7-B1CF92BA5E5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964240" y="752720"/>
                <a:ext cx="199080" cy="8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5CB8DF24-3DFF-CCDE-BD6A-0402063FB970}"/>
                  </a:ext>
                </a:extLst>
              </p14:cNvPr>
              <p14:cNvContentPartPr/>
              <p14:nvPr/>
            </p14:nvContentPartPr>
            <p14:xfrm>
              <a:off x="5945520" y="495320"/>
              <a:ext cx="153720" cy="9900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5CB8DF24-3DFF-CCDE-BD6A-0402063FB970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927520" y="477680"/>
                <a:ext cx="189360" cy="134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7DCBC0FD-6B67-E902-1195-CEC49CB4AA35}"/>
              </a:ext>
            </a:extLst>
          </p:cNvPr>
          <p:cNvGrpSpPr/>
          <p:nvPr/>
        </p:nvGrpSpPr>
        <p:grpSpPr>
          <a:xfrm>
            <a:off x="1444080" y="1686560"/>
            <a:ext cx="1024560" cy="550080"/>
            <a:chOff x="1444080" y="1686560"/>
            <a:chExt cx="1024560" cy="550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75E74D67-4099-53E8-A1C1-DA899B763C93}"/>
                    </a:ext>
                  </a:extLst>
                </p14:cNvPr>
                <p14:cNvContentPartPr/>
                <p14:nvPr/>
              </p14:nvContentPartPr>
              <p14:xfrm>
                <a:off x="1444080" y="1691960"/>
                <a:ext cx="122400" cy="54468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75E74D67-4099-53E8-A1C1-DA899B763C93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426440" y="1673960"/>
                  <a:ext cx="158040" cy="58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8631645E-6DC4-D6C8-2FBA-51937CC0E6D6}"/>
                    </a:ext>
                  </a:extLst>
                </p14:cNvPr>
                <p14:cNvContentPartPr/>
                <p14:nvPr/>
              </p14:nvContentPartPr>
              <p14:xfrm>
                <a:off x="1648560" y="1686560"/>
                <a:ext cx="105840" cy="50004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8631645E-6DC4-D6C8-2FBA-51937CC0E6D6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630920" y="1668560"/>
                  <a:ext cx="141480" cy="53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4987FC49-3B58-C987-A84E-DE484E519ED9}"/>
                    </a:ext>
                  </a:extLst>
                </p14:cNvPr>
                <p14:cNvContentPartPr/>
                <p14:nvPr/>
              </p14:nvContentPartPr>
              <p14:xfrm>
                <a:off x="1580520" y="1908320"/>
                <a:ext cx="215280" cy="9360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4987FC49-3B58-C987-A84E-DE484E519ED9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562520" y="1890680"/>
                  <a:ext cx="25092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2837559C-8708-C45A-4E18-2B39CF106D19}"/>
                    </a:ext>
                  </a:extLst>
                </p14:cNvPr>
                <p14:cNvContentPartPr/>
                <p14:nvPr/>
              </p14:nvContentPartPr>
              <p14:xfrm>
                <a:off x="1987320" y="1690160"/>
                <a:ext cx="481320" cy="51228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2837559C-8708-C45A-4E18-2B39CF106D19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969680" y="1672520"/>
                  <a:ext cx="516960" cy="547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C4EFABFC-E09E-492B-EC26-6C688F6ED1F1}"/>
                  </a:ext>
                </a:extLst>
              </p14:cNvPr>
              <p14:cNvContentPartPr/>
              <p14:nvPr/>
            </p14:nvContentPartPr>
            <p14:xfrm>
              <a:off x="3155880" y="1823720"/>
              <a:ext cx="1409400" cy="23832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C4EFABFC-E09E-492B-EC26-6C688F6ED1F1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137880" y="1805720"/>
                <a:ext cx="1445040" cy="273960"/>
              </a:xfrm>
              <a:prstGeom prst="rect">
                <a:avLst/>
              </a:prstGeom>
            </p:spPr>
          </p:pic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A9F3EDBD-F512-FC33-B2DA-526F69F3BB80}"/>
              </a:ext>
            </a:extLst>
          </p:cNvPr>
          <p:cNvGrpSpPr/>
          <p:nvPr/>
        </p:nvGrpSpPr>
        <p:grpSpPr>
          <a:xfrm>
            <a:off x="5784240" y="1505120"/>
            <a:ext cx="2457720" cy="714960"/>
            <a:chOff x="5784240" y="1505120"/>
            <a:chExt cx="2457720" cy="714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F61DFFBF-1F9A-96EB-4CAF-B6AB0CE9FB92}"/>
                    </a:ext>
                  </a:extLst>
                </p14:cNvPr>
                <p14:cNvContentPartPr/>
                <p14:nvPr/>
              </p14:nvContentPartPr>
              <p14:xfrm>
                <a:off x="7401720" y="1791680"/>
                <a:ext cx="518400" cy="19224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F61DFFBF-1F9A-96EB-4CAF-B6AB0CE9FB92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384080" y="1774040"/>
                  <a:ext cx="55404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CDA297F9-105A-BE29-A3FE-2CBCB4F874DB}"/>
                    </a:ext>
                  </a:extLst>
                </p14:cNvPr>
                <p14:cNvContentPartPr/>
                <p14:nvPr/>
              </p14:nvContentPartPr>
              <p14:xfrm>
                <a:off x="7537080" y="2091920"/>
                <a:ext cx="295200" cy="7416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CDA297F9-105A-BE29-A3FE-2CBCB4F874DB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519080" y="2074280"/>
                  <a:ext cx="33084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322BC5D5-EE0C-0767-FDF9-E48C0BB014CF}"/>
                    </a:ext>
                  </a:extLst>
                </p14:cNvPr>
                <p14:cNvContentPartPr/>
                <p14:nvPr/>
              </p14:nvContentPartPr>
              <p14:xfrm>
                <a:off x="7799880" y="1531400"/>
                <a:ext cx="442080" cy="18216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322BC5D5-EE0C-0767-FDF9-E48C0BB014CF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782240" y="1513760"/>
                  <a:ext cx="47772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80B9668B-89E8-A984-537C-E8875348741C}"/>
                    </a:ext>
                  </a:extLst>
                </p14:cNvPr>
                <p14:cNvContentPartPr/>
                <p14:nvPr/>
              </p14:nvContentPartPr>
              <p14:xfrm>
                <a:off x="7176000" y="1562720"/>
                <a:ext cx="71280" cy="32112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80B9668B-89E8-A984-537C-E8875348741C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7158360" y="1545080"/>
                  <a:ext cx="106920" cy="35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4A7C317B-9570-6EE4-8FD6-1B9A2F1FBE5E}"/>
                    </a:ext>
                  </a:extLst>
                </p14:cNvPr>
                <p14:cNvContentPartPr/>
                <p14:nvPr/>
              </p14:nvContentPartPr>
              <p14:xfrm>
                <a:off x="7142520" y="1992200"/>
                <a:ext cx="360" cy="36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4A7C317B-9570-6EE4-8FD6-1B9A2F1FBE5E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124520" y="197420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B2E55602-DE6D-7BC9-8EA3-7F8649F4CD99}"/>
                    </a:ext>
                  </a:extLst>
                </p14:cNvPr>
                <p14:cNvContentPartPr/>
                <p14:nvPr/>
              </p14:nvContentPartPr>
              <p14:xfrm>
                <a:off x="6827520" y="1904000"/>
                <a:ext cx="222120" cy="16488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B2E55602-DE6D-7BC9-8EA3-7F8649F4CD99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809880" y="1886360"/>
                  <a:ext cx="25776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6D9556C5-5320-9BCA-A74A-0CE63C245759}"/>
                    </a:ext>
                  </a:extLst>
                </p14:cNvPr>
                <p14:cNvContentPartPr/>
                <p14:nvPr/>
              </p14:nvContentPartPr>
              <p14:xfrm>
                <a:off x="6598200" y="1795640"/>
                <a:ext cx="182520" cy="22968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6D9556C5-5320-9BCA-A74A-0CE63C245759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580200" y="1778000"/>
                  <a:ext cx="21816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19E0ADD0-0B0F-D462-0358-AB5632EE8AA7}"/>
                    </a:ext>
                  </a:extLst>
                </p14:cNvPr>
                <p14:cNvContentPartPr/>
                <p14:nvPr/>
              </p14:nvContentPartPr>
              <p14:xfrm>
                <a:off x="6417480" y="1927760"/>
                <a:ext cx="115560" cy="14004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19E0ADD0-0B0F-D462-0358-AB5632EE8AA7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399840" y="1910120"/>
                  <a:ext cx="15120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0C0A56FE-4ABA-7F64-D1D8-2E2B21D8CDC0}"/>
                    </a:ext>
                  </a:extLst>
                </p14:cNvPr>
                <p14:cNvContentPartPr/>
                <p14:nvPr/>
              </p14:nvContentPartPr>
              <p14:xfrm>
                <a:off x="6322800" y="1613480"/>
                <a:ext cx="131760" cy="31140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0C0A56FE-4ABA-7F64-D1D8-2E2B21D8CDC0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304800" y="1595840"/>
                  <a:ext cx="167400" cy="34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4F85E1EE-D3E7-4831-FED8-745410DE05C4}"/>
                    </a:ext>
                  </a:extLst>
                </p14:cNvPr>
                <p14:cNvContentPartPr/>
                <p14:nvPr/>
              </p14:nvContentPartPr>
              <p14:xfrm>
                <a:off x="6466440" y="1581800"/>
                <a:ext cx="51120" cy="10620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4F85E1EE-D3E7-4831-FED8-745410DE05C4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448800" y="1563800"/>
                  <a:ext cx="8676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944F6A30-5491-B4FB-FFE6-B9E60DAE6ED5}"/>
                    </a:ext>
                  </a:extLst>
                </p14:cNvPr>
                <p14:cNvContentPartPr/>
                <p14:nvPr/>
              </p14:nvContentPartPr>
              <p14:xfrm>
                <a:off x="5796840" y="1777280"/>
                <a:ext cx="334440" cy="25272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944F6A30-5491-B4FB-FFE6-B9E60DAE6ED5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778840" y="1759280"/>
                  <a:ext cx="37008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E5E66004-58B4-896B-839B-3D60AD6307A6}"/>
                    </a:ext>
                  </a:extLst>
                </p14:cNvPr>
                <p14:cNvContentPartPr/>
                <p14:nvPr/>
              </p14:nvContentPartPr>
              <p14:xfrm>
                <a:off x="6008880" y="1505120"/>
                <a:ext cx="5040" cy="1548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E5E66004-58B4-896B-839B-3D60AD6307A6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990880" y="1487120"/>
                  <a:ext cx="4068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1C3332AF-40C2-00EF-0F5C-6D4D32B1C0D9}"/>
                    </a:ext>
                  </a:extLst>
                </p14:cNvPr>
                <p14:cNvContentPartPr/>
                <p14:nvPr/>
              </p14:nvContentPartPr>
              <p14:xfrm>
                <a:off x="5784240" y="2172920"/>
                <a:ext cx="226800" cy="4716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1C3332AF-40C2-00EF-0F5C-6D4D32B1C0D9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766240" y="2155280"/>
                  <a:ext cx="262440" cy="82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4E2B0B64-29A2-7FDB-E797-D62DD4E0923A}"/>
              </a:ext>
            </a:extLst>
          </p:cNvPr>
          <p:cNvGrpSpPr/>
          <p:nvPr/>
        </p:nvGrpSpPr>
        <p:grpSpPr>
          <a:xfrm>
            <a:off x="788520" y="2720840"/>
            <a:ext cx="1879920" cy="757440"/>
            <a:chOff x="788520" y="2720840"/>
            <a:chExt cx="1879920" cy="757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34DFF86B-CEBB-8106-5C5F-96855E9D7C5F}"/>
                    </a:ext>
                  </a:extLst>
                </p14:cNvPr>
                <p14:cNvContentPartPr/>
                <p14:nvPr/>
              </p14:nvContentPartPr>
              <p14:xfrm>
                <a:off x="824880" y="2720840"/>
                <a:ext cx="19800" cy="75744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34DFF86B-CEBB-8106-5C5F-96855E9D7C5F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807240" y="2702840"/>
                  <a:ext cx="55440" cy="79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73B60CF9-53E5-F7B9-15BF-44C2F71B9F74}"/>
                    </a:ext>
                  </a:extLst>
                </p14:cNvPr>
                <p14:cNvContentPartPr/>
                <p14:nvPr/>
              </p14:nvContentPartPr>
              <p14:xfrm>
                <a:off x="788520" y="2906960"/>
                <a:ext cx="390240" cy="47592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73B60CF9-53E5-F7B9-15BF-44C2F71B9F74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70520" y="2888960"/>
                  <a:ext cx="425880" cy="51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991AD57C-F835-269F-70E2-49EF6B2D6793}"/>
                    </a:ext>
                  </a:extLst>
                </p14:cNvPr>
                <p14:cNvContentPartPr/>
                <p14:nvPr/>
              </p14:nvContentPartPr>
              <p14:xfrm>
                <a:off x="1553160" y="2919200"/>
                <a:ext cx="106200" cy="51876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991AD57C-F835-269F-70E2-49EF6B2D6793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535520" y="2901560"/>
                  <a:ext cx="141840" cy="55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9E1D83EB-7DAD-A79A-3C07-774265335675}"/>
                    </a:ext>
                  </a:extLst>
                </p14:cNvPr>
                <p14:cNvContentPartPr/>
                <p14:nvPr/>
              </p14:nvContentPartPr>
              <p14:xfrm>
                <a:off x="1828920" y="2887520"/>
                <a:ext cx="131400" cy="52812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9E1D83EB-7DAD-A79A-3C07-774265335675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811280" y="2869520"/>
                  <a:ext cx="167040" cy="56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1D6258D1-8422-B431-5B3E-B6211D4247E2}"/>
                    </a:ext>
                  </a:extLst>
                </p14:cNvPr>
                <p14:cNvContentPartPr/>
                <p14:nvPr/>
              </p14:nvContentPartPr>
              <p14:xfrm>
                <a:off x="1673400" y="3074360"/>
                <a:ext cx="383400" cy="12780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1D6258D1-8422-B431-5B3E-B6211D4247E2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655760" y="3056360"/>
                  <a:ext cx="41904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609A4206-550D-22F5-F18F-265E7CC839FF}"/>
                    </a:ext>
                  </a:extLst>
                </p14:cNvPr>
                <p14:cNvContentPartPr/>
                <p14:nvPr/>
              </p14:nvContentPartPr>
              <p14:xfrm>
                <a:off x="2324280" y="2965640"/>
                <a:ext cx="344160" cy="35640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609A4206-550D-22F5-F18F-265E7CC839FF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306640" y="2948000"/>
                  <a:ext cx="379800" cy="392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DA5C7A3-18A5-37C2-FA2F-739A8F40B3FB}"/>
              </a:ext>
            </a:extLst>
          </p:cNvPr>
          <p:cNvGrpSpPr/>
          <p:nvPr/>
        </p:nvGrpSpPr>
        <p:grpSpPr>
          <a:xfrm>
            <a:off x="3735480" y="3074360"/>
            <a:ext cx="1105200" cy="303120"/>
            <a:chOff x="3735480" y="3074360"/>
            <a:chExt cx="1105200" cy="303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8D0DB58B-18B6-ABE9-FD77-EAAFDDF7659C}"/>
                    </a:ext>
                  </a:extLst>
                </p14:cNvPr>
                <p14:cNvContentPartPr/>
                <p14:nvPr/>
              </p14:nvContentPartPr>
              <p14:xfrm>
                <a:off x="3735480" y="3130520"/>
                <a:ext cx="924480" cy="5364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8D0DB58B-18B6-ABE9-FD77-EAAFDDF7659C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717840" y="3112520"/>
                  <a:ext cx="96012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834A0DBE-B9E8-17DE-B758-7F719251B40B}"/>
                    </a:ext>
                  </a:extLst>
                </p14:cNvPr>
                <p14:cNvContentPartPr/>
                <p14:nvPr/>
              </p14:nvContentPartPr>
              <p14:xfrm>
                <a:off x="4357560" y="3074360"/>
                <a:ext cx="483120" cy="30312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834A0DBE-B9E8-17DE-B758-7F719251B40B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339920" y="3056360"/>
                  <a:ext cx="518760" cy="338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2A1FBBDC-9E20-EC80-4066-4AFD3F881AAF}"/>
              </a:ext>
            </a:extLst>
          </p:cNvPr>
          <p:cNvGrpSpPr/>
          <p:nvPr/>
        </p:nvGrpSpPr>
        <p:grpSpPr>
          <a:xfrm>
            <a:off x="8142960" y="2668280"/>
            <a:ext cx="1071000" cy="381240"/>
            <a:chOff x="8142960" y="2668280"/>
            <a:chExt cx="1071000" cy="381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06EF648A-3124-46B7-DA2C-954E6891ABFB}"/>
                    </a:ext>
                  </a:extLst>
                </p14:cNvPr>
                <p14:cNvContentPartPr/>
                <p14:nvPr/>
              </p14:nvContentPartPr>
              <p14:xfrm>
                <a:off x="8142960" y="2668280"/>
                <a:ext cx="133560" cy="38124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06EF648A-3124-46B7-DA2C-954E6891ABFB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8124960" y="2650640"/>
                  <a:ext cx="169200" cy="41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721EBADA-D57E-70D9-A4DC-CB9687F17ADE}"/>
                    </a:ext>
                  </a:extLst>
                </p14:cNvPr>
                <p14:cNvContentPartPr/>
                <p14:nvPr/>
              </p14:nvContentPartPr>
              <p14:xfrm>
                <a:off x="8456520" y="2875640"/>
                <a:ext cx="165960" cy="9288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721EBADA-D57E-70D9-A4DC-CB9687F17ADE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8438880" y="2857640"/>
                  <a:ext cx="20160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C01100EB-A804-7D1B-C37A-FDEF36B2B23E}"/>
                    </a:ext>
                  </a:extLst>
                </p14:cNvPr>
                <p14:cNvContentPartPr/>
                <p14:nvPr/>
              </p14:nvContentPartPr>
              <p14:xfrm>
                <a:off x="8761080" y="2843960"/>
                <a:ext cx="219960" cy="11844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C01100EB-A804-7D1B-C37A-FDEF36B2B23E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8743080" y="2825960"/>
                  <a:ext cx="25560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D4846448-8466-C699-409A-820132A1DF55}"/>
                    </a:ext>
                  </a:extLst>
                </p14:cNvPr>
                <p14:cNvContentPartPr/>
                <p14:nvPr/>
              </p14:nvContentPartPr>
              <p14:xfrm>
                <a:off x="9041520" y="2827400"/>
                <a:ext cx="172440" cy="10476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D4846448-8466-C699-409A-820132A1DF55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9023880" y="2809760"/>
                  <a:ext cx="208080" cy="140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19F30828-49A4-C5B6-3113-9A81E4D0D96C}"/>
              </a:ext>
            </a:extLst>
          </p:cNvPr>
          <p:cNvGrpSpPr/>
          <p:nvPr/>
        </p:nvGrpSpPr>
        <p:grpSpPr>
          <a:xfrm>
            <a:off x="6292920" y="2477480"/>
            <a:ext cx="1015560" cy="579240"/>
            <a:chOff x="6292920" y="2477480"/>
            <a:chExt cx="1015560" cy="579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FE94BBAA-0F79-282E-3E35-5ADC39984923}"/>
                    </a:ext>
                  </a:extLst>
                </p14:cNvPr>
                <p14:cNvContentPartPr/>
                <p14:nvPr/>
              </p14:nvContentPartPr>
              <p14:xfrm>
                <a:off x="7080960" y="2791760"/>
                <a:ext cx="227520" cy="23004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FE94BBAA-0F79-282E-3E35-5ADC39984923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063320" y="2773760"/>
                  <a:ext cx="26316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8724418D-6DAC-8FDF-254B-7CEE50BAF3E0}"/>
                    </a:ext>
                  </a:extLst>
                </p14:cNvPr>
                <p14:cNvContentPartPr/>
                <p14:nvPr/>
              </p14:nvContentPartPr>
              <p14:xfrm>
                <a:off x="6900600" y="2906960"/>
                <a:ext cx="178920" cy="14976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8724418D-6DAC-8FDF-254B-7CEE50BAF3E0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882600" y="2888960"/>
                  <a:ext cx="21456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077E06FB-DF9A-BDA0-1A7E-0E3D891CC8F4}"/>
                    </a:ext>
                  </a:extLst>
                </p14:cNvPr>
                <p14:cNvContentPartPr/>
                <p14:nvPr/>
              </p14:nvContentPartPr>
              <p14:xfrm>
                <a:off x="6674880" y="2541920"/>
                <a:ext cx="170280" cy="40644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077E06FB-DF9A-BDA0-1A7E-0E3D891CC8F4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657240" y="2523920"/>
                  <a:ext cx="205920" cy="44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B0D21225-EB09-CDCA-6300-A9DE187FAA83}"/>
                    </a:ext>
                  </a:extLst>
                </p14:cNvPr>
                <p14:cNvContentPartPr/>
                <p14:nvPr/>
              </p14:nvContentPartPr>
              <p14:xfrm>
                <a:off x="6936960" y="2477480"/>
                <a:ext cx="98280" cy="11268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B0D21225-EB09-CDCA-6300-A9DE187FAA83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919320" y="2459840"/>
                  <a:ext cx="13392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8D58891A-4740-96BC-ABC0-0702AB6FAD96}"/>
                    </a:ext>
                  </a:extLst>
                </p14:cNvPr>
                <p14:cNvContentPartPr/>
                <p14:nvPr/>
              </p14:nvContentPartPr>
              <p14:xfrm>
                <a:off x="6292920" y="2787800"/>
                <a:ext cx="279720" cy="26100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8D58891A-4740-96BC-ABC0-0702AB6FAD96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275280" y="2769800"/>
                  <a:ext cx="31536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5A762748-4935-3D4A-8908-4299C5CE63FE}"/>
                    </a:ext>
                  </a:extLst>
                </p14:cNvPr>
                <p14:cNvContentPartPr/>
                <p14:nvPr/>
              </p14:nvContentPartPr>
              <p14:xfrm>
                <a:off x="6425400" y="2617520"/>
                <a:ext cx="2160" cy="2772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5A762748-4935-3D4A-8908-4299C5CE63FE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6407400" y="2599520"/>
                  <a:ext cx="37800" cy="63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E0E60DDE-B6CF-EC1D-2007-33B034D467FE}"/>
                  </a:ext>
                </a:extLst>
              </p14:cNvPr>
              <p14:cNvContentPartPr/>
              <p14:nvPr/>
            </p14:nvContentPartPr>
            <p14:xfrm>
              <a:off x="6230640" y="3223760"/>
              <a:ext cx="214560" cy="2880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E0E60DDE-B6CF-EC1D-2007-33B034D467FE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6212640" y="3206120"/>
                <a:ext cx="250200" cy="6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76A8CAEA-163D-B47D-8E27-654F8768FD9C}"/>
                  </a:ext>
                </a:extLst>
              </p14:cNvPr>
              <p14:cNvContentPartPr/>
              <p14:nvPr/>
            </p14:nvContentPartPr>
            <p14:xfrm>
              <a:off x="4089720" y="3928280"/>
              <a:ext cx="851040" cy="32004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76A8CAEA-163D-B47D-8E27-654F8768FD9C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4072080" y="3910640"/>
                <a:ext cx="886680" cy="355680"/>
              </a:xfrm>
              <a:prstGeom prst="rect">
                <a:avLst/>
              </a:prstGeom>
            </p:spPr>
          </p:pic>
        </mc:Fallback>
      </mc:AlternateContent>
      <p:grpSp>
        <p:nvGrpSpPr>
          <p:cNvPr id="67" name="Group 66">
            <a:extLst>
              <a:ext uri="{FF2B5EF4-FFF2-40B4-BE49-F238E27FC236}">
                <a16:creationId xmlns:a16="http://schemas.microsoft.com/office/drawing/2014/main" id="{377165E3-F327-61BB-2D7B-5A02EA98BE78}"/>
              </a:ext>
            </a:extLst>
          </p:cNvPr>
          <p:cNvGrpSpPr/>
          <p:nvPr/>
        </p:nvGrpSpPr>
        <p:grpSpPr>
          <a:xfrm>
            <a:off x="6395880" y="3542000"/>
            <a:ext cx="984960" cy="581760"/>
            <a:chOff x="6395880" y="3542000"/>
            <a:chExt cx="984960" cy="581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E933A2FF-26DC-9A9D-254E-96E21614D4B5}"/>
                    </a:ext>
                  </a:extLst>
                </p14:cNvPr>
                <p14:cNvContentPartPr/>
                <p14:nvPr/>
              </p14:nvContentPartPr>
              <p14:xfrm>
                <a:off x="7205880" y="3780680"/>
                <a:ext cx="174960" cy="20844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E933A2FF-26DC-9A9D-254E-96E21614D4B5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7187880" y="3763040"/>
                  <a:ext cx="21060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BD651FFD-D798-0EE7-376C-62937ED23CB7}"/>
                    </a:ext>
                  </a:extLst>
                </p14:cNvPr>
                <p14:cNvContentPartPr/>
                <p14:nvPr/>
              </p14:nvContentPartPr>
              <p14:xfrm>
                <a:off x="6958920" y="3910640"/>
                <a:ext cx="246960" cy="16596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BD651FFD-D798-0EE7-376C-62937ED23CB7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6941280" y="3892640"/>
                  <a:ext cx="28260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C921FA2B-C172-E4DA-6716-C472A7BB5F98}"/>
                    </a:ext>
                  </a:extLst>
                </p14:cNvPr>
                <p14:cNvContentPartPr/>
                <p14:nvPr/>
              </p14:nvContentPartPr>
              <p14:xfrm>
                <a:off x="6795840" y="3573320"/>
                <a:ext cx="155880" cy="31572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C921FA2B-C172-E4DA-6716-C472A7BB5F98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6778200" y="3555320"/>
                  <a:ext cx="191520" cy="35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699A725C-3222-226C-918A-91AA79DA5E4B}"/>
                    </a:ext>
                  </a:extLst>
                </p14:cNvPr>
                <p14:cNvContentPartPr/>
                <p14:nvPr/>
              </p14:nvContentPartPr>
              <p14:xfrm>
                <a:off x="6971520" y="3542000"/>
                <a:ext cx="119520" cy="10188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699A725C-3222-226C-918A-91AA79DA5E4B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6953880" y="3524000"/>
                  <a:ext cx="15516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37C310E3-2C5C-E581-59FB-F52A4FB6BD32}"/>
                    </a:ext>
                  </a:extLst>
                </p14:cNvPr>
                <p14:cNvContentPartPr/>
                <p14:nvPr/>
              </p14:nvContentPartPr>
              <p14:xfrm>
                <a:off x="6395880" y="3721640"/>
                <a:ext cx="297360" cy="21384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37C310E3-2C5C-E581-59FB-F52A4FB6BD32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6378240" y="3703640"/>
                  <a:ext cx="33300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08AD17D3-FDC9-32F7-F62B-C0BC0F1FF5D6}"/>
                    </a:ext>
                  </a:extLst>
                </p14:cNvPr>
                <p14:cNvContentPartPr/>
                <p14:nvPr/>
              </p14:nvContentPartPr>
              <p14:xfrm>
                <a:off x="6469320" y="4088840"/>
                <a:ext cx="190440" cy="3492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08AD17D3-FDC9-32F7-F62B-C0BC0F1FF5D6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451680" y="4070840"/>
                  <a:ext cx="226080" cy="70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5BA98059-3962-E1FC-8CD7-9F48DA0EC6CF}"/>
              </a:ext>
            </a:extLst>
          </p:cNvPr>
          <p:cNvGrpSpPr/>
          <p:nvPr/>
        </p:nvGrpSpPr>
        <p:grpSpPr>
          <a:xfrm>
            <a:off x="888240" y="3805160"/>
            <a:ext cx="2275560" cy="1117440"/>
            <a:chOff x="888240" y="3805160"/>
            <a:chExt cx="2275560" cy="1117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7A3F4B98-8BE9-F973-10AC-07106C29FAFF}"/>
                    </a:ext>
                  </a:extLst>
                </p14:cNvPr>
                <p14:cNvContentPartPr/>
                <p14:nvPr/>
              </p14:nvContentPartPr>
              <p14:xfrm>
                <a:off x="888240" y="3991640"/>
                <a:ext cx="923760" cy="93096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7A3F4B98-8BE9-F973-10AC-07106C29FAFF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870600" y="3973640"/>
                  <a:ext cx="959400" cy="9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AA2C3BEF-DC08-929A-C7BA-448A4CE06768}"/>
                    </a:ext>
                  </a:extLst>
                </p14:cNvPr>
                <p14:cNvContentPartPr/>
                <p14:nvPr/>
              </p14:nvContentPartPr>
              <p14:xfrm>
                <a:off x="2165880" y="3902360"/>
                <a:ext cx="114120" cy="53172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AA2C3BEF-DC08-929A-C7BA-448A4CE06768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2148240" y="3884720"/>
                  <a:ext cx="149760" cy="56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283FF604-FCFA-97AA-01E3-9B818316D40A}"/>
                    </a:ext>
                  </a:extLst>
                </p14:cNvPr>
                <p14:cNvContentPartPr/>
                <p14:nvPr/>
              </p14:nvContentPartPr>
              <p14:xfrm>
                <a:off x="2424360" y="3805160"/>
                <a:ext cx="81000" cy="60516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283FF604-FCFA-97AA-01E3-9B818316D40A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2406360" y="3787520"/>
                  <a:ext cx="116640" cy="64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1C462D80-1CBA-2F80-4F91-E9BAA1578777}"/>
                    </a:ext>
                  </a:extLst>
                </p14:cNvPr>
                <p14:cNvContentPartPr/>
                <p14:nvPr/>
              </p14:nvContentPartPr>
              <p14:xfrm>
                <a:off x="2285040" y="3976520"/>
                <a:ext cx="285480" cy="11268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1C462D80-1CBA-2F80-4F91-E9BAA1578777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2267400" y="3958520"/>
                  <a:ext cx="32112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E74FECB5-D17D-290B-55AB-8BE273E56BAF}"/>
                    </a:ext>
                  </a:extLst>
                </p14:cNvPr>
                <p14:cNvContentPartPr/>
                <p14:nvPr/>
              </p14:nvContentPartPr>
              <p14:xfrm>
                <a:off x="2744400" y="3920360"/>
                <a:ext cx="419400" cy="33876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E74FECB5-D17D-290B-55AB-8BE273E56BAF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2726400" y="3902360"/>
                  <a:ext cx="455040" cy="37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081ECF99-A9F4-D9A1-D601-FF619A6316D0}"/>
                    </a:ext>
                  </a:extLst>
                </p14:cNvPr>
                <p14:cNvContentPartPr/>
                <p14:nvPr/>
              </p14:nvContentPartPr>
              <p14:xfrm>
                <a:off x="1612200" y="3986240"/>
                <a:ext cx="200880" cy="16884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081ECF99-A9F4-D9A1-D601-FF619A6316D0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594200" y="3968240"/>
                  <a:ext cx="236520" cy="204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8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03D2C8F6-CFA1-4228-F311-640E8982869E}"/>
                  </a:ext>
                </a:extLst>
              </p14:cNvPr>
              <p14:cNvContentPartPr/>
              <p14:nvPr/>
            </p14:nvContentPartPr>
            <p14:xfrm>
              <a:off x="8231880" y="3441200"/>
              <a:ext cx="131760" cy="594720"/>
            </p14:xfrm>
          </p:contentPart>
        </mc:Choice>
        <mc:Fallback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03D2C8F6-CFA1-4228-F311-640E8982869E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8214240" y="3423200"/>
                <a:ext cx="167400" cy="630360"/>
              </a:xfrm>
              <a:prstGeom prst="rect">
                <a:avLst/>
              </a:prstGeom>
            </p:spPr>
          </p:pic>
        </mc:Fallback>
      </mc:AlternateContent>
      <p:grpSp>
        <p:nvGrpSpPr>
          <p:cNvPr id="78" name="Group 77">
            <a:extLst>
              <a:ext uri="{FF2B5EF4-FFF2-40B4-BE49-F238E27FC236}">
                <a16:creationId xmlns:a16="http://schemas.microsoft.com/office/drawing/2014/main" id="{717E0BED-1DB6-5957-580A-E4D4C296496E}"/>
              </a:ext>
            </a:extLst>
          </p:cNvPr>
          <p:cNvGrpSpPr/>
          <p:nvPr/>
        </p:nvGrpSpPr>
        <p:grpSpPr>
          <a:xfrm>
            <a:off x="8690160" y="3813080"/>
            <a:ext cx="2014200" cy="407880"/>
            <a:chOff x="8690160" y="3813080"/>
            <a:chExt cx="2014200" cy="407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A3629264-929A-867B-C8DD-9704D5ED359B}"/>
                    </a:ext>
                  </a:extLst>
                </p14:cNvPr>
                <p14:cNvContentPartPr/>
                <p14:nvPr/>
              </p14:nvContentPartPr>
              <p14:xfrm>
                <a:off x="8690160" y="3825680"/>
                <a:ext cx="218520" cy="15264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A3629264-929A-867B-C8DD-9704D5ED359B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8672520" y="3808040"/>
                  <a:ext cx="25416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0BBFB66D-485D-62BF-59F5-3ED58DB4ACB8}"/>
                    </a:ext>
                  </a:extLst>
                </p14:cNvPr>
                <p14:cNvContentPartPr/>
                <p14:nvPr/>
              </p14:nvContentPartPr>
              <p14:xfrm>
                <a:off x="9026760" y="3817760"/>
                <a:ext cx="148320" cy="13824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0BBFB66D-485D-62BF-59F5-3ED58DB4ACB8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9009120" y="3800120"/>
                  <a:ext cx="18396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DDFB3ECC-5FA6-D89E-A087-43C483B343B2}"/>
                    </a:ext>
                  </a:extLst>
                </p14:cNvPr>
                <p14:cNvContentPartPr/>
                <p14:nvPr/>
              </p14:nvContentPartPr>
              <p14:xfrm>
                <a:off x="9263280" y="3823880"/>
                <a:ext cx="153000" cy="11196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DDFB3ECC-5FA6-D89E-A087-43C483B343B2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9245640" y="3805880"/>
                  <a:ext cx="18864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93EA80BE-CB4D-FCC4-521B-48AFAF3B2FD7}"/>
                    </a:ext>
                  </a:extLst>
                </p14:cNvPr>
                <p14:cNvContentPartPr/>
                <p14:nvPr/>
              </p14:nvContentPartPr>
              <p14:xfrm>
                <a:off x="9500160" y="3925760"/>
                <a:ext cx="124200" cy="29520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93EA80BE-CB4D-FCC4-521B-48AFAF3B2FD7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9482160" y="3907760"/>
                  <a:ext cx="159840" cy="33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8B5C49A9-CE3B-DCC4-F150-CF722A04C567}"/>
                    </a:ext>
                  </a:extLst>
                </p14:cNvPr>
                <p14:cNvContentPartPr/>
                <p14:nvPr/>
              </p14:nvContentPartPr>
              <p14:xfrm>
                <a:off x="9838920" y="3878960"/>
                <a:ext cx="159120" cy="13932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8B5C49A9-CE3B-DCC4-F150-CF722A04C567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9821280" y="3860960"/>
                  <a:ext cx="19476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16D85A38-CD68-03B0-3E1B-B05256973D4E}"/>
                    </a:ext>
                  </a:extLst>
                </p14:cNvPr>
                <p14:cNvContentPartPr/>
                <p14:nvPr/>
              </p14:nvContentPartPr>
              <p14:xfrm>
                <a:off x="10094160" y="3872120"/>
                <a:ext cx="158760" cy="12420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16D85A38-CD68-03B0-3E1B-B05256973D4E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0076520" y="3854120"/>
                  <a:ext cx="19440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1F0DB408-099C-A6A7-0CD3-99BCE9A372CC}"/>
                    </a:ext>
                  </a:extLst>
                </p14:cNvPr>
                <p14:cNvContentPartPr/>
                <p14:nvPr/>
              </p14:nvContentPartPr>
              <p14:xfrm>
                <a:off x="10423200" y="3813080"/>
                <a:ext cx="281160" cy="16524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1F0DB408-099C-A6A7-0CD3-99BCE9A372CC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0405200" y="3795440"/>
                  <a:ext cx="316800" cy="200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AE3C6753-A2AA-58E3-BB8A-569257214DB1}"/>
              </a:ext>
            </a:extLst>
          </p:cNvPr>
          <p:cNvGrpSpPr/>
          <p:nvPr/>
        </p:nvGrpSpPr>
        <p:grpSpPr>
          <a:xfrm>
            <a:off x="937920" y="5157680"/>
            <a:ext cx="3134880" cy="936000"/>
            <a:chOff x="937920" y="5157680"/>
            <a:chExt cx="3134880" cy="936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7640D8F2-C798-9DCB-46F3-38136F51EFBC}"/>
                    </a:ext>
                  </a:extLst>
                </p14:cNvPr>
                <p14:cNvContentPartPr/>
                <p14:nvPr/>
              </p14:nvContentPartPr>
              <p14:xfrm>
                <a:off x="937920" y="5157680"/>
                <a:ext cx="372240" cy="63216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7640D8F2-C798-9DCB-46F3-38136F51EFBC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920280" y="5140040"/>
                  <a:ext cx="407880" cy="66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B8C6ABEE-C15E-FE98-ACB7-122F8A7B89E2}"/>
                    </a:ext>
                  </a:extLst>
                </p14:cNvPr>
                <p14:cNvContentPartPr/>
                <p14:nvPr/>
              </p14:nvContentPartPr>
              <p14:xfrm>
                <a:off x="1515000" y="5477000"/>
                <a:ext cx="34560" cy="24012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B8C6ABEE-C15E-FE98-ACB7-122F8A7B89E2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497360" y="5459360"/>
                  <a:ext cx="7020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C038FF36-4C63-7488-A232-0E1E7DE2E673}"/>
                    </a:ext>
                  </a:extLst>
                </p14:cNvPr>
                <p14:cNvContentPartPr/>
                <p14:nvPr/>
              </p14:nvContentPartPr>
              <p14:xfrm>
                <a:off x="1531560" y="5354960"/>
                <a:ext cx="7920" cy="2196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C038FF36-4C63-7488-A232-0E1E7DE2E673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513560" y="5337320"/>
                  <a:ext cx="4356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B6D1B63F-D271-C10C-D30C-BD123DFF8605}"/>
                    </a:ext>
                  </a:extLst>
                </p14:cNvPr>
                <p14:cNvContentPartPr/>
                <p14:nvPr/>
              </p14:nvContentPartPr>
              <p14:xfrm>
                <a:off x="1674480" y="5430560"/>
                <a:ext cx="416160" cy="66312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B6D1B63F-D271-C10C-D30C-BD123DFF8605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656840" y="5412560"/>
                  <a:ext cx="451800" cy="69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7F6F603B-1B6F-3141-2D0A-B109F845D820}"/>
                    </a:ext>
                  </a:extLst>
                </p14:cNvPr>
                <p14:cNvContentPartPr/>
                <p14:nvPr/>
              </p14:nvContentPartPr>
              <p14:xfrm>
                <a:off x="2220600" y="5457560"/>
                <a:ext cx="286560" cy="28152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7F6F603B-1B6F-3141-2D0A-B109F845D820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2202600" y="5439920"/>
                  <a:ext cx="322200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1C3DD01A-8DBB-2154-407D-E1F212EFA33B}"/>
                    </a:ext>
                  </a:extLst>
                </p14:cNvPr>
                <p14:cNvContentPartPr/>
                <p14:nvPr/>
              </p14:nvContentPartPr>
              <p14:xfrm>
                <a:off x="2889840" y="5250200"/>
                <a:ext cx="252000" cy="50832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1C3DD01A-8DBB-2154-407D-E1F212EFA33B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2871840" y="5232560"/>
                  <a:ext cx="287640" cy="54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6A00AE00-0607-2720-1CE6-853778A90A82}"/>
                    </a:ext>
                  </a:extLst>
                </p14:cNvPr>
                <p14:cNvContentPartPr/>
                <p14:nvPr/>
              </p14:nvContentPartPr>
              <p14:xfrm>
                <a:off x="3141480" y="5252000"/>
                <a:ext cx="99720" cy="48456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6A00AE00-0607-2720-1CE6-853778A90A82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3123840" y="5234000"/>
                  <a:ext cx="135360" cy="52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B4011FDE-7E7E-DDBA-D915-3F9E21D8A1BF}"/>
                    </a:ext>
                  </a:extLst>
                </p14:cNvPr>
                <p14:cNvContentPartPr/>
                <p14:nvPr/>
              </p14:nvContentPartPr>
              <p14:xfrm>
                <a:off x="3006840" y="5467280"/>
                <a:ext cx="326880" cy="10980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B4011FDE-7E7E-DDBA-D915-3F9E21D8A1BF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2989200" y="5449640"/>
                  <a:ext cx="36252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A6C6DAD9-37D5-B232-224E-D58906F852FF}"/>
                    </a:ext>
                  </a:extLst>
                </p14:cNvPr>
                <p14:cNvContentPartPr/>
                <p14:nvPr/>
              </p14:nvContentPartPr>
              <p14:xfrm>
                <a:off x="3611640" y="5334080"/>
                <a:ext cx="461160" cy="37224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A6C6DAD9-37D5-B232-224E-D58906F852FF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3594000" y="5316080"/>
                  <a:ext cx="496800" cy="407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52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A359EE3F-9EA3-7A1A-7D62-63B62BCB2394}"/>
                  </a:ext>
                </a:extLst>
              </p14:cNvPr>
              <p14:cNvContentPartPr/>
              <p14:nvPr/>
            </p14:nvContentPartPr>
            <p14:xfrm>
              <a:off x="4735920" y="5376560"/>
              <a:ext cx="926640" cy="200520"/>
            </p14:xfrm>
          </p:contentPart>
        </mc:Choice>
        <mc:Fallback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A359EE3F-9EA3-7A1A-7D62-63B62BCB2394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4717920" y="5358920"/>
                <a:ext cx="962280" cy="236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03" name="Group 102">
            <a:extLst>
              <a:ext uri="{FF2B5EF4-FFF2-40B4-BE49-F238E27FC236}">
                <a16:creationId xmlns:a16="http://schemas.microsoft.com/office/drawing/2014/main" id="{E3D099D3-A470-A913-A858-BC75E9B33F00}"/>
              </a:ext>
            </a:extLst>
          </p:cNvPr>
          <p:cNvGrpSpPr/>
          <p:nvPr/>
        </p:nvGrpSpPr>
        <p:grpSpPr>
          <a:xfrm>
            <a:off x="8470920" y="4820000"/>
            <a:ext cx="2986920" cy="650880"/>
            <a:chOff x="8470920" y="4820000"/>
            <a:chExt cx="2986920" cy="650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12F32156-5133-7B7B-8262-195187157B27}"/>
                    </a:ext>
                  </a:extLst>
                </p14:cNvPr>
                <p14:cNvContentPartPr/>
                <p14:nvPr/>
              </p14:nvContentPartPr>
              <p14:xfrm>
                <a:off x="8470920" y="4820000"/>
                <a:ext cx="128880" cy="41292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12F32156-5133-7B7B-8262-195187157B27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8453280" y="4802000"/>
                  <a:ext cx="164520" cy="44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01BA33C9-CE40-2C1D-EB8A-D2B4F7C86A72}"/>
                    </a:ext>
                  </a:extLst>
                </p14:cNvPr>
                <p14:cNvContentPartPr/>
                <p14:nvPr/>
              </p14:nvContentPartPr>
              <p14:xfrm>
                <a:off x="8742720" y="5155160"/>
                <a:ext cx="171360" cy="11160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01BA33C9-CE40-2C1D-EB8A-D2B4F7C86A72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8724720" y="5137160"/>
                  <a:ext cx="20700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786B3347-84F7-71B9-74B5-3DB38072DA59}"/>
                    </a:ext>
                  </a:extLst>
                </p14:cNvPr>
                <p14:cNvContentPartPr/>
                <p14:nvPr/>
              </p14:nvContentPartPr>
              <p14:xfrm>
                <a:off x="8997960" y="5127800"/>
                <a:ext cx="140760" cy="10404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786B3347-84F7-71B9-74B5-3DB38072DA59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8980320" y="5110160"/>
                  <a:ext cx="17640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F5115E8E-D432-C448-57E7-57DC748C2CA1}"/>
                    </a:ext>
                  </a:extLst>
                </p14:cNvPr>
                <p14:cNvContentPartPr/>
                <p14:nvPr/>
              </p14:nvContentPartPr>
              <p14:xfrm>
                <a:off x="9218640" y="5113040"/>
                <a:ext cx="139680" cy="9252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F5115E8E-D432-C448-57E7-57DC748C2CA1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9201000" y="5095040"/>
                  <a:ext cx="17532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5588518D-8A35-757D-EA69-16371D311085}"/>
                    </a:ext>
                  </a:extLst>
                </p14:cNvPr>
                <p14:cNvContentPartPr/>
                <p14:nvPr/>
              </p14:nvContentPartPr>
              <p14:xfrm>
                <a:off x="9391080" y="5025560"/>
                <a:ext cx="182520" cy="44532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5588518D-8A35-757D-EA69-16371D311085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9373080" y="5007920"/>
                  <a:ext cx="218160" cy="48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92201410-E761-4319-EA26-1390F07A7ABB}"/>
                    </a:ext>
                  </a:extLst>
                </p14:cNvPr>
                <p14:cNvContentPartPr/>
                <p14:nvPr/>
              </p14:nvContentPartPr>
              <p14:xfrm>
                <a:off x="9741000" y="5114840"/>
                <a:ext cx="167760" cy="10152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92201410-E761-4319-EA26-1390F07A7ABB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9723000" y="5097200"/>
                  <a:ext cx="20340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EC4F27BB-155A-2AA1-6682-2A95F7952907}"/>
                    </a:ext>
                  </a:extLst>
                </p14:cNvPr>
                <p14:cNvContentPartPr/>
                <p14:nvPr/>
              </p14:nvContentPartPr>
              <p14:xfrm>
                <a:off x="10002000" y="5097560"/>
                <a:ext cx="121680" cy="9144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EC4F27BB-155A-2AA1-6682-2A95F7952907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9984360" y="5079560"/>
                  <a:ext cx="15732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D5205490-4096-5361-C387-04C0FB761CC6}"/>
                    </a:ext>
                  </a:extLst>
                </p14:cNvPr>
                <p14:cNvContentPartPr/>
                <p14:nvPr/>
              </p14:nvContentPartPr>
              <p14:xfrm>
                <a:off x="10192080" y="5085680"/>
                <a:ext cx="117720" cy="11052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D5205490-4096-5361-C387-04C0FB761CC6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0174440" y="5067680"/>
                  <a:ext cx="15336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44F53A0F-B6D4-9730-955C-2FE4F255CA55}"/>
                    </a:ext>
                  </a:extLst>
                </p14:cNvPr>
                <p14:cNvContentPartPr/>
                <p14:nvPr/>
              </p14:nvContentPartPr>
              <p14:xfrm>
                <a:off x="10376040" y="5036360"/>
                <a:ext cx="179640" cy="35892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44F53A0F-B6D4-9730-955C-2FE4F255CA55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0358040" y="5018720"/>
                  <a:ext cx="215280" cy="39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B8AD9C1A-586E-8AB2-6295-369D91D85FA4}"/>
                    </a:ext>
                  </a:extLst>
                </p14:cNvPr>
                <p14:cNvContentPartPr/>
                <p14:nvPr/>
              </p14:nvContentPartPr>
              <p14:xfrm>
                <a:off x="10675200" y="5142200"/>
                <a:ext cx="176040" cy="9216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B8AD9C1A-586E-8AB2-6295-369D91D85FA4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0657200" y="5124560"/>
                  <a:ext cx="21168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9C262BF2-AE79-BBE3-55BB-4EC61CB13EAB}"/>
                    </a:ext>
                  </a:extLst>
                </p14:cNvPr>
                <p14:cNvContentPartPr/>
                <p14:nvPr/>
              </p14:nvContentPartPr>
              <p14:xfrm>
                <a:off x="10999920" y="5127080"/>
                <a:ext cx="116280" cy="13716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9C262BF2-AE79-BBE3-55BB-4EC61CB13EAB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0981920" y="5109440"/>
                  <a:ext cx="15192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3EB59711-348A-1478-F38D-1226912D5D29}"/>
                    </a:ext>
                  </a:extLst>
                </p14:cNvPr>
                <p14:cNvContentPartPr/>
                <p14:nvPr/>
              </p14:nvContentPartPr>
              <p14:xfrm>
                <a:off x="11177040" y="5178920"/>
                <a:ext cx="280800" cy="8892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3EB59711-348A-1478-F38D-1226912D5D29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1159400" y="5160920"/>
                  <a:ext cx="316440" cy="124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D533B49C-9815-9859-0084-0131D951AE7F}"/>
              </a:ext>
            </a:extLst>
          </p:cNvPr>
          <p:cNvGrpSpPr/>
          <p:nvPr/>
        </p:nvGrpSpPr>
        <p:grpSpPr>
          <a:xfrm>
            <a:off x="6471480" y="4933760"/>
            <a:ext cx="1064160" cy="633600"/>
            <a:chOff x="6471480" y="4933760"/>
            <a:chExt cx="1064160" cy="633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DAFB4292-1638-C000-D2A0-96E1396B4BBA}"/>
                    </a:ext>
                  </a:extLst>
                </p14:cNvPr>
                <p14:cNvContentPartPr/>
                <p14:nvPr/>
              </p14:nvContentPartPr>
              <p14:xfrm>
                <a:off x="7302720" y="5120240"/>
                <a:ext cx="232920" cy="30060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DAFB4292-1638-C000-D2A0-96E1396B4BBA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7285080" y="5102240"/>
                  <a:ext cx="268560" cy="33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CC6518CA-56CA-A812-593E-382D449088BC}"/>
                    </a:ext>
                  </a:extLst>
                </p14:cNvPr>
                <p14:cNvContentPartPr/>
                <p14:nvPr/>
              </p14:nvContentPartPr>
              <p14:xfrm>
                <a:off x="7149000" y="5298440"/>
                <a:ext cx="168480" cy="14868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CC6518CA-56CA-A812-593E-382D449088BC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7131360" y="5280440"/>
                  <a:ext cx="20412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861561DD-384B-B5E3-C14F-AF19C6C1FBFA}"/>
                    </a:ext>
                  </a:extLst>
                </p14:cNvPr>
                <p14:cNvContentPartPr/>
                <p14:nvPr/>
              </p14:nvContentPartPr>
              <p14:xfrm>
                <a:off x="6938400" y="5061200"/>
                <a:ext cx="103320" cy="30888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861561DD-384B-B5E3-C14F-AF19C6C1FBFA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6920760" y="5043560"/>
                  <a:ext cx="138960" cy="34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819F6037-5872-A5EE-55A7-080B0F6AC130}"/>
                    </a:ext>
                  </a:extLst>
                </p14:cNvPr>
                <p14:cNvContentPartPr/>
                <p14:nvPr/>
              </p14:nvContentPartPr>
              <p14:xfrm>
                <a:off x="7144320" y="4933760"/>
                <a:ext cx="68400" cy="8928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819F6037-5872-A5EE-55A7-080B0F6AC130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7126680" y="4916120"/>
                  <a:ext cx="10404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35C6534B-6BBA-3CF7-E2BC-EBFAD3B8CCED}"/>
                    </a:ext>
                  </a:extLst>
                </p14:cNvPr>
                <p14:cNvContentPartPr/>
                <p14:nvPr/>
              </p14:nvContentPartPr>
              <p14:xfrm>
                <a:off x="6471480" y="5265320"/>
                <a:ext cx="253440" cy="23616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35C6534B-6BBA-3CF7-E2BC-EBFAD3B8CCED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6453840" y="5247680"/>
                  <a:ext cx="28908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AC139226-0371-DAB7-B3B7-D390736E85F3}"/>
                    </a:ext>
                  </a:extLst>
                </p14:cNvPr>
                <p14:cNvContentPartPr/>
                <p14:nvPr/>
              </p14:nvContentPartPr>
              <p14:xfrm>
                <a:off x="6588480" y="5006120"/>
                <a:ext cx="12960" cy="1260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AC139226-0371-DAB7-B3B7-D390736E85F3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6570840" y="4988480"/>
                  <a:ext cx="4860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2F7E2091-B2F9-E7DB-30DD-602B0CC829D8}"/>
                    </a:ext>
                  </a:extLst>
                </p14:cNvPr>
                <p14:cNvContentPartPr/>
                <p14:nvPr/>
              </p14:nvContentPartPr>
              <p14:xfrm>
                <a:off x="6588480" y="5533160"/>
                <a:ext cx="158760" cy="3420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2F7E2091-B2F9-E7DB-30DD-602B0CC829D8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6570840" y="5515520"/>
                  <a:ext cx="194400" cy="69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ADD4B8D0-F5D2-7C62-09AD-30ADA28DE9A5}"/>
              </a:ext>
            </a:extLst>
          </p:cNvPr>
          <p:cNvGrpSpPr/>
          <p:nvPr/>
        </p:nvGrpSpPr>
        <p:grpSpPr>
          <a:xfrm>
            <a:off x="1339680" y="121640"/>
            <a:ext cx="1707840" cy="1068480"/>
            <a:chOff x="1339680" y="121640"/>
            <a:chExt cx="1707840" cy="1068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10BA32BC-4795-2351-3B76-A7E9B9C50FD2}"/>
                    </a:ext>
                  </a:extLst>
                </p14:cNvPr>
                <p14:cNvContentPartPr/>
                <p14:nvPr/>
              </p14:nvContentPartPr>
              <p14:xfrm>
                <a:off x="1882920" y="214520"/>
                <a:ext cx="321840" cy="25848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10BA32BC-4795-2351-3B76-A7E9B9C50FD2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873920" y="205520"/>
                  <a:ext cx="33948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90EFC340-D5CD-F0CE-4497-AF9E16F05D0E}"/>
                    </a:ext>
                  </a:extLst>
                </p14:cNvPr>
                <p14:cNvContentPartPr/>
                <p14:nvPr/>
              </p14:nvContentPartPr>
              <p14:xfrm>
                <a:off x="2256240" y="186080"/>
                <a:ext cx="216000" cy="24516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90EFC340-D5CD-F0CE-4497-AF9E16F05D0E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2247600" y="177080"/>
                  <a:ext cx="23364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D73D52F3-E96B-4022-E3BD-757EC853872F}"/>
                    </a:ext>
                  </a:extLst>
                </p14:cNvPr>
                <p14:cNvContentPartPr/>
                <p14:nvPr/>
              </p14:nvContentPartPr>
              <p14:xfrm>
                <a:off x="1743600" y="121640"/>
                <a:ext cx="61920" cy="34956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D73D52F3-E96B-4022-E3BD-757EC853872F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734960" y="112640"/>
                  <a:ext cx="79560" cy="36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67A59C42-3FA0-8A29-8257-362AAE53D3E1}"/>
                    </a:ext>
                  </a:extLst>
                </p14:cNvPr>
                <p14:cNvContentPartPr/>
                <p14:nvPr/>
              </p14:nvContentPartPr>
              <p14:xfrm>
                <a:off x="1648560" y="253760"/>
                <a:ext cx="88560" cy="5040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67A59C42-3FA0-8A29-8257-362AAE53D3E1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639920" y="245120"/>
                  <a:ext cx="10620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D8044F45-45AB-48D7-9B87-914BCA379506}"/>
                    </a:ext>
                  </a:extLst>
                </p14:cNvPr>
                <p14:cNvContentPartPr/>
                <p14:nvPr/>
              </p14:nvContentPartPr>
              <p14:xfrm>
                <a:off x="2465400" y="640040"/>
                <a:ext cx="83880" cy="19728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D8044F45-45AB-48D7-9B87-914BCA379506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2456760" y="631040"/>
                  <a:ext cx="10152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72018DA5-FF3A-545D-D161-A982451E8CBF}"/>
                    </a:ext>
                  </a:extLst>
                </p14:cNvPr>
                <p14:cNvContentPartPr/>
                <p14:nvPr/>
              </p14:nvContentPartPr>
              <p14:xfrm>
                <a:off x="2094960" y="600440"/>
                <a:ext cx="302400" cy="27720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72018DA5-FF3A-545D-D161-A982451E8CBF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2086320" y="591440"/>
                  <a:ext cx="32004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3D577BCC-540E-0C92-166C-1FB27EC7AC13}"/>
                    </a:ext>
                  </a:extLst>
                </p14:cNvPr>
                <p14:cNvContentPartPr/>
                <p14:nvPr/>
              </p14:nvContentPartPr>
              <p14:xfrm>
                <a:off x="1854120" y="734360"/>
                <a:ext cx="217080" cy="26172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3D577BCC-540E-0C92-166C-1FB27EC7AC13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845120" y="725720"/>
                  <a:ext cx="23472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97DAE2F0-DD0C-08DF-7FA6-FC0E14185B9C}"/>
                    </a:ext>
                  </a:extLst>
                </p14:cNvPr>
                <p14:cNvContentPartPr/>
                <p14:nvPr/>
              </p14:nvContentPartPr>
              <p14:xfrm>
                <a:off x="1828920" y="619520"/>
                <a:ext cx="15840" cy="2196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97DAE2F0-DD0C-08DF-7FA6-FC0E14185B9C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820280" y="610520"/>
                  <a:ext cx="3348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B79B80E0-27C4-1F53-0284-0A021A4AD590}"/>
                    </a:ext>
                  </a:extLst>
                </p14:cNvPr>
                <p14:cNvContentPartPr/>
                <p14:nvPr/>
              </p14:nvContentPartPr>
              <p14:xfrm>
                <a:off x="1339680" y="121640"/>
                <a:ext cx="1707840" cy="106848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B79B80E0-27C4-1F53-0284-0A021A4AD590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330680" y="112640"/>
                  <a:ext cx="1725480" cy="1086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A655728A-549F-8A54-59A9-1BFC10B5E6E5}"/>
              </a:ext>
            </a:extLst>
          </p:cNvPr>
          <p:cNvGrpSpPr/>
          <p:nvPr/>
        </p:nvGrpSpPr>
        <p:grpSpPr>
          <a:xfrm>
            <a:off x="9007680" y="1573520"/>
            <a:ext cx="1433520" cy="347760"/>
            <a:chOff x="9007680" y="1573520"/>
            <a:chExt cx="1433520" cy="347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2CCAC1AF-3D09-89A0-FB68-EFD59BB5655A}"/>
                    </a:ext>
                  </a:extLst>
                </p14:cNvPr>
                <p14:cNvContentPartPr/>
                <p14:nvPr/>
              </p14:nvContentPartPr>
              <p14:xfrm>
                <a:off x="9007680" y="1588640"/>
                <a:ext cx="336240" cy="26568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2CCAC1AF-3D09-89A0-FB68-EFD59BB5655A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8998680" y="1580000"/>
                  <a:ext cx="35388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DF3A9666-5EF4-40B7-B656-60C6FFFE4353}"/>
                    </a:ext>
                  </a:extLst>
                </p14:cNvPr>
                <p14:cNvContentPartPr/>
                <p14:nvPr/>
              </p14:nvContentPartPr>
              <p14:xfrm>
                <a:off x="9406920" y="1690880"/>
                <a:ext cx="121320" cy="9756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DF3A9666-5EF4-40B7-B656-60C6FFFE4353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9398280" y="1682240"/>
                  <a:ext cx="13896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AC0ACC88-F8C2-05BE-9D5E-AAAF3B3B0672}"/>
                    </a:ext>
                  </a:extLst>
                </p14:cNvPr>
                <p14:cNvContentPartPr/>
                <p14:nvPr/>
              </p14:nvContentPartPr>
              <p14:xfrm>
                <a:off x="9733440" y="1592960"/>
                <a:ext cx="79200" cy="27036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AC0ACC88-F8C2-05BE-9D5E-AAAF3B3B0672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9724440" y="1584320"/>
                  <a:ext cx="9684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375A8766-9E07-9CED-1E90-336F3E0194F2}"/>
                    </a:ext>
                  </a:extLst>
                </p14:cNvPr>
                <p14:cNvContentPartPr/>
                <p14:nvPr/>
              </p14:nvContentPartPr>
              <p14:xfrm>
                <a:off x="9826320" y="1573520"/>
                <a:ext cx="128880" cy="25560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375A8766-9E07-9CED-1E90-336F3E0194F2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9817680" y="1564880"/>
                  <a:ext cx="14652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37709747-4479-2843-1357-C696E86265AF}"/>
                    </a:ext>
                  </a:extLst>
                </p14:cNvPr>
                <p14:cNvContentPartPr/>
                <p14:nvPr/>
              </p14:nvContentPartPr>
              <p14:xfrm>
                <a:off x="9762960" y="1712480"/>
                <a:ext cx="231840" cy="3168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37709747-4479-2843-1357-C696E86265AF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9754320" y="1703480"/>
                  <a:ext cx="24948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6E705FB7-7401-561A-6898-FC81497C2F13}"/>
                    </a:ext>
                  </a:extLst>
                </p14:cNvPr>
                <p14:cNvContentPartPr/>
                <p14:nvPr/>
              </p14:nvContentPartPr>
              <p14:xfrm>
                <a:off x="10076880" y="1625720"/>
                <a:ext cx="364320" cy="29556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6E705FB7-7401-561A-6898-FC81497C2F13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0068240" y="1616720"/>
                  <a:ext cx="381960" cy="3132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2422936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D9231EED-7A86-2C80-FBB2-5F8762A34F12}"/>
              </a:ext>
            </a:extLst>
          </p:cNvPr>
          <p:cNvGrpSpPr/>
          <p:nvPr/>
        </p:nvGrpSpPr>
        <p:grpSpPr>
          <a:xfrm>
            <a:off x="10414200" y="215960"/>
            <a:ext cx="794880" cy="554400"/>
            <a:chOff x="10414200" y="215960"/>
            <a:chExt cx="794880" cy="554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471F338A-B942-AA2C-7692-3F6D66D3E0C8}"/>
                    </a:ext>
                  </a:extLst>
                </p14:cNvPr>
                <p14:cNvContentPartPr/>
                <p14:nvPr/>
              </p14:nvContentPartPr>
              <p14:xfrm>
                <a:off x="10772040" y="318560"/>
                <a:ext cx="437040" cy="26100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471F338A-B942-AA2C-7692-3F6D66D3E0C8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0754040" y="300920"/>
                  <a:ext cx="47268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2FD60EFF-6A30-24C4-F908-7EF457871AAE}"/>
                    </a:ext>
                  </a:extLst>
                </p14:cNvPr>
                <p14:cNvContentPartPr/>
                <p14:nvPr/>
              </p14:nvContentPartPr>
              <p14:xfrm>
                <a:off x="10993800" y="215960"/>
                <a:ext cx="25200" cy="7272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2FD60EFF-6A30-24C4-F908-7EF457871AA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0975800" y="198320"/>
                  <a:ext cx="6084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F591FD4A-5EA3-9C7B-AEAC-989C239C9C1D}"/>
                    </a:ext>
                  </a:extLst>
                </p14:cNvPr>
                <p14:cNvContentPartPr/>
                <p14:nvPr/>
              </p14:nvContentPartPr>
              <p14:xfrm>
                <a:off x="10414200" y="243680"/>
                <a:ext cx="277920" cy="52668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F591FD4A-5EA3-9C7B-AEAC-989C239C9C1D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0396560" y="225680"/>
                  <a:ext cx="313560" cy="562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53D609C8-76CA-4645-CBD1-C3512BD9480A}"/>
              </a:ext>
            </a:extLst>
          </p:cNvPr>
          <p:cNvGrpSpPr/>
          <p:nvPr/>
        </p:nvGrpSpPr>
        <p:grpSpPr>
          <a:xfrm>
            <a:off x="10082640" y="413600"/>
            <a:ext cx="73440" cy="148320"/>
            <a:chOff x="10082640" y="413600"/>
            <a:chExt cx="73440" cy="148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802D7174-D2C4-4443-1460-8B3967590ECF}"/>
                    </a:ext>
                  </a:extLst>
                </p14:cNvPr>
                <p14:cNvContentPartPr/>
                <p14:nvPr/>
              </p14:nvContentPartPr>
              <p14:xfrm>
                <a:off x="10109640" y="523400"/>
                <a:ext cx="46440" cy="3852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802D7174-D2C4-4443-1460-8B3967590ECF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0091640" y="505400"/>
                  <a:ext cx="8208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74F218D2-C720-E563-A408-AF25AB4CFFDB}"/>
                    </a:ext>
                  </a:extLst>
                </p14:cNvPr>
                <p14:cNvContentPartPr/>
                <p14:nvPr/>
              </p14:nvContentPartPr>
              <p14:xfrm>
                <a:off x="10082640" y="413600"/>
                <a:ext cx="59040" cy="1116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74F218D2-C720-E563-A408-AF25AB4CFFDB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0065000" y="395960"/>
                  <a:ext cx="94680" cy="4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EB70F82-5EF3-DCE6-653C-A4630D1E05B5}"/>
              </a:ext>
            </a:extLst>
          </p:cNvPr>
          <p:cNvGrpSpPr/>
          <p:nvPr/>
        </p:nvGrpSpPr>
        <p:grpSpPr>
          <a:xfrm>
            <a:off x="1479360" y="1274360"/>
            <a:ext cx="1576800" cy="613800"/>
            <a:chOff x="1479360" y="1274360"/>
            <a:chExt cx="1576800" cy="613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E3C7A180-582B-3415-79D4-DD5BE8E0475B}"/>
                    </a:ext>
                  </a:extLst>
                </p14:cNvPr>
                <p14:cNvContentPartPr/>
                <p14:nvPr/>
              </p14:nvContentPartPr>
              <p14:xfrm>
                <a:off x="1479360" y="1283720"/>
                <a:ext cx="457560" cy="28008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E3C7A180-582B-3415-79D4-DD5BE8E0475B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461720" y="1265720"/>
                  <a:ext cx="49320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30905A4A-8A83-ECF3-EDB5-84D840E39996}"/>
                    </a:ext>
                  </a:extLst>
                </p14:cNvPr>
                <p14:cNvContentPartPr/>
                <p14:nvPr/>
              </p14:nvContentPartPr>
              <p14:xfrm>
                <a:off x="2178840" y="1355360"/>
                <a:ext cx="70200" cy="53280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30905A4A-8A83-ECF3-EDB5-84D840E39996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160840" y="1337720"/>
                  <a:ext cx="105840" cy="56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6A81A821-F149-AFE7-F9D0-046635C5E9F8}"/>
                    </a:ext>
                  </a:extLst>
                </p14:cNvPr>
                <p14:cNvContentPartPr/>
                <p14:nvPr/>
              </p14:nvContentPartPr>
              <p14:xfrm>
                <a:off x="2164440" y="1274360"/>
                <a:ext cx="234360" cy="33768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6A81A821-F149-AFE7-F9D0-046635C5E9F8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146800" y="1256720"/>
                  <a:ext cx="270000" cy="37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B3194D30-D64A-9EFA-B269-99C704E1F5D3}"/>
                    </a:ext>
                  </a:extLst>
                </p14:cNvPr>
                <p14:cNvContentPartPr/>
                <p14:nvPr/>
              </p14:nvContentPartPr>
              <p14:xfrm>
                <a:off x="2573400" y="1308920"/>
                <a:ext cx="482760" cy="29628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B3194D30-D64A-9EFA-B269-99C704E1F5D3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555760" y="1291280"/>
                  <a:ext cx="518400" cy="331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857FAB9-28B9-2BE2-08BF-3D70159B5E4E}"/>
              </a:ext>
            </a:extLst>
          </p:cNvPr>
          <p:cNvGrpSpPr/>
          <p:nvPr/>
        </p:nvGrpSpPr>
        <p:grpSpPr>
          <a:xfrm>
            <a:off x="3475560" y="1122800"/>
            <a:ext cx="1275120" cy="607680"/>
            <a:chOff x="3475560" y="1122800"/>
            <a:chExt cx="1275120" cy="607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21DC97AA-3EFC-597E-69E0-5F552A9A4163}"/>
                    </a:ext>
                  </a:extLst>
                </p14:cNvPr>
                <p14:cNvContentPartPr/>
                <p14:nvPr/>
              </p14:nvContentPartPr>
              <p14:xfrm>
                <a:off x="3475560" y="1240520"/>
                <a:ext cx="7200" cy="2232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21DC97AA-3EFC-597E-69E0-5F552A9A4163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457560" y="1222520"/>
                  <a:ext cx="4284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B047C8C6-40DE-9F6F-4662-5721309A7481}"/>
                    </a:ext>
                  </a:extLst>
                </p14:cNvPr>
                <p14:cNvContentPartPr/>
                <p14:nvPr/>
              </p14:nvContentPartPr>
              <p14:xfrm>
                <a:off x="3513720" y="1178960"/>
                <a:ext cx="251640" cy="55152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B047C8C6-40DE-9F6F-4662-5721309A7481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496080" y="1160960"/>
                  <a:ext cx="287280" cy="58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682471A2-043B-5626-E0A0-4300062D07B9}"/>
                    </a:ext>
                  </a:extLst>
                </p14:cNvPr>
                <p14:cNvContentPartPr/>
                <p14:nvPr/>
              </p14:nvContentPartPr>
              <p14:xfrm>
                <a:off x="4026360" y="1122800"/>
                <a:ext cx="470880" cy="6444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682471A2-043B-5626-E0A0-4300062D07B9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008720" y="1104800"/>
                  <a:ext cx="50652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97D43C6B-C842-BC2A-301B-F8E75DF0A5E6}"/>
                    </a:ext>
                  </a:extLst>
                </p14:cNvPr>
                <p14:cNvContentPartPr/>
                <p14:nvPr/>
              </p14:nvContentPartPr>
              <p14:xfrm>
                <a:off x="4118880" y="1131800"/>
                <a:ext cx="129600" cy="35460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97D43C6B-C842-BC2A-301B-F8E75DF0A5E6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101240" y="1114160"/>
                  <a:ext cx="165240" cy="39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A49B904D-5E8A-EF2A-E3A9-94E9A392D729}"/>
                    </a:ext>
                  </a:extLst>
                </p14:cNvPr>
                <p14:cNvContentPartPr/>
                <p14:nvPr/>
              </p14:nvContentPartPr>
              <p14:xfrm>
                <a:off x="4289160" y="1156640"/>
                <a:ext cx="92880" cy="30204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A49B904D-5E8A-EF2A-E3A9-94E9A392D729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271160" y="1139000"/>
                  <a:ext cx="128520" cy="33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0CEB11A9-F09C-6AD4-91A8-9948674A778D}"/>
                    </a:ext>
                  </a:extLst>
                </p14:cNvPr>
                <p14:cNvContentPartPr/>
                <p14:nvPr/>
              </p14:nvContentPartPr>
              <p14:xfrm>
                <a:off x="4379880" y="1184360"/>
                <a:ext cx="150840" cy="29520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0CEB11A9-F09C-6AD4-91A8-9948674A778D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361880" y="1166360"/>
                  <a:ext cx="186480" cy="33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81DD95FF-DBB3-6FE4-107B-AE2857406219}"/>
                    </a:ext>
                  </a:extLst>
                </p14:cNvPr>
                <p14:cNvContentPartPr/>
                <p14:nvPr/>
              </p14:nvContentPartPr>
              <p14:xfrm>
                <a:off x="4104120" y="1492520"/>
                <a:ext cx="646560" cy="5364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81DD95FF-DBB3-6FE4-107B-AE2857406219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086480" y="1474880"/>
                  <a:ext cx="682200" cy="89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0972051-947C-EEC1-C274-6BA3AED7FE8C}"/>
              </a:ext>
            </a:extLst>
          </p:cNvPr>
          <p:cNvGrpSpPr/>
          <p:nvPr/>
        </p:nvGrpSpPr>
        <p:grpSpPr>
          <a:xfrm>
            <a:off x="6295800" y="1058000"/>
            <a:ext cx="1314360" cy="426960"/>
            <a:chOff x="6295800" y="1058000"/>
            <a:chExt cx="1314360" cy="426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6D160590-068D-2CC2-1A71-7C3303680FE8}"/>
                    </a:ext>
                  </a:extLst>
                </p14:cNvPr>
                <p14:cNvContentPartPr/>
                <p14:nvPr/>
              </p14:nvContentPartPr>
              <p14:xfrm>
                <a:off x="6295800" y="1058000"/>
                <a:ext cx="410400" cy="42696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6D160590-068D-2CC2-1A71-7C3303680FE8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277800" y="1040000"/>
                  <a:ext cx="446040" cy="46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7ACBA388-D36D-1ECF-CCDD-01DE1D17F386}"/>
                    </a:ext>
                  </a:extLst>
                </p14:cNvPr>
                <p14:cNvContentPartPr/>
                <p14:nvPr/>
              </p14:nvContentPartPr>
              <p14:xfrm>
                <a:off x="6774240" y="1266440"/>
                <a:ext cx="227520" cy="17604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7ACBA388-D36D-1ECF-CCDD-01DE1D17F386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756240" y="1248440"/>
                  <a:ext cx="26316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600B873D-34E1-5AB4-6D8B-E60E9929F9AF}"/>
                    </a:ext>
                  </a:extLst>
                </p14:cNvPr>
                <p14:cNvContentPartPr/>
                <p14:nvPr/>
              </p14:nvContentPartPr>
              <p14:xfrm>
                <a:off x="7098240" y="1228280"/>
                <a:ext cx="221760" cy="17280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600B873D-34E1-5AB4-6D8B-E60E9929F9AF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080600" y="1210280"/>
                  <a:ext cx="25740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1C01EB76-5B43-3D32-6A31-FD9092A4136C}"/>
                    </a:ext>
                  </a:extLst>
                </p14:cNvPr>
                <p14:cNvContentPartPr/>
                <p14:nvPr/>
              </p14:nvContentPartPr>
              <p14:xfrm>
                <a:off x="7390920" y="1158440"/>
                <a:ext cx="219240" cy="21780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1C01EB76-5B43-3D32-6A31-FD9092A4136C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373280" y="1140440"/>
                  <a:ext cx="254880" cy="253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C9327E2-FF27-D30C-8603-0B208A1856B8}"/>
              </a:ext>
            </a:extLst>
          </p:cNvPr>
          <p:cNvGrpSpPr/>
          <p:nvPr/>
        </p:nvGrpSpPr>
        <p:grpSpPr>
          <a:xfrm>
            <a:off x="8238720" y="975920"/>
            <a:ext cx="1743840" cy="702360"/>
            <a:chOff x="8238720" y="975920"/>
            <a:chExt cx="1743840" cy="702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CF8B8046-936B-02B2-91E0-71D0E67BC6F1}"/>
                    </a:ext>
                  </a:extLst>
                </p14:cNvPr>
                <p14:cNvContentPartPr/>
                <p14:nvPr/>
              </p14:nvContentPartPr>
              <p14:xfrm>
                <a:off x="8238720" y="1066640"/>
                <a:ext cx="733320" cy="61164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CF8B8046-936B-02B2-91E0-71D0E67BC6F1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8220720" y="1048640"/>
                  <a:ext cx="768960" cy="64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3AE608DC-14A3-D48E-98A8-3860F7DABB2C}"/>
                    </a:ext>
                  </a:extLst>
                </p14:cNvPr>
                <p14:cNvContentPartPr/>
                <p14:nvPr/>
              </p14:nvContentPartPr>
              <p14:xfrm>
                <a:off x="9017040" y="977360"/>
                <a:ext cx="156600" cy="42480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3AE608DC-14A3-D48E-98A8-3860F7DABB2C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8999400" y="959360"/>
                  <a:ext cx="192240" cy="46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9DD184D6-795B-CCD6-1900-FF6C73E9DA92}"/>
                    </a:ext>
                  </a:extLst>
                </p14:cNvPr>
                <p14:cNvContentPartPr/>
                <p14:nvPr/>
              </p14:nvContentPartPr>
              <p14:xfrm>
                <a:off x="9139080" y="975920"/>
                <a:ext cx="190440" cy="39924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9DD184D6-795B-CCD6-1900-FF6C73E9DA92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9121440" y="957920"/>
                  <a:ext cx="226080" cy="43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D86C5C09-4ACD-BC98-635E-D7EA6F00819C}"/>
                    </a:ext>
                  </a:extLst>
                </p14:cNvPr>
                <p14:cNvContentPartPr/>
                <p14:nvPr/>
              </p14:nvContentPartPr>
              <p14:xfrm>
                <a:off x="9082560" y="1178960"/>
                <a:ext cx="234720" cy="5472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D86C5C09-4ACD-BC98-635E-D7EA6F00819C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9064560" y="1160960"/>
                  <a:ext cx="27036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9CD4A77E-A8A6-249E-DBDA-006B549F524E}"/>
                    </a:ext>
                  </a:extLst>
                </p14:cNvPr>
                <p14:cNvContentPartPr/>
                <p14:nvPr/>
              </p14:nvContentPartPr>
              <p14:xfrm>
                <a:off x="9419520" y="1081040"/>
                <a:ext cx="563040" cy="26172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9CD4A77E-A8A6-249E-DBDA-006B549F524E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9401520" y="1063400"/>
                  <a:ext cx="598680" cy="297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4C0495EF-3521-FDEB-4D69-CA2AD9F5F4EB}"/>
              </a:ext>
            </a:extLst>
          </p:cNvPr>
          <p:cNvGrpSpPr/>
          <p:nvPr/>
        </p:nvGrpSpPr>
        <p:grpSpPr>
          <a:xfrm>
            <a:off x="1496640" y="3421400"/>
            <a:ext cx="1550160" cy="843480"/>
            <a:chOff x="1496640" y="3421400"/>
            <a:chExt cx="1550160" cy="843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5B8C8D88-EBE4-41FC-A48B-D12A50B56DB9}"/>
                    </a:ext>
                  </a:extLst>
                </p14:cNvPr>
                <p14:cNvContentPartPr/>
                <p14:nvPr/>
              </p14:nvContentPartPr>
              <p14:xfrm>
                <a:off x="1496640" y="3471440"/>
                <a:ext cx="603360" cy="42120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5B8C8D88-EBE4-41FC-A48B-D12A50B56DB9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479000" y="3453800"/>
                  <a:ext cx="639000" cy="45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03E4461D-1B49-508B-F0E4-C9AE22DE5C68}"/>
                    </a:ext>
                  </a:extLst>
                </p14:cNvPr>
                <p14:cNvContentPartPr/>
                <p14:nvPr/>
              </p14:nvContentPartPr>
              <p14:xfrm>
                <a:off x="2236440" y="3421400"/>
                <a:ext cx="263880" cy="84348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03E4461D-1B49-508B-F0E4-C9AE22DE5C68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218800" y="3403400"/>
                  <a:ext cx="299520" cy="87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3C3691A7-9FC1-35AE-6882-590B9EBA151C}"/>
                    </a:ext>
                  </a:extLst>
                </p14:cNvPr>
                <p14:cNvContentPartPr/>
                <p14:nvPr/>
              </p14:nvContentPartPr>
              <p14:xfrm>
                <a:off x="2649000" y="3553160"/>
                <a:ext cx="397800" cy="26064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3C3691A7-9FC1-35AE-6882-590B9EBA151C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631000" y="3535520"/>
                  <a:ext cx="433440" cy="29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C319F5C1-BC94-1187-96D9-0FEF498BEBFE}"/>
              </a:ext>
            </a:extLst>
          </p:cNvPr>
          <p:cNvGrpSpPr/>
          <p:nvPr/>
        </p:nvGrpSpPr>
        <p:grpSpPr>
          <a:xfrm>
            <a:off x="3475560" y="3388280"/>
            <a:ext cx="1167480" cy="784080"/>
            <a:chOff x="3475560" y="3388280"/>
            <a:chExt cx="1167480" cy="784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10BDC6BC-AE7D-22BD-CAAD-1C8ED3E143EE}"/>
                    </a:ext>
                  </a:extLst>
                </p14:cNvPr>
                <p14:cNvContentPartPr/>
                <p14:nvPr/>
              </p14:nvContentPartPr>
              <p14:xfrm>
                <a:off x="3475560" y="3452000"/>
                <a:ext cx="334440" cy="72036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10BDC6BC-AE7D-22BD-CAAD-1C8ED3E143EE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457560" y="3434000"/>
                  <a:ext cx="370080" cy="75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B36242E2-422A-9EF6-A191-371B44AEF129}"/>
                    </a:ext>
                  </a:extLst>
                </p14:cNvPr>
                <p14:cNvContentPartPr/>
                <p14:nvPr/>
              </p14:nvContentPartPr>
              <p14:xfrm>
                <a:off x="4045440" y="3388280"/>
                <a:ext cx="551520" cy="12636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B36242E2-422A-9EF6-A191-371B44AEF129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027800" y="3370640"/>
                  <a:ext cx="58716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DEF91F88-6A6D-7397-8D05-6ADD608FE19B}"/>
                    </a:ext>
                  </a:extLst>
                </p14:cNvPr>
                <p14:cNvContentPartPr/>
                <p14:nvPr/>
              </p14:nvContentPartPr>
              <p14:xfrm>
                <a:off x="4164600" y="3456680"/>
                <a:ext cx="32040" cy="42408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DEF91F88-6A6D-7397-8D05-6ADD608FE19B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146960" y="3438680"/>
                  <a:ext cx="67680" cy="45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B0608975-F02B-A6E4-A955-936D6796AF17}"/>
                    </a:ext>
                  </a:extLst>
                </p14:cNvPr>
                <p14:cNvContentPartPr/>
                <p14:nvPr/>
              </p14:nvContentPartPr>
              <p14:xfrm>
                <a:off x="4330200" y="3484040"/>
                <a:ext cx="46800" cy="41724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B0608975-F02B-A6E4-A955-936D6796AF17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312560" y="3466400"/>
                  <a:ext cx="82440" cy="45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68D34F41-FD4B-2D58-31FD-6FDCC6698E87}"/>
                    </a:ext>
                  </a:extLst>
                </p14:cNvPr>
                <p14:cNvContentPartPr/>
                <p14:nvPr/>
              </p14:nvContentPartPr>
              <p14:xfrm>
                <a:off x="4053360" y="3805160"/>
                <a:ext cx="589680" cy="18108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68D34F41-FD4B-2D58-31FD-6FDCC6698E87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035360" y="3787520"/>
                  <a:ext cx="625320" cy="21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9E56D86-5FB6-8EB9-4531-7A32422F20DF}"/>
              </a:ext>
            </a:extLst>
          </p:cNvPr>
          <p:cNvGrpSpPr/>
          <p:nvPr/>
        </p:nvGrpSpPr>
        <p:grpSpPr>
          <a:xfrm>
            <a:off x="6375720" y="3216200"/>
            <a:ext cx="992160" cy="556200"/>
            <a:chOff x="6375720" y="3216200"/>
            <a:chExt cx="992160" cy="556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3C9B54FE-A5D4-4A11-F162-D4D86B478E32}"/>
                    </a:ext>
                  </a:extLst>
                </p14:cNvPr>
                <p14:cNvContentPartPr/>
                <p14:nvPr/>
              </p14:nvContentPartPr>
              <p14:xfrm>
                <a:off x="6375720" y="3216200"/>
                <a:ext cx="732600" cy="55620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3C9B54FE-A5D4-4A11-F162-D4D86B478E32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357720" y="3198560"/>
                  <a:ext cx="768240" cy="59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3DDCAA35-D0C6-93A0-3FFB-B5E7C2AF02A1}"/>
                    </a:ext>
                  </a:extLst>
                </p14:cNvPr>
                <p14:cNvContentPartPr/>
                <p14:nvPr/>
              </p14:nvContentPartPr>
              <p14:xfrm>
                <a:off x="7120200" y="3530480"/>
                <a:ext cx="247680" cy="15552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3DDCAA35-D0C6-93A0-3FFB-B5E7C2AF02A1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102560" y="3512480"/>
                  <a:ext cx="283320" cy="191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6673F172-714E-0141-14B8-26AB2B83E9FA}"/>
              </a:ext>
            </a:extLst>
          </p:cNvPr>
          <p:cNvGrpSpPr/>
          <p:nvPr/>
        </p:nvGrpSpPr>
        <p:grpSpPr>
          <a:xfrm>
            <a:off x="7817160" y="3148160"/>
            <a:ext cx="1932120" cy="700560"/>
            <a:chOff x="7817160" y="3148160"/>
            <a:chExt cx="1932120" cy="700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228C3591-B5C2-8548-55AB-67DAD1C441B9}"/>
                    </a:ext>
                  </a:extLst>
                </p14:cNvPr>
                <p14:cNvContentPartPr/>
                <p14:nvPr/>
              </p14:nvContentPartPr>
              <p14:xfrm>
                <a:off x="7817160" y="3275600"/>
                <a:ext cx="821160" cy="57312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228C3591-B5C2-8548-55AB-67DAD1C441B9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799520" y="3257960"/>
                  <a:ext cx="856800" cy="60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E21FB610-3D51-043D-5DC5-B974D096AE79}"/>
                    </a:ext>
                  </a:extLst>
                </p14:cNvPr>
                <p14:cNvContentPartPr/>
                <p14:nvPr/>
              </p14:nvContentPartPr>
              <p14:xfrm>
                <a:off x="8858640" y="3198920"/>
                <a:ext cx="102240" cy="51336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E21FB610-3D51-043D-5DC5-B974D096AE79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8841000" y="3181280"/>
                  <a:ext cx="137880" cy="54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CA9C31E9-39BD-7072-C119-72690A807C86}"/>
                    </a:ext>
                  </a:extLst>
                </p14:cNvPr>
                <p14:cNvContentPartPr/>
                <p14:nvPr/>
              </p14:nvContentPartPr>
              <p14:xfrm>
                <a:off x="8857560" y="3148160"/>
                <a:ext cx="303840" cy="42804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CA9C31E9-39BD-7072-C119-72690A807C86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8839920" y="3130520"/>
                  <a:ext cx="339480" cy="46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391B7F12-D159-5E48-195E-55D9768C002F}"/>
                    </a:ext>
                  </a:extLst>
                </p14:cNvPr>
                <p14:cNvContentPartPr/>
                <p14:nvPr/>
              </p14:nvContentPartPr>
              <p14:xfrm>
                <a:off x="9304320" y="3255080"/>
                <a:ext cx="444960" cy="27540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391B7F12-D159-5E48-195E-55D9768C002F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9286320" y="3237440"/>
                  <a:ext cx="480600" cy="311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5D2509A2-D658-9A29-48B6-8D88CDC95CFA}"/>
              </a:ext>
            </a:extLst>
          </p:cNvPr>
          <p:cNvGrpSpPr/>
          <p:nvPr/>
        </p:nvGrpSpPr>
        <p:grpSpPr>
          <a:xfrm>
            <a:off x="10955280" y="1786640"/>
            <a:ext cx="548280" cy="596520"/>
            <a:chOff x="10955280" y="1786640"/>
            <a:chExt cx="548280" cy="596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0A05FD43-0193-BDC1-B1A6-6D9E6C6CD5A0}"/>
                    </a:ext>
                  </a:extLst>
                </p14:cNvPr>
                <p14:cNvContentPartPr/>
                <p14:nvPr/>
              </p14:nvContentPartPr>
              <p14:xfrm>
                <a:off x="10974720" y="1875560"/>
                <a:ext cx="528840" cy="42228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0A05FD43-0193-BDC1-B1A6-6D9E6C6CD5A0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0956720" y="1857560"/>
                  <a:ext cx="564480" cy="45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FD52F092-4607-D279-AFE2-A69EF6FC0146}"/>
                    </a:ext>
                  </a:extLst>
                </p14:cNvPr>
                <p14:cNvContentPartPr/>
                <p14:nvPr/>
              </p14:nvContentPartPr>
              <p14:xfrm>
                <a:off x="11264520" y="2351120"/>
                <a:ext cx="210600" cy="3204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FD52F092-4607-D279-AFE2-A69EF6FC0146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1246520" y="2333480"/>
                  <a:ext cx="24624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8F4273D7-9518-B3C5-B99B-BC347868CF34}"/>
                    </a:ext>
                  </a:extLst>
                </p14:cNvPr>
                <p14:cNvContentPartPr/>
                <p14:nvPr/>
              </p14:nvContentPartPr>
              <p14:xfrm>
                <a:off x="10955280" y="1786640"/>
                <a:ext cx="44640" cy="1692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8F4273D7-9518-B3C5-B99B-BC347868CF34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0937640" y="1768640"/>
                  <a:ext cx="80280" cy="52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A6E72CA8-2448-CA1B-DFB0-343F95F26A9E}"/>
              </a:ext>
            </a:extLst>
          </p:cNvPr>
          <p:cNvGrpSpPr/>
          <p:nvPr/>
        </p:nvGrpSpPr>
        <p:grpSpPr>
          <a:xfrm>
            <a:off x="8789880" y="1920920"/>
            <a:ext cx="927720" cy="360720"/>
            <a:chOff x="8789880" y="1920920"/>
            <a:chExt cx="927720" cy="360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492F357B-A190-BAB4-B2AD-3887D9FB48A7}"/>
                    </a:ext>
                  </a:extLst>
                </p14:cNvPr>
                <p14:cNvContentPartPr/>
                <p14:nvPr/>
              </p14:nvContentPartPr>
              <p14:xfrm>
                <a:off x="8789880" y="1920920"/>
                <a:ext cx="266400" cy="35568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492F357B-A190-BAB4-B2AD-3887D9FB48A7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8771880" y="1902920"/>
                  <a:ext cx="302040" cy="39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68D180A7-4153-D6F9-C33D-C7755084E1D1}"/>
                    </a:ext>
                  </a:extLst>
                </p14:cNvPr>
                <p14:cNvContentPartPr/>
                <p14:nvPr/>
              </p14:nvContentPartPr>
              <p14:xfrm>
                <a:off x="9192720" y="2204240"/>
                <a:ext cx="100080" cy="5004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68D180A7-4153-D6F9-C33D-C7755084E1D1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9175080" y="2186240"/>
                  <a:ext cx="13572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E5D84542-72A9-5FE4-A783-03C6B56683EB}"/>
                    </a:ext>
                  </a:extLst>
                </p14:cNvPr>
                <p14:cNvContentPartPr/>
                <p14:nvPr/>
              </p14:nvContentPartPr>
              <p14:xfrm>
                <a:off x="9392520" y="2189840"/>
                <a:ext cx="101880" cy="9180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E5D84542-72A9-5FE4-A783-03C6B56683EB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9374520" y="2171840"/>
                  <a:ext cx="13752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13EB8804-B2D5-07DD-A172-0575813ACC25}"/>
                    </a:ext>
                  </a:extLst>
                </p14:cNvPr>
                <p14:cNvContentPartPr/>
                <p14:nvPr/>
              </p14:nvContentPartPr>
              <p14:xfrm>
                <a:off x="9558120" y="2213240"/>
                <a:ext cx="159480" cy="6840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13EB8804-B2D5-07DD-A172-0575813ACC25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9540480" y="2195600"/>
                  <a:ext cx="195120" cy="104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03D15B61-4565-F0EA-29F9-F6A8AF1ACC3F}"/>
              </a:ext>
            </a:extLst>
          </p:cNvPr>
          <p:cNvGrpSpPr/>
          <p:nvPr/>
        </p:nvGrpSpPr>
        <p:grpSpPr>
          <a:xfrm>
            <a:off x="4843200" y="1852160"/>
            <a:ext cx="3623400" cy="728280"/>
            <a:chOff x="4843200" y="1852160"/>
            <a:chExt cx="3623400" cy="728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51D8675E-74F3-1067-7087-4ABC35CD190A}"/>
                    </a:ext>
                  </a:extLst>
                </p14:cNvPr>
                <p14:cNvContentPartPr/>
                <p14:nvPr/>
              </p14:nvContentPartPr>
              <p14:xfrm>
                <a:off x="7614840" y="1893200"/>
                <a:ext cx="851760" cy="46512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51D8675E-74F3-1067-7087-4ABC35CD190A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7596840" y="1875560"/>
                  <a:ext cx="887400" cy="50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242D978B-D3FB-B35C-3F58-CA4761A0367B}"/>
                    </a:ext>
                  </a:extLst>
                </p14:cNvPr>
                <p14:cNvContentPartPr/>
                <p14:nvPr/>
              </p14:nvContentPartPr>
              <p14:xfrm>
                <a:off x="8034240" y="2375960"/>
                <a:ext cx="173160" cy="2520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242D978B-D3FB-B35C-3F58-CA4761A0367B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8016240" y="2358320"/>
                  <a:ext cx="20880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06B6CEB4-10BA-BA02-3D84-4C6567CBBFFD}"/>
                    </a:ext>
                  </a:extLst>
                </p14:cNvPr>
                <p14:cNvContentPartPr/>
                <p14:nvPr/>
              </p14:nvContentPartPr>
              <p14:xfrm>
                <a:off x="7937400" y="2450120"/>
                <a:ext cx="173160" cy="5904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06B6CEB4-10BA-BA02-3D84-4C6567CBBFFD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7919400" y="2432120"/>
                  <a:ext cx="20880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7A7C6148-E2F5-5E0D-53D0-A5FCF6A92918}"/>
                    </a:ext>
                  </a:extLst>
                </p14:cNvPr>
                <p14:cNvContentPartPr/>
                <p14:nvPr/>
              </p14:nvContentPartPr>
              <p14:xfrm>
                <a:off x="7181760" y="1924520"/>
                <a:ext cx="318960" cy="42516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7A7C6148-E2F5-5E0D-53D0-A5FCF6A92918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7164120" y="1906880"/>
                  <a:ext cx="354600" cy="46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371B0409-15B7-2FD6-77EE-662D5ACE5B62}"/>
                    </a:ext>
                  </a:extLst>
                </p14:cNvPr>
                <p14:cNvContentPartPr/>
                <p14:nvPr/>
              </p14:nvContentPartPr>
              <p14:xfrm>
                <a:off x="7375800" y="2096240"/>
                <a:ext cx="10800" cy="1656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371B0409-15B7-2FD6-77EE-662D5ACE5B62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357800" y="2078600"/>
                  <a:ext cx="4644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72AE4A1D-F310-EC51-A364-B07650BC1BBB}"/>
                    </a:ext>
                  </a:extLst>
                </p14:cNvPr>
                <p14:cNvContentPartPr/>
                <p14:nvPr/>
              </p14:nvContentPartPr>
              <p14:xfrm>
                <a:off x="6457440" y="1878080"/>
                <a:ext cx="596880" cy="53856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72AE4A1D-F310-EC51-A364-B07650BC1BBB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439800" y="1860440"/>
                  <a:ext cx="632520" cy="57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15DD0368-7511-AC0E-4226-24A08D2C00F0}"/>
                    </a:ext>
                  </a:extLst>
                </p14:cNvPr>
                <p14:cNvContentPartPr/>
                <p14:nvPr/>
              </p14:nvContentPartPr>
              <p14:xfrm>
                <a:off x="6052080" y="2107040"/>
                <a:ext cx="213840" cy="23904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15DD0368-7511-AC0E-4226-24A08D2C00F0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6034080" y="2089400"/>
                  <a:ext cx="24948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F3BA4C6D-461E-0866-F11F-BAAAC2DA6B8D}"/>
                    </a:ext>
                  </a:extLst>
                </p14:cNvPr>
                <p14:cNvContentPartPr/>
                <p14:nvPr/>
              </p14:nvContentPartPr>
              <p14:xfrm>
                <a:off x="5871360" y="2253920"/>
                <a:ext cx="163440" cy="12924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F3BA4C6D-461E-0866-F11F-BAAAC2DA6B8D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5853720" y="2236280"/>
                  <a:ext cx="19908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BCAE480F-A481-0314-1476-EF73E143173B}"/>
                    </a:ext>
                  </a:extLst>
                </p14:cNvPr>
                <p14:cNvContentPartPr/>
                <p14:nvPr/>
              </p14:nvContentPartPr>
              <p14:xfrm>
                <a:off x="5711160" y="1990400"/>
                <a:ext cx="81000" cy="25128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BCAE480F-A481-0314-1476-EF73E143173B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5693160" y="1972760"/>
                  <a:ext cx="11664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E032FA83-54CA-67A6-7570-AABA744DC41D}"/>
                    </a:ext>
                  </a:extLst>
                </p14:cNvPr>
                <p14:cNvContentPartPr/>
                <p14:nvPr/>
              </p14:nvContentPartPr>
              <p14:xfrm>
                <a:off x="5784240" y="1937480"/>
                <a:ext cx="109080" cy="12780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E032FA83-54CA-67A6-7570-AABA744DC41D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5766240" y="1919840"/>
                  <a:ext cx="14472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6B450F9A-DC08-04A9-4EAA-F0E7CFE97B04}"/>
                    </a:ext>
                  </a:extLst>
                </p14:cNvPr>
                <p14:cNvContentPartPr/>
                <p14:nvPr/>
              </p14:nvContentPartPr>
              <p14:xfrm>
                <a:off x="5298240" y="2140160"/>
                <a:ext cx="242280" cy="16920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6B450F9A-DC08-04A9-4EAA-F0E7CFE97B04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5280600" y="2122160"/>
                  <a:ext cx="27792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4EF5C649-70BE-D5F0-942A-0F4C099D7BF1}"/>
                    </a:ext>
                  </a:extLst>
                </p14:cNvPr>
                <p14:cNvContentPartPr/>
                <p14:nvPr/>
              </p14:nvContentPartPr>
              <p14:xfrm>
                <a:off x="5467440" y="1852160"/>
                <a:ext cx="11880" cy="2628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4EF5C649-70BE-D5F0-942A-0F4C099D7BF1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5449440" y="1834520"/>
                  <a:ext cx="4752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EFA13F2A-7E66-A124-8C4B-FEB953F851DE}"/>
                    </a:ext>
                  </a:extLst>
                </p14:cNvPr>
                <p14:cNvContentPartPr/>
                <p14:nvPr/>
              </p14:nvContentPartPr>
              <p14:xfrm>
                <a:off x="5394360" y="2499800"/>
                <a:ext cx="287280" cy="8064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EFA13F2A-7E66-A124-8C4B-FEB953F851DE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5376360" y="2481800"/>
                  <a:ext cx="32292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921EFEC4-F58B-1C8F-F253-0680C4428964}"/>
                    </a:ext>
                  </a:extLst>
                </p14:cNvPr>
                <p14:cNvContentPartPr/>
                <p14:nvPr/>
              </p14:nvContentPartPr>
              <p14:xfrm>
                <a:off x="4843200" y="2266520"/>
                <a:ext cx="197640" cy="4032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921EFEC4-F58B-1C8F-F253-0680C4428964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825560" y="2248520"/>
                  <a:ext cx="233280" cy="75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FB8FE6D7-6066-D9DC-291C-966115C6B668}"/>
              </a:ext>
            </a:extLst>
          </p:cNvPr>
          <p:cNvGrpSpPr/>
          <p:nvPr/>
        </p:nvGrpSpPr>
        <p:grpSpPr>
          <a:xfrm>
            <a:off x="978600" y="2052680"/>
            <a:ext cx="3111480" cy="526680"/>
            <a:chOff x="978600" y="2052680"/>
            <a:chExt cx="3111480" cy="526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9A87BA38-4C79-C4BC-0E32-ED565EA5B7AD}"/>
                    </a:ext>
                  </a:extLst>
                </p14:cNvPr>
                <p14:cNvContentPartPr/>
                <p14:nvPr/>
              </p14:nvContentPartPr>
              <p14:xfrm>
                <a:off x="3942840" y="2114240"/>
                <a:ext cx="147240" cy="29520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9A87BA38-4C79-C4BC-0E32-ED565EA5B7AD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3925200" y="2096240"/>
                  <a:ext cx="182880" cy="33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5205BDD4-1B7F-DDD3-A12C-FC2CD7F5D5FF}"/>
                    </a:ext>
                  </a:extLst>
                </p14:cNvPr>
                <p14:cNvContentPartPr/>
                <p14:nvPr/>
              </p14:nvContentPartPr>
              <p14:xfrm>
                <a:off x="3043560" y="2122160"/>
                <a:ext cx="795600" cy="29700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5205BDD4-1B7F-DDD3-A12C-FC2CD7F5D5FF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3025560" y="2104520"/>
                  <a:ext cx="831240" cy="33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2ABD1B93-66D9-1791-1255-305A1129ADC0}"/>
                    </a:ext>
                  </a:extLst>
                </p14:cNvPr>
                <p14:cNvContentPartPr/>
                <p14:nvPr/>
              </p14:nvContentPartPr>
              <p14:xfrm>
                <a:off x="3231480" y="2510600"/>
                <a:ext cx="204840" cy="3420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2ABD1B93-66D9-1791-1255-305A1129ADC0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3213840" y="2492600"/>
                  <a:ext cx="24048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F4BB7A2E-227E-5C64-C165-93FB03D5CC3F}"/>
                    </a:ext>
                  </a:extLst>
                </p14:cNvPr>
                <p14:cNvContentPartPr/>
                <p14:nvPr/>
              </p14:nvContentPartPr>
              <p14:xfrm>
                <a:off x="3051120" y="2472080"/>
                <a:ext cx="117360" cy="3312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F4BB7A2E-227E-5C64-C165-93FB03D5CC3F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3033120" y="2454440"/>
                  <a:ext cx="15300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1C06567B-B272-15D3-6363-71335D885295}"/>
                    </a:ext>
                  </a:extLst>
                </p14:cNvPr>
                <p14:cNvContentPartPr/>
                <p14:nvPr/>
              </p14:nvContentPartPr>
              <p14:xfrm>
                <a:off x="2692200" y="2330600"/>
                <a:ext cx="288360" cy="21744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1C06567B-B272-15D3-6363-71335D885295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2674200" y="2312960"/>
                  <a:ext cx="32400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477E06EE-6849-6A63-1108-9A4721E40EAB}"/>
                    </a:ext>
                  </a:extLst>
                </p14:cNvPr>
                <p14:cNvContentPartPr/>
                <p14:nvPr/>
              </p14:nvContentPartPr>
              <p14:xfrm>
                <a:off x="2485560" y="2231960"/>
                <a:ext cx="216000" cy="25416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477E06EE-6849-6A63-1108-9A4721E40EAB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2467920" y="2213960"/>
                  <a:ext cx="25164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F11E63A0-B235-208D-8DE2-8851EDF02748}"/>
                    </a:ext>
                  </a:extLst>
                </p14:cNvPr>
                <p14:cNvContentPartPr/>
                <p14:nvPr/>
              </p14:nvContentPartPr>
              <p14:xfrm>
                <a:off x="1898400" y="2052680"/>
                <a:ext cx="484920" cy="48348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F11E63A0-B235-208D-8DE2-8851EDF02748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880760" y="2034680"/>
                  <a:ext cx="520560" cy="51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4CF3C212-6B1D-D19B-2AEF-0944E3C727FC}"/>
                    </a:ext>
                  </a:extLst>
                </p14:cNvPr>
                <p14:cNvContentPartPr/>
                <p14:nvPr/>
              </p14:nvContentPartPr>
              <p14:xfrm>
                <a:off x="1561080" y="2243120"/>
                <a:ext cx="129960" cy="20340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4CF3C212-6B1D-D19B-2AEF-0944E3C727FC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543440" y="2225480"/>
                  <a:ext cx="16560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C320A09F-6D62-0EE4-F513-A4BC8B0DB5B4}"/>
                    </a:ext>
                  </a:extLst>
                </p14:cNvPr>
                <p14:cNvContentPartPr/>
                <p14:nvPr/>
              </p14:nvContentPartPr>
              <p14:xfrm>
                <a:off x="1444080" y="2337800"/>
                <a:ext cx="87840" cy="13752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C320A09F-6D62-0EE4-F513-A4BC8B0DB5B4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426440" y="2319800"/>
                  <a:ext cx="12348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0E4584D0-289D-C8D1-E751-667AD5D4A849}"/>
                    </a:ext>
                  </a:extLst>
                </p14:cNvPr>
                <p14:cNvContentPartPr/>
                <p14:nvPr/>
              </p14:nvContentPartPr>
              <p14:xfrm>
                <a:off x="1300800" y="2105240"/>
                <a:ext cx="89640" cy="28872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0E4584D0-289D-C8D1-E751-667AD5D4A849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282800" y="2087240"/>
                  <a:ext cx="125280" cy="32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62356E6F-9051-1AC5-C054-A40CC5839BDC}"/>
                    </a:ext>
                  </a:extLst>
                </p14:cNvPr>
                <p14:cNvContentPartPr/>
                <p14:nvPr/>
              </p14:nvContentPartPr>
              <p14:xfrm>
                <a:off x="1400160" y="2097320"/>
                <a:ext cx="61920" cy="10440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62356E6F-9051-1AC5-C054-A40CC5839BDC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382160" y="2079680"/>
                  <a:ext cx="9756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D1DC231B-5188-ABF6-C81C-34CD4946AAEA}"/>
                    </a:ext>
                  </a:extLst>
                </p14:cNvPr>
                <p14:cNvContentPartPr/>
                <p14:nvPr/>
              </p14:nvContentPartPr>
              <p14:xfrm>
                <a:off x="978600" y="2304680"/>
                <a:ext cx="168480" cy="14580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D1DC231B-5188-ABF6-C81C-34CD4946AAEA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960600" y="2287040"/>
                  <a:ext cx="20412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79CA5AB2-FDAB-D6A4-75EB-EBA0A018168F}"/>
                    </a:ext>
                  </a:extLst>
                </p14:cNvPr>
                <p14:cNvContentPartPr/>
                <p14:nvPr/>
              </p14:nvContentPartPr>
              <p14:xfrm>
                <a:off x="1078320" y="2103440"/>
                <a:ext cx="3240" cy="1368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79CA5AB2-FDAB-D6A4-75EB-EBA0A018168F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060680" y="2085440"/>
                  <a:ext cx="3888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669768CA-B4EE-B1B4-B0BD-E7C49B3FCB24}"/>
                    </a:ext>
                  </a:extLst>
                </p14:cNvPr>
                <p14:cNvContentPartPr/>
                <p14:nvPr/>
              </p14:nvContentPartPr>
              <p14:xfrm>
                <a:off x="1049520" y="2531120"/>
                <a:ext cx="160560" cy="4824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669768CA-B4EE-B1B4-B0BD-E7C49B3FCB24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031880" y="2513120"/>
                  <a:ext cx="196200" cy="83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DB495C15-F2DC-408C-8F69-06E56A740C76}"/>
              </a:ext>
            </a:extLst>
          </p:cNvPr>
          <p:cNvGrpSpPr/>
          <p:nvPr/>
        </p:nvGrpSpPr>
        <p:grpSpPr>
          <a:xfrm>
            <a:off x="2165160" y="5636120"/>
            <a:ext cx="2588400" cy="684720"/>
            <a:chOff x="2165160" y="5636120"/>
            <a:chExt cx="2588400" cy="684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FA8999CD-8D91-22D2-A725-313732096E0E}"/>
                    </a:ext>
                  </a:extLst>
                </p14:cNvPr>
                <p14:cNvContentPartPr/>
                <p14:nvPr/>
              </p14:nvContentPartPr>
              <p14:xfrm>
                <a:off x="2165160" y="5636120"/>
                <a:ext cx="417240" cy="47592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FA8999CD-8D91-22D2-A725-313732096E0E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2147160" y="5618120"/>
                  <a:ext cx="452880" cy="51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37907D7A-E858-EB1B-3018-48FE09420465}"/>
                    </a:ext>
                  </a:extLst>
                </p14:cNvPr>
                <p14:cNvContentPartPr/>
                <p14:nvPr/>
              </p14:nvContentPartPr>
              <p14:xfrm>
                <a:off x="2685720" y="5800640"/>
                <a:ext cx="365760" cy="52020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37907D7A-E858-EB1B-3018-48FE09420465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2667720" y="5783000"/>
                  <a:ext cx="401400" cy="55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75E49BA7-41E7-026C-28E1-BDAF5483C654}"/>
                    </a:ext>
                  </a:extLst>
                </p14:cNvPr>
                <p14:cNvContentPartPr/>
                <p14:nvPr/>
              </p14:nvContentPartPr>
              <p14:xfrm>
                <a:off x="3131760" y="5840600"/>
                <a:ext cx="128880" cy="22932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75E49BA7-41E7-026C-28E1-BDAF5483C654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3113760" y="5822600"/>
                  <a:ext cx="16452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281CD149-3E76-2B1B-5650-4549AABC3405}"/>
                    </a:ext>
                  </a:extLst>
                </p14:cNvPr>
                <p14:cNvContentPartPr/>
                <p14:nvPr/>
              </p14:nvContentPartPr>
              <p14:xfrm>
                <a:off x="3131760" y="5666000"/>
                <a:ext cx="53280" cy="3168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281CD149-3E76-2B1B-5650-4549AABC3405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3113760" y="5648360"/>
                  <a:ext cx="8892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3E7885D2-0BE7-A106-DDE8-84879B3BB903}"/>
                    </a:ext>
                  </a:extLst>
                </p14:cNvPr>
                <p14:cNvContentPartPr/>
                <p14:nvPr/>
              </p14:nvContentPartPr>
              <p14:xfrm>
                <a:off x="3331200" y="5691920"/>
                <a:ext cx="380520" cy="62280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3E7885D2-0BE7-A106-DDE8-84879B3BB903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3313560" y="5674280"/>
                  <a:ext cx="416160" cy="65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97BA704F-B75C-161E-89D2-A3852210CB4E}"/>
                    </a:ext>
                  </a:extLst>
                </p14:cNvPr>
                <p14:cNvContentPartPr/>
                <p14:nvPr/>
              </p14:nvContentPartPr>
              <p14:xfrm>
                <a:off x="3938160" y="5638640"/>
                <a:ext cx="83880" cy="44352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97BA704F-B75C-161E-89D2-A3852210CB4E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3920160" y="5620640"/>
                  <a:ext cx="119520" cy="47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F3E4461A-A505-D9CA-CEC4-8EF713D8F3F7}"/>
                    </a:ext>
                  </a:extLst>
                </p14:cNvPr>
                <p14:cNvContentPartPr/>
                <p14:nvPr/>
              </p14:nvContentPartPr>
              <p14:xfrm>
                <a:off x="4143360" y="5680400"/>
                <a:ext cx="80640" cy="35640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F3E4461A-A505-D9CA-CEC4-8EF713D8F3F7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4125720" y="5662400"/>
                  <a:ext cx="116280" cy="39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EB9D582C-9D58-46E1-E565-97B7D0B0EF64}"/>
                    </a:ext>
                  </a:extLst>
                </p14:cNvPr>
                <p14:cNvContentPartPr/>
                <p14:nvPr/>
              </p14:nvContentPartPr>
              <p14:xfrm>
                <a:off x="3991800" y="5757800"/>
                <a:ext cx="231840" cy="7848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EB9D582C-9D58-46E1-E565-97B7D0B0EF64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3974160" y="5740160"/>
                  <a:ext cx="26748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89B55E0B-9430-9C2D-CBF5-D036DCD1C849}"/>
                    </a:ext>
                  </a:extLst>
                </p14:cNvPr>
                <p14:cNvContentPartPr/>
                <p14:nvPr/>
              </p14:nvContentPartPr>
              <p14:xfrm>
                <a:off x="4352880" y="5636120"/>
                <a:ext cx="400680" cy="28008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89B55E0B-9430-9C2D-CBF5-D036DCD1C849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4334880" y="5618120"/>
                  <a:ext cx="436320" cy="315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912060F3-5FA6-2C71-CA5E-431C5A4651F6}"/>
              </a:ext>
            </a:extLst>
          </p:cNvPr>
          <p:cNvGrpSpPr/>
          <p:nvPr/>
        </p:nvGrpSpPr>
        <p:grpSpPr>
          <a:xfrm>
            <a:off x="5605680" y="5745560"/>
            <a:ext cx="1119600" cy="225000"/>
            <a:chOff x="5605680" y="5745560"/>
            <a:chExt cx="1119600" cy="225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A3D73F2C-C76B-96C3-5C52-2536675B7BCB}"/>
                    </a:ext>
                  </a:extLst>
                </p14:cNvPr>
                <p14:cNvContentPartPr/>
                <p14:nvPr/>
              </p14:nvContentPartPr>
              <p14:xfrm>
                <a:off x="5605680" y="5772920"/>
                <a:ext cx="1119600" cy="11844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A3D73F2C-C76B-96C3-5C52-2536675B7BCB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5587680" y="5755280"/>
                  <a:ext cx="115524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D1DD29FD-C15C-EB6D-B82F-E854B788B32A}"/>
                    </a:ext>
                  </a:extLst>
                </p14:cNvPr>
                <p14:cNvContentPartPr/>
                <p14:nvPr/>
              </p14:nvContentPartPr>
              <p14:xfrm>
                <a:off x="6473640" y="5745560"/>
                <a:ext cx="222840" cy="22500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D1DD29FD-C15C-EB6D-B82F-E854B788B32A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6455640" y="5727560"/>
                  <a:ext cx="258480" cy="260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FB92288D-F632-74C9-ED75-29F70303D978}"/>
              </a:ext>
            </a:extLst>
          </p:cNvPr>
          <p:cNvGrpSpPr/>
          <p:nvPr/>
        </p:nvGrpSpPr>
        <p:grpSpPr>
          <a:xfrm>
            <a:off x="7836960" y="5202680"/>
            <a:ext cx="2944800" cy="643680"/>
            <a:chOff x="7836960" y="5202680"/>
            <a:chExt cx="2944800" cy="643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FCA4030E-B4BE-E8C9-F64D-DD1C75A867B8}"/>
                    </a:ext>
                  </a:extLst>
                </p14:cNvPr>
                <p14:cNvContentPartPr/>
                <p14:nvPr/>
              </p14:nvContentPartPr>
              <p14:xfrm>
                <a:off x="10564320" y="5280440"/>
                <a:ext cx="217440" cy="40536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FCA4030E-B4BE-E8C9-F64D-DD1C75A867B8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0546680" y="5262800"/>
                  <a:ext cx="253080" cy="44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DC69E42D-B5D8-7601-66EF-129EDDE4371D}"/>
                    </a:ext>
                  </a:extLst>
                </p14:cNvPr>
                <p14:cNvContentPartPr/>
                <p14:nvPr/>
              </p14:nvContentPartPr>
              <p14:xfrm>
                <a:off x="9731280" y="5317880"/>
                <a:ext cx="636840" cy="32508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DC69E42D-B5D8-7601-66EF-129EDDE4371D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9713640" y="5299880"/>
                  <a:ext cx="672480" cy="36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1A8768E8-6294-9DA2-0236-02ED0957F685}"/>
                    </a:ext>
                  </a:extLst>
                </p14:cNvPr>
                <p14:cNvContentPartPr/>
                <p14:nvPr/>
              </p14:nvContentPartPr>
              <p14:xfrm>
                <a:off x="10021440" y="5800640"/>
                <a:ext cx="173160" cy="2232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1A8768E8-6294-9DA2-0236-02ED0957F685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0003440" y="5782640"/>
                  <a:ext cx="20880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22EDA58E-A2FE-7611-0FA5-0E9FEDEFB3FC}"/>
                    </a:ext>
                  </a:extLst>
                </p14:cNvPr>
                <p14:cNvContentPartPr/>
                <p14:nvPr/>
              </p14:nvContentPartPr>
              <p14:xfrm>
                <a:off x="9636240" y="5766080"/>
                <a:ext cx="160560" cy="2520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22EDA58E-A2FE-7611-0FA5-0E9FEDEFB3FC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9618600" y="5748080"/>
                  <a:ext cx="19620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7DA29226-0C23-D811-26FC-2D5F5E9AA03B}"/>
                    </a:ext>
                  </a:extLst>
                </p14:cNvPr>
                <p14:cNvContentPartPr/>
                <p14:nvPr/>
              </p14:nvContentPartPr>
              <p14:xfrm>
                <a:off x="9436800" y="5601920"/>
                <a:ext cx="223920" cy="18648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7DA29226-0C23-D811-26FC-2D5F5E9AA03B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9418800" y="5583920"/>
                  <a:ext cx="25956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E54B2A71-57CD-5C4E-F655-0F7DAEB82E1B}"/>
                    </a:ext>
                  </a:extLst>
                </p14:cNvPr>
                <p14:cNvContentPartPr/>
                <p14:nvPr/>
              </p14:nvContentPartPr>
              <p14:xfrm>
                <a:off x="9182280" y="5454320"/>
                <a:ext cx="309960" cy="30816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E54B2A71-57CD-5C4E-F655-0F7DAEB82E1B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9164640" y="5436320"/>
                  <a:ext cx="345600" cy="34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BFDC5AFA-6886-E5FF-D6C3-1DDBF0717A9E}"/>
                    </a:ext>
                  </a:extLst>
                </p14:cNvPr>
                <p14:cNvContentPartPr/>
                <p14:nvPr/>
              </p14:nvContentPartPr>
              <p14:xfrm>
                <a:off x="8600520" y="5379440"/>
                <a:ext cx="582120" cy="46692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BFDC5AFA-6886-E5FF-D6C3-1DDBF0717A9E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8582880" y="5361440"/>
                  <a:ext cx="617760" cy="50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2A2B16B2-4C31-E885-EEB5-4569A18E7C63}"/>
                    </a:ext>
                  </a:extLst>
                </p14:cNvPr>
                <p14:cNvContentPartPr/>
                <p14:nvPr/>
              </p14:nvContentPartPr>
              <p14:xfrm>
                <a:off x="8312520" y="5460440"/>
                <a:ext cx="195480" cy="19512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2A2B16B2-4C31-E885-EEB5-4569A18E7C63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8294880" y="5442440"/>
                  <a:ext cx="23112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873C8627-3EEF-3E17-45A8-3F77870941F7}"/>
                    </a:ext>
                  </a:extLst>
                </p14:cNvPr>
                <p14:cNvContentPartPr/>
                <p14:nvPr/>
              </p14:nvContentPartPr>
              <p14:xfrm>
                <a:off x="8217480" y="5566280"/>
                <a:ext cx="141480" cy="12600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873C8627-3EEF-3E17-45A8-3F77870941F7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8199840" y="5548280"/>
                  <a:ext cx="17712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984B7BAE-6021-E6CB-761B-FD6E65C26920}"/>
                    </a:ext>
                  </a:extLst>
                </p14:cNvPr>
                <p14:cNvContentPartPr/>
                <p14:nvPr/>
              </p14:nvContentPartPr>
              <p14:xfrm>
                <a:off x="8143680" y="5203760"/>
                <a:ext cx="71280" cy="34740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984B7BAE-6021-E6CB-761B-FD6E65C26920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8125680" y="5186120"/>
                  <a:ext cx="106920" cy="38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D8B01B70-B697-27C3-830A-BDF13023DD46}"/>
                    </a:ext>
                  </a:extLst>
                </p14:cNvPr>
                <p14:cNvContentPartPr/>
                <p14:nvPr/>
              </p14:nvContentPartPr>
              <p14:xfrm>
                <a:off x="8360760" y="5205560"/>
                <a:ext cx="79200" cy="14292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D8B01B70-B697-27C3-830A-BDF13023DD46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8342760" y="5187560"/>
                  <a:ext cx="11484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4A727EE3-F07E-3729-82CA-7CE61E082093}"/>
                    </a:ext>
                  </a:extLst>
                </p14:cNvPr>
                <p14:cNvContentPartPr/>
                <p14:nvPr/>
              </p14:nvContentPartPr>
              <p14:xfrm>
                <a:off x="7836960" y="5450720"/>
                <a:ext cx="207360" cy="19548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4A727EE3-F07E-3729-82CA-7CE61E082093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7818960" y="5432720"/>
                  <a:ext cx="24300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18169C53-4395-CA5E-D649-97369737065F}"/>
                    </a:ext>
                  </a:extLst>
                </p14:cNvPr>
                <p14:cNvContentPartPr/>
                <p14:nvPr/>
              </p14:nvContentPartPr>
              <p14:xfrm>
                <a:off x="7924800" y="5202680"/>
                <a:ext cx="7200" cy="1224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18169C53-4395-CA5E-D649-97369737065F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7906800" y="5185040"/>
                  <a:ext cx="4284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C15D0BFA-F4E8-E089-4502-83995165384B}"/>
                    </a:ext>
                  </a:extLst>
                </p14:cNvPr>
                <p14:cNvContentPartPr/>
                <p14:nvPr/>
              </p14:nvContentPartPr>
              <p14:xfrm>
                <a:off x="7902840" y="5742680"/>
                <a:ext cx="182880" cy="2772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C15D0BFA-F4E8-E089-4502-83995165384B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7884840" y="5725040"/>
                  <a:ext cx="218520" cy="63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00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DDBA2965-0CD7-D25D-AF4E-61CFD4EDF550}"/>
                  </a:ext>
                </a:extLst>
              </p14:cNvPr>
              <p14:cNvContentPartPr/>
              <p14:nvPr/>
            </p14:nvContentPartPr>
            <p14:xfrm>
              <a:off x="1923960" y="4921160"/>
              <a:ext cx="9343080" cy="1558800"/>
            </p14:xfrm>
          </p:contentPart>
        </mc:Choice>
        <mc:Fallback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DDBA2965-0CD7-D25D-AF4E-61CFD4EDF550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1906320" y="4903520"/>
                <a:ext cx="9378720" cy="1594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91217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B2BF0D1-2BE3-53D5-824B-C4E01B22F1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8514" y="837271"/>
            <a:ext cx="5787666" cy="4882809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38244878-2141-761B-2016-EA0AA2B47D89}"/>
              </a:ext>
            </a:extLst>
          </p:cNvPr>
          <p:cNvGrpSpPr/>
          <p:nvPr/>
        </p:nvGrpSpPr>
        <p:grpSpPr>
          <a:xfrm>
            <a:off x="7992840" y="4669520"/>
            <a:ext cx="1294920" cy="603360"/>
            <a:chOff x="7992840" y="4669520"/>
            <a:chExt cx="1294920" cy="603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7FB6046E-142F-369F-CEB6-7958C9270D11}"/>
                    </a:ext>
                  </a:extLst>
                </p14:cNvPr>
                <p14:cNvContentPartPr/>
                <p14:nvPr/>
              </p14:nvContentPartPr>
              <p14:xfrm>
                <a:off x="8753160" y="4792280"/>
                <a:ext cx="534600" cy="48060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7FB6046E-142F-369F-CEB6-7958C9270D11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8735520" y="4774640"/>
                  <a:ext cx="570240" cy="51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D4B82C72-62B7-A4FD-0E87-DEBCE8EC09CB}"/>
                    </a:ext>
                  </a:extLst>
                </p14:cNvPr>
                <p14:cNvContentPartPr/>
                <p14:nvPr/>
              </p14:nvContentPartPr>
              <p14:xfrm>
                <a:off x="9107760" y="4669520"/>
                <a:ext cx="70200" cy="4500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D4B82C72-62B7-A4FD-0E87-DEBCE8EC09CB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9089760" y="4651880"/>
                  <a:ext cx="10584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F8BC9314-E12A-E592-70C2-D3A1BD5F5487}"/>
                    </a:ext>
                  </a:extLst>
                </p14:cNvPr>
                <p14:cNvContentPartPr/>
                <p14:nvPr/>
              </p14:nvContentPartPr>
              <p14:xfrm>
                <a:off x="7992840" y="4729280"/>
                <a:ext cx="171360" cy="33660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F8BC9314-E12A-E592-70C2-D3A1BD5F5487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975200" y="4711280"/>
                  <a:ext cx="207000" cy="37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C8AA64A8-FE26-5B04-81C9-07320E2DFA87}"/>
                    </a:ext>
                  </a:extLst>
                </p14:cNvPr>
                <p14:cNvContentPartPr/>
                <p14:nvPr/>
              </p14:nvContentPartPr>
              <p14:xfrm>
                <a:off x="8234040" y="4745840"/>
                <a:ext cx="132840" cy="43056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C8AA64A8-FE26-5B04-81C9-07320E2DFA87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216040" y="4728200"/>
                  <a:ext cx="168480" cy="466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8F4BECB-5F81-5A18-9B03-6F6BC07B4F8B}"/>
              </a:ext>
            </a:extLst>
          </p:cNvPr>
          <p:cNvGrpSpPr/>
          <p:nvPr/>
        </p:nvGrpSpPr>
        <p:grpSpPr>
          <a:xfrm>
            <a:off x="7955040" y="1250960"/>
            <a:ext cx="1137600" cy="329760"/>
            <a:chOff x="7955040" y="1250960"/>
            <a:chExt cx="1137600" cy="329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A9C285B5-AE63-683E-DC6D-D02193D2C787}"/>
                    </a:ext>
                  </a:extLst>
                </p14:cNvPr>
                <p14:cNvContentPartPr/>
                <p14:nvPr/>
              </p14:nvContentPartPr>
              <p14:xfrm>
                <a:off x="7955040" y="1250960"/>
                <a:ext cx="411840" cy="30240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A9C285B5-AE63-683E-DC6D-D02193D2C787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937040" y="1232960"/>
                  <a:ext cx="447480" cy="33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5AAA4F45-E34D-8751-6D42-98C8E7CB5C0C}"/>
                    </a:ext>
                  </a:extLst>
                </p14:cNvPr>
                <p14:cNvContentPartPr/>
                <p14:nvPr/>
              </p14:nvContentPartPr>
              <p14:xfrm>
                <a:off x="8374080" y="1307840"/>
                <a:ext cx="192960" cy="20592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5AAA4F45-E34D-8751-6D42-98C8E7CB5C0C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356080" y="1290200"/>
                  <a:ext cx="22860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A26EC131-73D0-0932-9616-F5D9F3E1AFAF}"/>
                    </a:ext>
                  </a:extLst>
                </p14:cNvPr>
                <p14:cNvContentPartPr/>
                <p14:nvPr/>
              </p14:nvContentPartPr>
              <p14:xfrm>
                <a:off x="8666040" y="1348880"/>
                <a:ext cx="155880" cy="17676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A26EC131-73D0-0932-9616-F5D9F3E1AFAF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648040" y="1331240"/>
                  <a:ext cx="19152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B30D724C-9792-6848-36C9-9F3531EA024A}"/>
                    </a:ext>
                  </a:extLst>
                </p14:cNvPr>
                <p14:cNvContentPartPr/>
                <p14:nvPr/>
              </p14:nvContentPartPr>
              <p14:xfrm>
                <a:off x="8852160" y="1351400"/>
                <a:ext cx="240480" cy="22932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B30D724C-9792-6848-36C9-9F3531EA024A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834160" y="1333760"/>
                  <a:ext cx="276120" cy="264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B4D04E3-1815-F339-CC18-A1070ED4C4DC}"/>
              </a:ext>
            </a:extLst>
          </p:cNvPr>
          <p:cNvGrpSpPr/>
          <p:nvPr/>
        </p:nvGrpSpPr>
        <p:grpSpPr>
          <a:xfrm>
            <a:off x="9455880" y="1015880"/>
            <a:ext cx="1996920" cy="1994040"/>
            <a:chOff x="9455880" y="1015880"/>
            <a:chExt cx="1996920" cy="1994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B0131A2A-CA98-82CC-3B68-D45495D6590C}"/>
                    </a:ext>
                  </a:extLst>
                </p14:cNvPr>
                <p14:cNvContentPartPr/>
                <p14:nvPr/>
              </p14:nvContentPartPr>
              <p14:xfrm>
                <a:off x="9455880" y="1232600"/>
                <a:ext cx="266400" cy="27036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B0131A2A-CA98-82CC-3B68-D45495D6590C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9438240" y="1214600"/>
                  <a:ext cx="30204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0EA33AC2-2104-FEC1-62E9-A5D754927B68}"/>
                    </a:ext>
                  </a:extLst>
                </p14:cNvPr>
                <p14:cNvContentPartPr/>
                <p14:nvPr/>
              </p14:nvContentPartPr>
              <p14:xfrm>
                <a:off x="9470280" y="1015880"/>
                <a:ext cx="104040" cy="9720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0EA33AC2-2104-FEC1-62E9-A5D754927B68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452640" y="998240"/>
                  <a:ext cx="13968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15CB6E45-BB77-E084-0856-675B1653B668}"/>
                    </a:ext>
                  </a:extLst>
                </p14:cNvPr>
                <p14:cNvContentPartPr/>
                <p14:nvPr/>
              </p14:nvContentPartPr>
              <p14:xfrm>
                <a:off x="9814080" y="1086800"/>
                <a:ext cx="205920" cy="44604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15CB6E45-BB77-E084-0856-675B1653B668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9796080" y="1069160"/>
                  <a:ext cx="241560" cy="48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6E538BB4-D3DA-3FC3-FB55-087527D8CE93}"/>
                    </a:ext>
                  </a:extLst>
                </p14:cNvPr>
                <p14:cNvContentPartPr/>
                <p14:nvPr/>
              </p14:nvContentPartPr>
              <p14:xfrm>
                <a:off x="10160400" y="1463000"/>
                <a:ext cx="241200" cy="1008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6E538BB4-D3DA-3FC3-FB55-087527D8CE93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0142760" y="1445000"/>
                  <a:ext cx="27684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A64B9550-1D53-B656-F744-E9A005140E76}"/>
                    </a:ext>
                  </a:extLst>
                </p14:cNvPr>
                <p14:cNvContentPartPr/>
                <p14:nvPr/>
              </p14:nvContentPartPr>
              <p14:xfrm>
                <a:off x="10623360" y="1200920"/>
                <a:ext cx="215280" cy="29808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A64B9550-1D53-B656-F744-E9A005140E76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0605360" y="1182920"/>
                  <a:ext cx="250920" cy="33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963F0CB0-475B-1934-358C-B38B93977E82}"/>
                    </a:ext>
                  </a:extLst>
                </p14:cNvPr>
                <p14:cNvContentPartPr/>
                <p14:nvPr/>
              </p14:nvContentPartPr>
              <p14:xfrm>
                <a:off x="10891920" y="1114160"/>
                <a:ext cx="234720" cy="39384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963F0CB0-475B-1934-358C-B38B93977E82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0874280" y="1096160"/>
                  <a:ext cx="270360" cy="42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FD1C4FED-CB13-642A-1B1E-07611580FCAD}"/>
                    </a:ext>
                  </a:extLst>
                </p14:cNvPr>
                <p14:cNvContentPartPr/>
                <p14:nvPr/>
              </p14:nvContentPartPr>
              <p14:xfrm>
                <a:off x="11128080" y="1107680"/>
                <a:ext cx="324720" cy="35244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FD1C4FED-CB13-642A-1B1E-07611580FCAD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1110440" y="1089680"/>
                  <a:ext cx="360360" cy="38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E5BED3D7-5B77-E780-4CB8-F31FA48438F5}"/>
                    </a:ext>
                  </a:extLst>
                </p14:cNvPr>
                <p14:cNvContentPartPr/>
                <p14:nvPr/>
              </p14:nvContentPartPr>
              <p14:xfrm>
                <a:off x="10627320" y="1623200"/>
                <a:ext cx="303480" cy="69948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E5BED3D7-5B77-E780-4CB8-F31FA48438F5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0609680" y="1605560"/>
                  <a:ext cx="339120" cy="73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FACC9B9A-A1B3-A20A-0A7A-319D6686015A}"/>
                    </a:ext>
                  </a:extLst>
                </p14:cNvPr>
                <p14:cNvContentPartPr/>
                <p14:nvPr/>
              </p14:nvContentPartPr>
              <p14:xfrm>
                <a:off x="10169760" y="2487200"/>
                <a:ext cx="563760" cy="52272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FACC9B9A-A1B3-A20A-0A7A-319D6686015A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0151760" y="2469560"/>
                  <a:ext cx="599400" cy="55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A3245069-AF1D-4BA5-8C33-6EA8433FC070}"/>
                    </a:ext>
                  </a:extLst>
                </p14:cNvPr>
                <p14:cNvContentPartPr/>
                <p14:nvPr/>
              </p14:nvContentPartPr>
              <p14:xfrm>
                <a:off x="10469640" y="2426720"/>
                <a:ext cx="360" cy="36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A3245069-AF1D-4BA5-8C33-6EA8433FC070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0451640" y="240908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B185BA65-3DD0-3642-1466-E14BCB169A28}"/>
                    </a:ext>
                  </a:extLst>
                </p14:cNvPr>
                <p14:cNvContentPartPr/>
                <p14:nvPr/>
              </p14:nvContentPartPr>
              <p14:xfrm>
                <a:off x="9653520" y="2437160"/>
                <a:ext cx="198360" cy="44496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B185BA65-3DD0-3642-1466-E14BCB169A28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9635880" y="2419520"/>
                  <a:ext cx="234000" cy="480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E9202B84-6B57-FC86-42CF-A179A57DA198}"/>
              </a:ext>
            </a:extLst>
          </p:cNvPr>
          <p:cNvGrpSpPr/>
          <p:nvPr/>
        </p:nvGrpSpPr>
        <p:grpSpPr>
          <a:xfrm>
            <a:off x="1073280" y="2818400"/>
            <a:ext cx="5913000" cy="3851640"/>
            <a:chOff x="1073280" y="2818400"/>
            <a:chExt cx="5913000" cy="3851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52A62117-6295-D51D-F70D-37DD97816642}"/>
                    </a:ext>
                  </a:extLst>
                </p14:cNvPr>
                <p14:cNvContentPartPr/>
                <p14:nvPr/>
              </p14:nvContentPartPr>
              <p14:xfrm>
                <a:off x="4033560" y="2993000"/>
                <a:ext cx="780480" cy="79740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52A62117-6295-D51D-F70D-37DD97816642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4015560" y="2975360"/>
                  <a:ext cx="816120" cy="83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118BA470-68E7-4ED6-711A-4E8A551E4E14}"/>
                    </a:ext>
                  </a:extLst>
                </p14:cNvPr>
                <p14:cNvContentPartPr/>
                <p14:nvPr/>
              </p14:nvContentPartPr>
              <p14:xfrm>
                <a:off x="4599480" y="3796520"/>
                <a:ext cx="438480" cy="155880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118BA470-68E7-4ED6-711A-4E8A551E4E14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4581840" y="3778880"/>
                  <a:ext cx="474120" cy="159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7498846A-1E61-2E89-656C-C1ABCC4D0424}"/>
                    </a:ext>
                  </a:extLst>
                </p14:cNvPr>
                <p14:cNvContentPartPr/>
                <p14:nvPr/>
              </p14:nvContentPartPr>
              <p14:xfrm>
                <a:off x="4338480" y="5848520"/>
                <a:ext cx="19440" cy="28980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7498846A-1E61-2E89-656C-C1ABCC4D0424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4320480" y="5830880"/>
                  <a:ext cx="55080" cy="32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070601C0-0A9B-5CDC-50CD-93BE43D0E07E}"/>
                    </a:ext>
                  </a:extLst>
                </p14:cNvPr>
                <p14:cNvContentPartPr/>
                <p14:nvPr/>
              </p14:nvContentPartPr>
              <p14:xfrm>
                <a:off x="4281600" y="5636480"/>
                <a:ext cx="56880" cy="4248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070601C0-0A9B-5CDC-50CD-93BE43D0E07E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4263960" y="5618840"/>
                  <a:ext cx="9252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68AC6F8E-DC90-0341-99C2-0A460D573F19}"/>
                    </a:ext>
                  </a:extLst>
                </p14:cNvPr>
                <p14:cNvContentPartPr/>
                <p14:nvPr/>
              </p14:nvContentPartPr>
              <p14:xfrm>
                <a:off x="4500120" y="5786960"/>
                <a:ext cx="299520" cy="47988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68AC6F8E-DC90-0341-99C2-0A460D573F19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4482120" y="5769320"/>
                  <a:ext cx="335160" cy="51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26DAA40D-7B4D-354A-B239-DEB8E84A9C20}"/>
                    </a:ext>
                  </a:extLst>
                </p14:cNvPr>
                <p14:cNvContentPartPr/>
                <p14:nvPr/>
              </p14:nvContentPartPr>
              <p14:xfrm>
                <a:off x="4674360" y="5959760"/>
                <a:ext cx="195120" cy="5364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26DAA40D-7B4D-354A-B239-DEB8E84A9C20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4656720" y="5942120"/>
                  <a:ext cx="23076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88EBCCDC-9443-1A00-09AB-5C003D02C8A7}"/>
                    </a:ext>
                  </a:extLst>
                </p14:cNvPr>
                <p14:cNvContentPartPr/>
                <p14:nvPr/>
              </p14:nvContentPartPr>
              <p14:xfrm>
                <a:off x="4759680" y="2818400"/>
                <a:ext cx="1446480" cy="115596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88EBCCDC-9443-1A00-09AB-5C003D02C8A7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4742040" y="2800760"/>
                  <a:ext cx="1482120" cy="11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E1ADE880-6553-48BE-608D-276848BD7B49}"/>
                    </a:ext>
                  </a:extLst>
                </p14:cNvPr>
                <p14:cNvContentPartPr/>
                <p14:nvPr/>
              </p14:nvContentPartPr>
              <p14:xfrm>
                <a:off x="5852280" y="3905240"/>
                <a:ext cx="1134000" cy="99504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E1ADE880-6553-48BE-608D-276848BD7B49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5834280" y="3887240"/>
                  <a:ext cx="1169640" cy="10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399808FF-B160-F351-EB4D-8753C40CD101}"/>
                    </a:ext>
                  </a:extLst>
                </p14:cNvPr>
                <p14:cNvContentPartPr/>
                <p14:nvPr/>
              </p14:nvContentPartPr>
              <p14:xfrm>
                <a:off x="2378280" y="3677360"/>
                <a:ext cx="1775520" cy="67608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399808FF-B160-F351-EB4D-8753C40CD101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2360280" y="3659360"/>
                  <a:ext cx="1811160" cy="71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B90EDD4C-9D6E-8F96-F35F-2415572196A7}"/>
                    </a:ext>
                  </a:extLst>
                </p14:cNvPr>
                <p14:cNvContentPartPr/>
                <p14:nvPr/>
              </p14:nvContentPartPr>
              <p14:xfrm>
                <a:off x="2065800" y="4337240"/>
                <a:ext cx="483480" cy="126072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B90EDD4C-9D6E-8F96-F35F-2415572196A7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2048160" y="4319240"/>
                  <a:ext cx="519120" cy="129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4D190D25-D328-8329-6978-5DA0319D0B90}"/>
                    </a:ext>
                  </a:extLst>
                </p14:cNvPr>
                <p14:cNvContentPartPr/>
                <p14:nvPr/>
              </p14:nvContentPartPr>
              <p14:xfrm>
                <a:off x="1575480" y="5571680"/>
                <a:ext cx="320040" cy="48132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4D190D25-D328-8329-6978-5DA0319D0B90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557840" y="5553680"/>
                  <a:ext cx="355680" cy="51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E6C949C5-133E-B6C1-F38B-B0D524C3BB48}"/>
                    </a:ext>
                  </a:extLst>
                </p14:cNvPr>
                <p14:cNvContentPartPr/>
                <p14:nvPr/>
              </p14:nvContentPartPr>
              <p14:xfrm>
                <a:off x="1073280" y="5608040"/>
                <a:ext cx="595800" cy="33876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E6C949C5-133E-B6C1-F38B-B0D524C3BB48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055280" y="5590400"/>
                  <a:ext cx="631440" cy="37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C7D61F72-B4B1-C2A9-253B-4B341B51F40D}"/>
                    </a:ext>
                  </a:extLst>
                </p14:cNvPr>
                <p14:cNvContentPartPr/>
                <p14:nvPr/>
              </p14:nvContentPartPr>
              <p14:xfrm>
                <a:off x="1112880" y="5444240"/>
                <a:ext cx="190440" cy="14832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C7D61F72-B4B1-C2A9-253B-4B341B51F40D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095240" y="5426240"/>
                  <a:ext cx="22608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C3513E0F-56B9-9104-E39B-11A46FF137F9}"/>
                    </a:ext>
                  </a:extLst>
                </p14:cNvPr>
                <p14:cNvContentPartPr/>
                <p14:nvPr/>
              </p14:nvContentPartPr>
              <p14:xfrm>
                <a:off x="1239600" y="6339200"/>
                <a:ext cx="315360" cy="33084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C3513E0F-56B9-9104-E39B-11A46FF137F9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221960" y="6321560"/>
                  <a:ext cx="351000" cy="36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6BCCD34F-14A1-14ED-2A4D-23426297732D}"/>
                    </a:ext>
                  </a:extLst>
                </p14:cNvPr>
                <p14:cNvContentPartPr/>
                <p14:nvPr/>
              </p14:nvContentPartPr>
              <p14:xfrm>
                <a:off x="1797600" y="6218960"/>
                <a:ext cx="324720" cy="37296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6BCCD34F-14A1-14ED-2A4D-23426297732D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779960" y="6201320"/>
                  <a:ext cx="360360" cy="40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B6F47B85-A5AD-0B68-4705-C902587C1E2F}"/>
                    </a:ext>
                  </a:extLst>
                </p14:cNvPr>
                <p14:cNvContentPartPr/>
                <p14:nvPr/>
              </p14:nvContentPartPr>
              <p14:xfrm>
                <a:off x="2197560" y="6099800"/>
                <a:ext cx="105120" cy="28908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B6F47B85-A5AD-0B68-4705-C902587C1E2F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2179920" y="6081800"/>
                  <a:ext cx="14076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9DF74659-3614-15AC-2E7B-AF8FF78D359E}"/>
                    </a:ext>
                  </a:extLst>
                </p14:cNvPr>
                <p14:cNvContentPartPr/>
                <p14:nvPr/>
              </p14:nvContentPartPr>
              <p14:xfrm>
                <a:off x="2312760" y="6066680"/>
                <a:ext cx="97560" cy="29088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9DF74659-3614-15AC-2E7B-AF8FF78D359E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2294760" y="6049040"/>
                  <a:ext cx="13320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388868F9-784B-55D7-933F-0713DF12767D}"/>
                    </a:ext>
                  </a:extLst>
                </p14:cNvPr>
                <p14:cNvContentPartPr/>
                <p14:nvPr/>
              </p14:nvContentPartPr>
              <p14:xfrm>
                <a:off x="2234280" y="6181880"/>
                <a:ext cx="136800" cy="9108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388868F9-784B-55D7-933F-0713DF12767D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2216280" y="6163880"/>
                  <a:ext cx="17244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64AD9846-17DB-44AB-BA77-68FE3ABB4C11}"/>
                    </a:ext>
                  </a:extLst>
                </p14:cNvPr>
                <p14:cNvContentPartPr/>
                <p14:nvPr/>
              </p14:nvContentPartPr>
              <p14:xfrm>
                <a:off x="2497080" y="5983160"/>
                <a:ext cx="200160" cy="26604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64AD9846-17DB-44AB-BA77-68FE3ABB4C11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2479440" y="5965160"/>
                  <a:ext cx="235800" cy="3016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3737451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26CACD5-D2F6-62F3-BF36-1D4C1C9C95BD}"/>
                  </a:ext>
                </a:extLst>
              </p14:cNvPr>
              <p14:cNvContentPartPr/>
              <p14:nvPr/>
            </p14:nvContentPartPr>
            <p14:xfrm>
              <a:off x="4759680" y="1999040"/>
              <a:ext cx="14760" cy="468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26CACD5-D2F6-62F3-BF36-1D4C1C9C95B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42040" y="1981400"/>
                <a:ext cx="50400" cy="82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A271383C-AD26-AE4B-4F27-C1EEB2EAA1EC}"/>
              </a:ext>
            </a:extLst>
          </p:cNvPr>
          <p:cNvGrpSpPr/>
          <p:nvPr/>
        </p:nvGrpSpPr>
        <p:grpSpPr>
          <a:xfrm>
            <a:off x="7911840" y="357080"/>
            <a:ext cx="3495240" cy="1038600"/>
            <a:chOff x="7911840" y="357080"/>
            <a:chExt cx="3495240" cy="1038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E1A912E7-D79B-320F-27E8-FAC86F0F98DF}"/>
                    </a:ext>
                  </a:extLst>
                </p14:cNvPr>
                <p14:cNvContentPartPr/>
                <p14:nvPr/>
              </p14:nvContentPartPr>
              <p14:xfrm>
                <a:off x="10010280" y="561560"/>
                <a:ext cx="1396800" cy="75312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E1A912E7-D79B-320F-27E8-FAC86F0F98DF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9992280" y="543920"/>
                  <a:ext cx="1432440" cy="78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C7F2FBCB-18B2-0E06-786F-53F8396857D3}"/>
                    </a:ext>
                  </a:extLst>
                </p14:cNvPr>
                <p14:cNvContentPartPr/>
                <p14:nvPr/>
              </p14:nvContentPartPr>
              <p14:xfrm>
                <a:off x="9319800" y="653360"/>
                <a:ext cx="389520" cy="44568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C7F2FBCB-18B2-0E06-786F-53F8396857D3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9302160" y="635720"/>
                  <a:ext cx="425160" cy="48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833F5E86-AC5F-2103-9D2C-C901EFBD93A7}"/>
                    </a:ext>
                  </a:extLst>
                </p14:cNvPr>
                <p14:cNvContentPartPr/>
                <p14:nvPr/>
              </p14:nvContentPartPr>
              <p14:xfrm>
                <a:off x="9048720" y="901760"/>
                <a:ext cx="329760" cy="31392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833F5E86-AC5F-2103-9D2C-C901EFBD93A7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031080" y="884120"/>
                  <a:ext cx="365400" cy="34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956C34C0-DC2B-10DF-9800-610FDFC53A91}"/>
                    </a:ext>
                  </a:extLst>
                </p14:cNvPr>
                <p14:cNvContentPartPr/>
                <p14:nvPr/>
              </p14:nvContentPartPr>
              <p14:xfrm>
                <a:off x="8680080" y="589640"/>
                <a:ext cx="249480" cy="40284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956C34C0-DC2B-10DF-9800-610FDFC53A91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8662080" y="572000"/>
                  <a:ext cx="285120" cy="43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1B5518D8-AC23-FA4B-F339-5A622B2BA1F5}"/>
                    </a:ext>
                  </a:extLst>
                </p14:cNvPr>
                <p14:cNvContentPartPr/>
                <p14:nvPr/>
              </p14:nvContentPartPr>
              <p14:xfrm>
                <a:off x="8955840" y="461120"/>
                <a:ext cx="144360" cy="20052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1B5518D8-AC23-FA4B-F339-5A622B2BA1F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8937840" y="443480"/>
                  <a:ext cx="18000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16BFB21C-5E5C-9493-880B-ABE0F8727A7A}"/>
                    </a:ext>
                  </a:extLst>
                </p14:cNvPr>
                <p14:cNvContentPartPr/>
                <p14:nvPr/>
              </p14:nvContentPartPr>
              <p14:xfrm>
                <a:off x="7911840" y="720320"/>
                <a:ext cx="609120" cy="37692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16BFB21C-5E5C-9493-880B-ABE0F8727A7A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894200" y="702680"/>
                  <a:ext cx="644760" cy="41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AF79BD5F-D6BB-8E16-4474-F832B820B488}"/>
                    </a:ext>
                  </a:extLst>
                </p14:cNvPr>
                <p14:cNvContentPartPr/>
                <p14:nvPr/>
              </p14:nvContentPartPr>
              <p14:xfrm>
                <a:off x="8209200" y="357080"/>
                <a:ext cx="141840" cy="8388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AF79BD5F-D6BB-8E16-4474-F832B820B488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8191200" y="339080"/>
                  <a:ext cx="17748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33FF3E8C-41F0-E8E2-0117-5008943D2661}"/>
                    </a:ext>
                  </a:extLst>
                </p14:cNvPr>
                <p14:cNvContentPartPr/>
                <p14:nvPr/>
              </p14:nvContentPartPr>
              <p14:xfrm>
                <a:off x="8197320" y="1337720"/>
                <a:ext cx="302760" cy="5796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33FF3E8C-41F0-E8E2-0117-5008943D2661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8179680" y="1319720"/>
                  <a:ext cx="338400" cy="93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AB9D51C-DB55-B9B0-7E6D-F43B2FD5268F}"/>
              </a:ext>
            </a:extLst>
          </p:cNvPr>
          <p:cNvGrpSpPr/>
          <p:nvPr/>
        </p:nvGrpSpPr>
        <p:grpSpPr>
          <a:xfrm>
            <a:off x="5559240" y="569120"/>
            <a:ext cx="1553760" cy="896760"/>
            <a:chOff x="5559240" y="569120"/>
            <a:chExt cx="1553760" cy="896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0AB814C4-4961-4929-E6E0-C01633F76725}"/>
                    </a:ext>
                  </a:extLst>
                </p14:cNvPr>
                <p14:cNvContentPartPr/>
                <p14:nvPr/>
              </p14:nvContentPartPr>
              <p14:xfrm>
                <a:off x="6171240" y="694400"/>
                <a:ext cx="866880" cy="66096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0AB814C4-4961-4929-E6E0-C01633F76725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153240" y="676760"/>
                  <a:ext cx="902520" cy="69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F7A68F23-0164-F737-8930-3D019EF87FB9}"/>
                    </a:ext>
                  </a:extLst>
                </p14:cNvPr>
                <p14:cNvContentPartPr/>
                <p14:nvPr/>
              </p14:nvContentPartPr>
              <p14:xfrm>
                <a:off x="6819960" y="1361480"/>
                <a:ext cx="293040" cy="7704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F7A68F23-0164-F737-8930-3D019EF87FB9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801960" y="1343480"/>
                  <a:ext cx="32868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640DDE96-07DD-56CF-F860-A5F4256EE3D3}"/>
                    </a:ext>
                  </a:extLst>
                </p14:cNvPr>
                <p14:cNvContentPartPr/>
                <p14:nvPr/>
              </p14:nvContentPartPr>
              <p14:xfrm>
                <a:off x="6395520" y="569120"/>
                <a:ext cx="71280" cy="6408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640DDE96-07DD-56CF-F860-A5F4256EE3D3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377880" y="551480"/>
                  <a:ext cx="10692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22F0ACC5-F404-238F-8644-18026225329D}"/>
                    </a:ext>
                  </a:extLst>
                </p14:cNvPr>
                <p14:cNvContentPartPr/>
                <p14:nvPr/>
              </p14:nvContentPartPr>
              <p14:xfrm>
                <a:off x="5559240" y="806000"/>
                <a:ext cx="524160" cy="56556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22F0ACC5-F404-238F-8644-18026225329D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541240" y="788000"/>
                  <a:ext cx="559800" cy="60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1D95A0FC-FE33-45C0-9EFF-81633B68FBDF}"/>
                    </a:ext>
                  </a:extLst>
                </p14:cNvPr>
                <p14:cNvContentPartPr/>
                <p14:nvPr/>
              </p14:nvContentPartPr>
              <p14:xfrm>
                <a:off x="5898360" y="1389920"/>
                <a:ext cx="131760" cy="7596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1D95A0FC-FE33-45C0-9EFF-81633B68FBDF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880360" y="1372280"/>
                  <a:ext cx="167400" cy="111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4F4CF45A-B8F5-F6EE-369F-5665C909A3CC}"/>
                  </a:ext>
                </a:extLst>
              </p14:cNvPr>
              <p14:cNvContentPartPr/>
              <p14:nvPr/>
            </p14:nvContentPartPr>
            <p14:xfrm>
              <a:off x="4972080" y="466160"/>
              <a:ext cx="168480" cy="49680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4F4CF45A-B8F5-F6EE-369F-5665C909A3CC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954440" y="448160"/>
                <a:ext cx="204120" cy="53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A7F8CF36-DA65-6359-364D-556D7C56DF33}"/>
                  </a:ext>
                </a:extLst>
              </p14:cNvPr>
              <p14:cNvContentPartPr/>
              <p14:nvPr/>
            </p14:nvContentPartPr>
            <p14:xfrm>
              <a:off x="5052720" y="1210280"/>
              <a:ext cx="92520" cy="11160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A7F8CF36-DA65-6359-364D-556D7C56DF33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034720" y="1192280"/>
                <a:ext cx="128160" cy="147240"/>
              </a:xfrm>
              <a:prstGeom prst="rect">
                <a:avLst/>
              </a:prstGeom>
            </p:spPr>
          </p:pic>
        </mc:Fallback>
      </mc:AlternateContent>
      <p:grpSp>
        <p:nvGrpSpPr>
          <p:cNvPr id="39" name="Group 38">
            <a:extLst>
              <a:ext uri="{FF2B5EF4-FFF2-40B4-BE49-F238E27FC236}">
                <a16:creationId xmlns:a16="http://schemas.microsoft.com/office/drawing/2014/main" id="{3D2E78C7-D8AC-6BEB-A9A8-988A30C7D309}"/>
              </a:ext>
            </a:extLst>
          </p:cNvPr>
          <p:cNvGrpSpPr/>
          <p:nvPr/>
        </p:nvGrpSpPr>
        <p:grpSpPr>
          <a:xfrm>
            <a:off x="9080760" y="1982480"/>
            <a:ext cx="2056320" cy="827640"/>
            <a:chOff x="9080760" y="1982480"/>
            <a:chExt cx="2056320" cy="827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8DE29B9E-E225-A5FD-CD40-28FDF002751F}"/>
                    </a:ext>
                  </a:extLst>
                </p14:cNvPr>
                <p14:cNvContentPartPr/>
                <p14:nvPr/>
              </p14:nvContentPartPr>
              <p14:xfrm>
                <a:off x="10945920" y="2197760"/>
                <a:ext cx="191160" cy="21420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8DE29B9E-E225-A5FD-CD40-28FDF002751F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0927920" y="2180120"/>
                  <a:ext cx="22680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41E3BAD5-F702-D321-1247-99833AD2D991}"/>
                    </a:ext>
                  </a:extLst>
                </p14:cNvPr>
                <p14:cNvContentPartPr/>
                <p14:nvPr/>
              </p14:nvContentPartPr>
              <p14:xfrm>
                <a:off x="10660800" y="2328080"/>
                <a:ext cx="249120" cy="16236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41E3BAD5-F702-D321-1247-99833AD2D991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0642800" y="2310080"/>
                  <a:ext cx="28476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3693E3AB-4279-6601-3223-D4848A93A7B8}"/>
                    </a:ext>
                  </a:extLst>
                </p14:cNvPr>
                <p14:cNvContentPartPr/>
                <p14:nvPr/>
              </p14:nvContentPartPr>
              <p14:xfrm>
                <a:off x="10238160" y="2292440"/>
                <a:ext cx="424800" cy="31824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3693E3AB-4279-6601-3223-D4848A93A7B8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0220520" y="2274440"/>
                  <a:ext cx="460440" cy="35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595E8324-63A2-70D4-6F85-42DFA9ABCD0A}"/>
                    </a:ext>
                  </a:extLst>
                </p14:cNvPr>
                <p14:cNvContentPartPr/>
                <p14:nvPr/>
              </p14:nvContentPartPr>
              <p14:xfrm>
                <a:off x="10591680" y="2591600"/>
                <a:ext cx="12960" cy="144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595E8324-63A2-70D4-6F85-42DFA9ABCD0A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0573680" y="2573600"/>
                  <a:ext cx="4860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7A6232C0-6FF1-590F-8EB8-F2CFD4A52947}"/>
                    </a:ext>
                  </a:extLst>
                </p14:cNvPr>
                <p14:cNvContentPartPr/>
                <p14:nvPr/>
              </p14:nvContentPartPr>
              <p14:xfrm>
                <a:off x="10125840" y="1982480"/>
                <a:ext cx="225000" cy="35388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7A6232C0-6FF1-590F-8EB8-F2CFD4A52947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0108200" y="1964480"/>
                  <a:ext cx="260640" cy="38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C2043D22-7D09-783C-E961-F3C22E04A0B1}"/>
                    </a:ext>
                  </a:extLst>
                </p14:cNvPr>
                <p14:cNvContentPartPr/>
                <p14:nvPr/>
              </p14:nvContentPartPr>
              <p14:xfrm>
                <a:off x="10467840" y="2064920"/>
                <a:ext cx="12960" cy="144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C2043D22-7D09-783C-E961-F3C22E04A0B1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0449840" y="2047280"/>
                  <a:ext cx="4860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844698CD-48FE-B999-53F8-DB3A1AE0FE73}"/>
                    </a:ext>
                  </a:extLst>
                </p14:cNvPr>
                <p14:cNvContentPartPr/>
                <p14:nvPr/>
              </p14:nvContentPartPr>
              <p14:xfrm>
                <a:off x="9950160" y="2243120"/>
                <a:ext cx="142560" cy="16776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844698CD-48FE-B999-53F8-DB3A1AE0FE73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9932520" y="2225480"/>
                  <a:ext cx="17820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DEA4314C-76B3-909E-4FBA-E9D08A13F43E}"/>
                    </a:ext>
                  </a:extLst>
                </p14:cNvPr>
                <p14:cNvContentPartPr/>
                <p14:nvPr/>
              </p14:nvContentPartPr>
              <p14:xfrm>
                <a:off x="9338880" y="2131880"/>
                <a:ext cx="326520" cy="32544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DEA4314C-76B3-909E-4FBA-E9D08A13F43E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9320880" y="2114240"/>
                  <a:ext cx="362160" cy="36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BDA35C05-A43D-BB58-EB7B-43C565E011EB}"/>
                    </a:ext>
                  </a:extLst>
                </p14:cNvPr>
                <p14:cNvContentPartPr/>
                <p14:nvPr/>
              </p14:nvContentPartPr>
              <p14:xfrm>
                <a:off x="9658560" y="2089400"/>
                <a:ext cx="360" cy="36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BDA35C05-A43D-BB58-EB7B-43C565E011EB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9640560" y="207140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C5ECF2CD-B334-1E72-0FE6-ED1A4EB18F4D}"/>
                    </a:ext>
                  </a:extLst>
                </p14:cNvPr>
                <p14:cNvContentPartPr/>
                <p14:nvPr/>
              </p14:nvContentPartPr>
              <p14:xfrm>
                <a:off x="9080760" y="2237720"/>
                <a:ext cx="381960" cy="40824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C5ECF2CD-B334-1E72-0FE6-ED1A4EB18F4D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9062760" y="2220080"/>
                  <a:ext cx="417600" cy="44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BD7C7624-5B4E-3D82-BBB0-451FBA197DA1}"/>
                    </a:ext>
                  </a:extLst>
                </p14:cNvPr>
                <p14:cNvContentPartPr/>
                <p14:nvPr/>
              </p14:nvContentPartPr>
              <p14:xfrm>
                <a:off x="9207120" y="2739560"/>
                <a:ext cx="344160" cy="7056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BD7C7624-5B4E-3D82-BBB0-451FBA197DA1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9189480" y="2721560"/>
                  <a:ext cx="379800" cy="106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2A930098-A82F-7518-A3C6-43353BE0F223}"/>
              </a:ext>
            </a:extLst>
          </p:cNvPr>
          <p:cNvGrpSpPr/>
          <p:nvPr/>
        </p:nvGrpSpPr>
        <p:grpSpPr>
          <a:xfrm>
            <a:off x="4715760" y="2976440"/>
            <a:ext cx="1512000" cy="385920"/>
            <a:chOff x="4715760" y="2976440"/>
            <a:chExt cx="1512000" cy="385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2938B346-F712-82F9-B4B1-9445577D7951}"/>
                    </a:ext>
                  </a:extLst>
                </p14:cNvPr>
                <p14:cNvContentPartPr/>
                <p14:nvPr/>
              </p14:nvContentPartPr>
              <p14:xfrm>
                <a:off x="4715760" y="2976440"/>
                <a:ext cx="278640" cy="36864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2938B346-F712-82F9-B4B1-9445577D7951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4697760" y="2958800"/>
                  <a:ext cx="314280" cy="40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CFDF159B-C646-AA0C-5ADB-9E5FE5E0C19A}"/>
                    </a:ext>
                  </a:extLst>
                </p14:cNvPr>
                <p14:cNvContentPartPr/>
                <p14:nvPr/>
              </p14:nvContentPartPr>
              <p14:xfrm>
                <a:off x="4796400" y="3194600"/>
                <a:ext cx="229680" cy="5256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CFDF159B-C646-AA0C-5ADB-9E5FE5E0C19A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4778400" y="3176960"/>
                  <a:ext cx="26532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5D765CA2-6D34-8A3F-8E00-412C94CDF9C5}"/>
                    </a:ext>
                  </a:extLst>
                </p14:cNvPr>
                <p14:cNvContentPartPr/>
                <p14:nvPr/>
              </p14:nvContentPartPr>
              <p14:xfrm>
                <a:off x="5191680" y="3206120"/>
                <a:ext cx="177840" cy="5364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5D765CA2-6D34-8A3F-8E00-412C94CDF9C5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5174040" y="3188120"/>
                  <a:ext cx="21348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1ECFD3CB-7466-18B5-BC6D-DFFB5DBA310E}"/>
                    </a:ext>
                  </a:extLst>
                </p14:cNvPr>
                <p14:cNvContentPartPr/>
                <p14:nvPr/>
              </p14:nvContentPartPr>
              <p14:xfrm>
                <a:off x="5215800" y="3316640"/>
                <a:ext cx="207720" cy="4572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1ECFD3CB-7466-18B5-BC6D-DFFB5DBA310E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5197800" y="3299000"/>
                  <a:ext cx="24336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17CD71C5-6144-3D1A-B481-95E0123BA7C0}"/>
                    </a:ext>
                  </a:extLst>
                </p14:cNvPr>
                <p14:cNvContentPartPr/>
                <p14:nvPr/>
              </p14:nvContentPartPr>
              <p14:xfrm>
                <a:off x="5649600" y="3013880"/>
                <a:ext cx="195120" cy="32256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17CD71C5-6144-3D1A-B481-95E0123BA7C0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5631960" y="2995880"/>
                  <a:ext cx="230760" cy="35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B1214C1D-CF8C-CDFD-2699-0504ABA2F9D3}"/>
                    </a:ext>
                  </a:extLst>
                </p14:cNvPr>
                <p14:cNvContentPartPr/>
                <p14:nvPr/>
              </p14:nvContentPartPr>
              <p14:xfrm>
                <a:off x="5977200" y="3113600"/>
                <a:ext cx="250560" cy="23796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B1214C1D-CF8C-CDFD-2699-0504ABA2F9D3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5959200" y="3095600"/>
                  <a:ext cx="286200" cy="273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4E7E9C96-F6D5-101C-5FDD-D94E41A1D083}"/>
              </a:ext>
            </a:extLst>
          </p:cNvPr>
          <p:cNvGrpSpPr/>
          <p:nvPr/>
        </p:nvGrpSpPr>
        <p:grpSpPr>
          <a:xfrm>
            <a:off x="4723320" y="3738920"/>
            <a:ext cx="1941120" cy="423360"/>
            <a:chOff x="4723320" y="3738920"/>
            <a:chExt cx="1941120" cy="423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A43AA752-A054-39FD-47FA-8416DCBC2C26}"/>
                    </a:ext>
                  </a:extLst>
                </p14:cNvPr>
                <p14:cNvContentPartPr/>
                <p14:nvPr/>
              </p14:nvContentPartPr>
              <p14:xfrm>
                <a:off x="4723320" y="3851600"/>
                <a:ext cx="61920" cy="31068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A43AA752-A054-39FD-47FA-8416DCBC2C26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4705680" y="3833960"/>
                  <a:ext cx="97560" cy="34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F3430CBC-42BA-D677-AE45-53F5EC746884}"/>
                    </a:ext>
                  </a:extLst>
                </p14:cNvPr>
                <p14:cNvContentPartPr/>
                <p14:nvPr/>
              </p14:nvContentPartPr>
              <p14:xfrm>
                <a:off x="4798920" y="3792560"/>
                <a:ext cx="344880" cy="36324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F3430CBC-42BA-D677-AE45-53F5EC746884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4781280" y="3774560"/>
                  <a:ext cx="380520" cy="39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210404D6-F591-ABA0-463B-23B3D7776902}"/>
                    </a:ext>
                  </a:extLst>
                </p14:cNvPr>
                <p14:cNvContentPartPr/>
                <p14:nvPr/>
              </p14:nvContentPartPr>
              <p14:xfrm>
                <a:off x="5347200" y="3946280"/>
                <a:ext cx="310320" cy="16200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210404D6-F591-ABA0-463B-23B3D7776902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5329560" y="3928280"/>
                  <a:ext cx="34596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7F1CA1F6-236E-1C46-B6FE-38843FE68DD2}"/>
                    </a:ext>
                  </a:extLst>
                </p14:cNvPr>
                <p14:cNvContentPartPr/>
                <p14:nvPr/>
              </p14:nvContentPartPr>
              <p14:xfrm>
                <a:off x="5923200" y="3738920"/>
                <a:ext cx="416880" cy="33732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7F1CA1F6-236E-1C46-B6FE-38843FE68DD2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5905560" y="3721280"/>
                  <a:ext cx="452520" cy="37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281E8925-0915-78C6-3060-0B4F84FFA896}"/>
                    </a:ext>
                  </a:extLst>
                </p14:cNvPr>
                <p14:cNvContentPartPr/>
                <p14:nvPr/>
              </p14:nvContentPartPr>
              <p14:xfrm>
                <a:off x="6420360" y="3824240"/>
                <a:ext cx="244080" cy="18252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281E8925-0915-78C6-3060-0B4F84FFA896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6402720" y="3806240"/>
                  <a:ext cx="279720" cy="21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C9C87AA9-5092-2062-ECF6-34CA97610E42}"/>
              </a:ext>
            </a:extLst>
          </p:cNvPr>
          <p:cNvGrpSpPr/>
          <p:nvPr/>
        </p:nvGrpSpPr>
        <p:grpSpPr>
          <a:xfrm>
            <a:off x="10225200" y="3020720"/>
            <a:ext cx="808200" cy="1152360"/>
            <a:chOff x="10225200" y="3020720"/>
            <a:chExt cx="808200" cy="1152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0115624D-4E27-1791-6A11-0B6698A96879}"/>
                    </a:ext>
                  </a:extLst>
                </p14:cNvPr>
                <p14:cNvContentPartPr/>
                <p14:nvPr/>
              </p14:nvContentPartPr>
              <p14:xfrm>
                <a:off x="10225200" y="3020720"/>
                <a:ext cx="781200" cy="50832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0115624D-4E27-1791-6A11-0B6698A96879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0207560" y="3003080"/>
                  <a:ext cx="816840" cy="54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EFF15259-7032-70CB-2551-06683B680F4E}"/>
                    </a:ext>
                  </a:extLst>
                </p14:cNvPr>
                <p14:cNvContentPartPr/>
                <p14:nvPr/>
              </p14:nvContentPartPr>
              <p14:xfrm>
                <a:off x="10346160" y="3651440"/>
                <a:ext cx="687240" cy="52164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EFF15259-7032-70CB-2551-06683B680F4E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0328520" y="3633440"/>
                  <a:ext cx="722880" cy="557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AD619BE0-4DF7-D177-8064-6B704AB8ECC8}"/>
                  </a:ext>
                </a:extLst>
              </p14:cNvPr>
              <p14:cNvContentPartPr/>
              <p14:nvPr/>
            </p14:nvContentPartPr>
            <p14:xfrm>
              <a:off x="10458840" y="4386200"/>
              <a:ext cx="742680" cy="665640"/>
            </p14:xfrm>
          </p:contentPart>
        </mc:Choice>
        <mc:Fallback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AD619BE0-4DF7-D177-8064-6B704AB8ECC8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10441200" y="4368200"/>
                <a:ext cx="778320" cy="701280"/>
              </a:xfrm>
              <a:prstGeom prst="rect">
                <a:avLst/>
              </a:prstGeom>
            </p:spPr>
          </p:pic>
        </mc:Fallback>
      </mc:AlternateContent>
      <p:grpSp>
        <p:nvGrpSpPr>
          <p:cNvPr id="96" name="Group 95">
            <a:extLst>
              <a:ext uri="{FF2B5EF4-FFF2-40B4-BE49-F238E27FC236}">
                <a16:creationId xmlns:a16="http://schemas.microsoft.com/office/drawing/2014/main" id="{8A120E3D-4C52-6966-4F3B-6E64835B9D66}"/>
              </a:ext>
            </a:extLst>
          </p:cNvPr>
          <p:cNvGrpSpPr/>
          <p:nvPr/>
        </p:nvGrpSpPr>
        <p:grpSpPr>
          <a:xfrm>
            <a:off x="4887480" y="4320320"/>
            <a:ext cx="6316920" cy="1551960"/>
            <a:chOff x="4887480" y="4320320"/>
            <a:chExt cx="6316920" cy="1551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3128E41A-C1DC-B53B-41A5-DA8DAF60ECF4}"/>
                    </a:ext>
                  </a:extLst>
                </p14:cNvPr>
                <p14:cNvContentPartPr/>
                <p14:nvPr/>
              </p14:nvContentPartPr>
              <p14:xfrm>
                <a:off x="4887480" y="4652960"/>
                <a:ext cx="465120" cy="28656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3128E41A-C1DC-B53B-41A5-DA8DAF60ECF4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4869840" y="4635320"/>
                  <a:ext cx="500760" cy="32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59853759-82E6-17F5-D78F-C02655BB51A7}"/>
                    </a:ext>
                  </a:extLst>
                </p14:cNvPr>
                <p14:cNvContentPartPr/>
                <p14:nvPr/>
              </p14:nvContentPartPr>
              <p14:xfrm>
                <a:off x="4893240" y="4665560"/>
                <a:ext cx="371880" cy="37764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59853759-82E6-17F5-D78F-C02655BB51A7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4875600" y="4647560"/>
                  <a:ext cx="407520" cy="41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5095F03D-AFE5-F60A-BCE3-ECD735C50713}"/>
                    </a:ext>
                  </a:extLst>
                </p14:cNvPr>
                <p14:cNvContentPartPr/>
                <p14:nvPr/>
              </p14:nvContentPartPr>
              <p14:xfrm>
                <a:off x="5596680" y="4749800"/>
                <a:ext cx="290520" cy="1548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5095F03D-AFE5-F60A-BCE3-ECD735C50713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5578680" y="4731800"/>
                  <a:ext cx="32616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747D6CF1-1EA1-52F8-B019-301F8A0E238E}"/>
                    </a:ext>
                  </a:extLst>
                </p14:cNvPr>
                <p14:cNvContentPartPr/>
                <p14:nvPr/>
              </p14:nvContentPartPr>
              <p14:xfrm>
                <a:off x="5703600" y="4807400"/>
                <a:ext cx="339120" cy="9648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747D6CF1-1EA1-52F8-B019-301F8A0E238E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5685600" y="4789760"/>
                  <a:ext cx="37476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B7B36789-C04F-C5DB-8D78-9A51AA969F15}"/>
                    </a:ext>
                  </a:extLst>
                </p14:cNvPr>
                <p14:cNvContentPartPr/>
                <p14:nvPr/>
              </p14:nvContentPartPr>
              <p14:xfrm>
                <a:off x="6425760" y="4485200"/>
                <a:ext cx="329040" cy="37584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B7B36789-C04F-C5DB-8D78-9A51AA969F15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6408120" y="4467200"/>
                  <a:ext cx="364680" cy="41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50D3B30B-2581-C61B-407A-B0F09F6E7E14}"/>
                    </a:ext>
                  </a:extLst>
                </p14:cNvPr>
                <p14:cNvContentPartPr/>
                <p14:nvPr/>
              </p14:nvContentPartPr>
              <p14:xfrm>
                <a:off x="6490560" y="4638920"/>
                <a:ext cx="378720" cy="6012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50D3B30B-2581-C61B-407A-B0F09F6E7E14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6472920" y="4621280"/>
                  <a:ext cx="41436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6910BD64-B75B-07F1-8EBD-96459487A909}"/>
                    </a:ext>
                  </a:extLst>
                </p14:cNvPr>
                <p14:cNvContentPartPr/>
                <p14:nvPr/>
              </p14:nvContentPartPr>
              <p14:xfrm>
                <a:off x="7193280" y="4603280"/>
                <a:ext cx="280800" cy="4176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6910BD64-B75B-07F1-8EBD-96459487A909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7175640" y="4585640"/>
                  <a:ext cx="31644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1E52CB14-1701-6606-0EC8-7EEDECC0E290}"/>
                    </a:ext>
                  </a:extLst>
                </p14:cNvPr>
                <p14:cNvContentPartPr/>
                <p14:nvPr/>
              </p14:nvContentPartPr>
              <p14:xfrm>
                <a:off x="7320000" y="4517960"/>
                <a:ext cx="76320" cy="30744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1E52CB14-1701-6606-0EC8-7EEDECC0E290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7302360" y="4500320"/>
                  <a:ext cx="111960" cy="34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88718803-A04D-4FC1-D57A-E957C77FE753}"/>
                    </a:ext>
                  </a:extLst>
                </p14:cNvPr>
                <p14:cNvContentPartPr/>
                <p14:nvPr/>
              </p14:nvContentPartPr>
              <p14:xfrm>
                <a:off x="7661640" y="4474400"/>
                <a:ext cx="53280" cy="29700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88718803-A04D-4FC1-D57A-E957C77FE753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7644000" y="4456400"/>
                  <a:ext cx="88920" cy="33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4639B10A-29F6-5CD7-1CC7-F0AD3CAABA5D}"/>
                    </a:ext>
                  </a:extLst>
                </p14:cNvPr>
                <p14:cNvContentPartPr/>
                <p14:nvPr/>
              </p14:nvContentPartPr>
              <p14:xfrm>
                <a:off x="7717440" y="4320320"/>
                <a:ext cx="461520" cy="53064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4639B10A-29F6-5CD7-1CC7-F0AD3CAABA5D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7699800" y="4302320"/>
                  <a:ext cx="497160" cy="56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82F0BEB4-2E84-E8ED-4BAF-07E46339C91C}"/>
                    </a:ext>
                  </a:extLst>
                </p14:cNvPr>
                <p14:cNvContentPartPr/>
                <p14:nvPr/>
              </p14:nvContentPartPr>
              <p14:xfrm>
                <a:off x="4926000" y="5370080"/>
                <a:ext cx="234360" cy="31428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82F0BEB4-2E84-E8ED-4BAF-07E46339C91C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4908360" y="5352080"/>
                  <a:ext cx="270000" cy="34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FED606E0-54AC-B741-03EF-04F1F838C0C7}"/>
                    </a:ext>
                  </a:extLst>
                </p14:cNvPr>
                <p14:cNvContentPartPr/>
                <p14:nvPr/>
              </p14:nvContentPartPr>
              <p14:xfrm>
                <a:off x="4962360" y="5543960"/>
                <a:ext cx="171360" cy="936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FED606E0-54AC-B741-03EF-04F1F838C0C7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4944720" y="5526320"/>
                  <a:ext cx="20700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9991BDE4-1D1C-7834-612F-5EE909DB8D9A}"/>
                    </a:ext>
                  </a:extLst>
                </p14:cNvPr>
                <p14:cNvContentPartPr/>
                <p14:nvPr/>
              </p14:nvContentPartPr>
              <p14:xfrm>
                <a:off x="5378880" y="5544320"/>
                <a:ext cx="187560" cy="11196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9991BDE4-1D1C-7834-612F-5EE909DB8D9A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5361240" y="5526320"/>
                  <a:ext cx="22320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C6FA20CC-AEDE-5688-827E-0C3F56FF1323}"/>
                    </a:ext>
                  </a:extLst>
                </p14:cNvPr>
                <p14:cNvContentPartPr/>
                <p14:nvPr/>
              </p14:nvContentPartPr>
              <p14:xfrm>
                <a:off x="5591280" y="5399960"/>
                <a:ext cx="212400" cy="28584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C6FA20CC-AEDE-5688-827E-0C3F56FF1323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5573280" y="5381960"/>
                  <a:ext cx="248040" cy="32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D83EFBC4-2F56-D936-61CF-CE18CF0C3384}"/>
                    </a:ext>
                  </a:extLst>
                </p14:cNvPr>
                <p14:cNvContentPartPr/>
                <p14:nvPr/>
              </p14:nvContentPartPr>
              <p14:xfrm>
                <a:off x="6294000" y="5393480"/>
                <a:ext cx="268200" cy="22248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D83EFBC4-2F56-D936-61CF-CE18CF0C3384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6276000" y="5375480"/>
                  <a:ext cx="30384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74DE972A-2E31-0AA6-4597-B069AC85E1E8}"/>
                    </a:ext>
                  </a:extLst>
                </p14:cNvPr>
                <p14:cNvContentPartPr/>
                <p14:nvPr/>
              </p14:nvContentPartPr>
              <p14:xfrm>
                <a:off x="6374640" y="5250200"/>
                <a:ext cx="65520" cy="3492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74DE972A-2E31-0AA6-4597-B069AC85E1E8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6356640" y="5232560"/>
                  <a:ext cx="10116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31E7242E-ACE4-E6E3-43E9-9C3C7A3B58A7}"/>
                    </a:ext>
                  </a:extLst>
                </p14:cNvPr>
                <p14:cNvContentPartPr/>
                <p14:nvPr/>
              </p14:nvContentPartPr>
              <p14:xfrm>
                <a:off x="6673800" y="5445320"/>
                <a:ext cx="249120" cy="2376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31E7242E-ACE4-E6E3-43E9-9C3C7A3B58A7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6656160" y="5427320"/>
                  <a:ext cx="28476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883C2F18-3EEE-B3B4-26C4-786F343DB348}"/>
                    </a:ext>
                  </a:extLst>
                </p14:cNvPr>
                <p14:cNvContentPartPr/>
                <p14:nvPr/>
              </p14:nvContentPartPr>
              <p14:xfrm>
                <a:off x="6783240" y="5522000"/>
                <a:ext cx="190440" cy="3060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883C2F18-3EEE-B3B4-26C4-786F343DB348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6765600" y="5504000"/>
                  <a:ext cx="22608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5F55440B-8BE7-7BFE-FCE9-4E842682BA72}"/>
                    </a:ext>
                  </a:extLst>
                </p14:cNvPr>
                <p14:cNvContentPartPr/>
                <p14:nvPr/>
              </p14:nvContentPartPr>
              <p14:xfrm>
                <a:off x="7130640" y="5325800"/>
                <a:ext cx="74880" cy="26208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5F55440B-8BE7-7BFE-FCE9-4E842682BA72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7113000" y="5308160"/>
                  <a:ext cx="11052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E842C060-F4B4-19C2-3834-8B6B0F7EA0A8}"/>
                    </a:ext>
                  </a:extLst>
                </p14:cNvPr>
                <p14:cNvContentPartPr/>
                <p14:nvPr/>
              </p14:nvContentPartPr>
              <p14:xfrm>
                <a:off x="6147120" y="5163800"/>
                <a:ext cx="307440" cy="69732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E842C060-F4B4-19C2-3834-8B6B0F7EA0A8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6129120" y="5146160"/>
                  <a:ext cx="343080" cy="73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FD0E80CA-6FD2-4234-F2C4-DBA29BAD9DED}"/>
                    </a:ext>
                  </a:extLst>
                </p14:cNvPr>
                <p14:cNvContentPartPr/>
                <p14:nvPr/>
              </p14:nvContentPartPr>
              <p14:xfrm>
                <a:off x="7503240" y="5513000"/>
                <a:ext cx="112320" cy="18972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FD0E80CA-6FD2-4234-F2C4-DBA29BAD9DED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7485240" y="5495360"/>
                  <a:ext cx="14796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404F477F-4989-9753-C893-3751B961C03A}"/>
                    </a:ext>
                  </a:extLst>
                </p14:cNvPr>
                <p14:cNvContentPartPr/>
                <p14:nvPr/>
              </p14:nvContentPartPr>
              <p14:xfrm>
                <a:off x="7465800" y="5335160"/>
                <a:ext cx="105120" cy="8316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404F477F-4989-9753-C893-3751B961C03A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7448160" y="5317160"/>
                  <a:ext cx="14076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C2BF3F7A-FAF6-C605-0C32-636B7D57F4FF}"/>
                    </a:ext>
                  </a:extLst>
                </p14:cNvPr>
                <p14:cNvContentPartPr/>
                <p14:nvPr/>
              </p14:nvContentPartPr>
              <p14:xfrm>
                <a:off x="7907520" y="5322200"/>
                <a:ext cx="202320" cy="18504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C2BF3F7A-FAF6-C605-0C32-636B7D57F4FF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7889520" y="5304200"/>
                  <a:ext cx="23796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28AAB53E-3FE4-0049-7737-FBF01EBEDC36}"/>
                    </a:ext>
                  </a:extLst>
                </p14:cNvPr>
                <p14:cNvContentPartPr/>
                <p14:nvPr/>
              </p14:nvContentPartPr>
              <p14:xfrm>
                <a:off x="7969080" y="5144000"/>
                <a:ext cx="141120" cy="12528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28AAB53E-3FE4-0049-7737-FBF01EBEDC36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7951440" y="5126000"/>
                  <a:ext cx="17676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8622B592-A6CA-4DCF-34FC-B126C2518841}"/>
                    </a:ext>
                  </a:extLst>
                </p14:cNvPr>
                <p14:cNvContentPartPr/>
                <p14:nvPr/>
              </p14:nvContentPartPr>
              <p14:xfrm>
                <a:off x="8266080" y="5132480"/>
                <a:ext cx="334080" cy="52560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8622B592-A6CA-4DCF-34FC-B126C2518841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8248080" y="5114840"/>
                  <a:ext cx="369720" cy="56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6D4875D8-7BFD-B158-E7C7-CFFCFE235D9F}"/>
                    </a:ext>
                  </a:extLst>
                </p14:cNvPr>
                <p14:cNvContentPartPr/>
                <p14:nvPr/>
              </p14:nvContentPartPr>
              <p14:xfrm>
                <a:off x="8607360" y="5258840"/>
                <a:ext cx="239040" cy="29340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6D4875D8-7BFD-B158-E7C7-CFFCFE235D9F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8589360" y="5241200"/>
                  <a:ext cx="274680" cy="32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C62E227B-2857-D9B7-58DC-8F3DD276A44A}"/>
                    </a:ext>
                  </a:extLst>
                </p14:cNvPr>
                <p14:cNvContentPartPr/>
                <p14:nvPr/>
              </p14:nvContentPartPr>
              <p14:xfrm>
                <a:off x="8950800" y="5327240"/>
                <a:ext cx="201960" cy="15804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C62E227B-2857-D9B7-58DC-8F3DD276A44A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8933160" y="5309600"/>
                  <a:ext cx="23760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5AB7FC2C-5F2E-7103-0716-987BB11E6BAB}"/>
                    </a:ext>
                  </a:extLst>
                </p14:cNvPr>
                <p14:cNvContentPartPr/>
                <p14:nvPr/>
              </p14:nvContentPartPr>
              <p14:xfrm>
                <a:off x="9316920" y="5463680"/>
                <a:ext cx="87480" cy="17820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5AB7FC2C-5F2E-7103-0716-987BB11E6BAB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9298920" y="5445680"/>
                  <a:ext cx="12312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78FD62A0-DA6D-28CE-E423-A1D2AEB8F8DC}"/>
                    </a:ext>
                  </a:extLst>
                </p14:cNvPr>
                <p14:cNvContentPartPr/>
                <p14:nvPr/>
              </p14:nvContentPartPr>
              <p14:xfrm>
                <a:off x="10151040" y="5412200"/>
                <a:ext cx="327600" cy="4716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78FD62A0-DA6D-28CE-E423-A1D2AEB8F8DC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0133040" y="5394560"/>
                  <a:ext cx="36324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F473E88C-4EF0-C368-18E5-521211A70ECD}"/>
                    </a:ext>
                  </a:extLst>
                </p14:cNvPr>
                <p14:cNvContentPartPr/>
                <p14:nvPr/>
              </p14:nvContentPartPr>
              <p14:xfrm>
                <a:off x="10274880" y="5371160"/>
                <a:ext cx="100080" cy="18936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F473E88C-4EF0-C368-18E5-521211A70ECD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0256880" y="5353520"/>
                  <a:ext cx="13572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9C0D0279-8F68-1F66-5AD0-F10C91960FBE}"/>
                    </a:ext>
                  </a:extLst>
                </p14:cNvPr>
                <p14:cNvContentPartPr/>
                <p14:nvPr/>
              </p14:nvContentPartPr>
              <p14:xfrm>
                <a:off x="10623360" y="5379440"/>
                <a:ext cx="98640" cy="1692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9C0D0279-8F68-1F66-5AD0-F10C91960FBE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0605360" y="5361800"/>
                  <a:ext cx="13428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BB3ABDF4-5539-A7D2-7073-0E82D8CF9A9F}"/>
                    </a:ext>
                  </a:extLst>
                </p14:cNvPr>
                <p14:cNvContentPartPr/>
                <p14:nvPr/>
              </p14:nvContentPartPr>
              <p14:xfrm>
                <a:off x="10657920" y="5378360"/>
                <a:ext cx="246240" cy="1260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BB3ABDF4-5539-A7D2-7073-0E82D8CF9A9F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0639920" y="5360360"/>
                  <a:ext cx="28188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C2B74849-1CEF-1108-E27C-9D76C32C2464}"/>
                    </a:ext>
                  </a:extLst>
                </p14:cNvPr>
                <p14:cNvContentPartPr/>
                <p14:nvPr/>
              </p14:nvContentPartPr>
              <p14:xfrm>
                <a:off x="10776360" y="5286560"/>
                <a:ext cx="22320" cy="19908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C2B74849-1CEF-1108-E27C-9D76C32C2464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0758720" y="5268560"/>
                  <a:ext cx="5796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B82522F3-99F6-0A41-2245-D86F14FE207B}"/>
                    </a:ext>
                  </a:extLst>
                </p14:cNvPr>
                <p14:cNvContentPartPr/>
                <p14:nvPr/>
              </p14:nvContentPartPr>
              <p14:xfrm>
                <a:off x="10974720" y="5074880"/>
                <a:ext cx="229680" cy="79740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B82522F3-99F6-0A41-2245-D86F14FE207B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0956720" y="5056880"/>
                  <a:ext cx="265320" cy="83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A258F2D1-DF4A-E9D0-401B-5B5C9CDA61E4}"/>
                    </a:ext>
                  </a:extLst>
                </p14:cNvPr>
                <p14:cNvContentPartPr/>
                <p14:nvPr/>
              </p14:nvContentPartPr>
              <p14:xfrm>
                <a:off x="9736320" y="5315000"/>
                <a:ext cx="288360" cy="28692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A258F2D1-DF4A-E9D0-401B-5B5C9CDA61E4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9718320" y="5297360"/>
                  <a:ext cx="324000" cy="32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25759EFB-0BFA-2633-887E-3CBDDC6A9A88}"/>
                    </a:ext>
                  </a:extLst>
                </p14:cNvPr>
                <p14:cNvContentPartPr/>
                <p14:nvPr/>
              </p14:nvContentPartPr>
              <p14:xfrm>
                <a:off x="9830280" y="5022680"/>
                <a:ext cx="67320" cy="3600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25759EFB-0BFA-2633-887E-3CBDDC6A9A88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9812640" y="5005040"/>
                  <a:ext cx="102960" cy="71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3ED55D2D-9326-A792-8ACA-12783CA04923}"/>
              </a:ext>
            </a:extLst>
          </p:cNvPr>
          <p:cNvGrpSpPr/>
          <p:nvPr/>
        </p:nvGrpSpPr>
        <p:grpSpPr>
          <a:xfrm>
            <a:off x="6857760" y="6039320"/>
            <a:ext cx="1564920" cy="355680"/>
            <a:chOff x="6857760" y="6039320"/>
            <a:chExt cx="1564920" cy="355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1D69B8A7-664F-9585-F1B5-86E9990F2533}"/>
                    </a:ext>
                  </a:extLst>
                </p14:cNvPr>
                <p14:cNvContentPartPr/>
                <p14:nvPr/>
              </p14:nvContentPartPr>
              <p14:xfrm>
                <a:off x="6857760" y="6049400"/>
                <a:ext cx="594360" cy="28764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1D69B8A7-664F-9585-F1B5-86E9990F2533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6839760" y="6031760"/>
                  <a:ext cx="630000" cy="32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2E27CF82-D046-BC15-8CF3-6D55F6A9DF77}"/>
                    </a:ext>
                  </a:extLst>
                </p14:cNvPr>
                <p14:cNvContentPartPr/>
                <p14:nvPr/>
              </p14:nvContentPartPr>
              <p14:xfrm>
                <a:off x="6971520" y="6039320"/>
                <a:ext cx="334440" cy="31716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2E27CF82-D046-BC15-8CF3-6D55F6A9DF77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6953880" y="6021320"/>
                  <a:ext cx="370080" cy="35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7CA1038D-52EF-6031-A396-45DD66A5552F}"/>
                    </a:ext>
                  </a:extLst>
                </p14:cNvPr>
                <p14:cNvContentPartPr/>
                <p14:nvPr/>
              </p14:nvContentPartPr>
              <p14:xfrm>
                <a:off x="7512960" y="6216800"/>
                <a:ext cx="350640" cy="2160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7CA1038D-52EF-6031-A396-45DD66A5552F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7495320" y="6199160"/>
                  <a:ext cx="38628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C3DE3701-7B2D-3420-F03E-CA417956F1FD}"/>
                    </a:ext>
                  </a:extLst>
                </p14:cNvPr>
                <p14:cNvContentPartPr/>
                <p14:nvPr/>
              </p14:nvContentPartPr>
              <p14:xfrm>
                <a:off x="7712760" y="6136520"/>
                <a:ext cx="68400" cy="25848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C3DE3701-7B2D-3420-F03E-CA417956F1FD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7695120" y="6118520"/>
                  <a:ext cx="10404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E4ED62D6-BE12-108A-387B-A3F45DCFCA9F}"/>
                    </a:ext>
                  </a:extLst>
                </p14:cNvPr>
                <p14:cNvContentPartPr/>
                <p14:nvPr/>
              </p14:nvContentPartPr>
              <p14:xfrm>
                <a:off x="8064120" y="6248840"/>
                <a:ext cx="358560" cy="900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E4ED62D6-BE12-108A-387B-A3F45DCFCA9F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8046120" y="6230840"/>
                  <a:ext cx="39420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BC830963-82F8-4607-F46D-9BB491108F30}"/>
                    </a:ext>
                  </a:extLst>
                </p14:cNvPr>
                <p14:cNvContentPartPr/>
                <p14:nvPr/>
              </p14:nvContentPartPr>
              <p14:xfrm>
                <a:off x="8258880" y="6151640"/>
                <a:ext cx="59040" cy="22536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BC830963-82F8-4607-F46D-9BB491108F30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8240880" y="6133640"/>
                  <a:ext cx="94680" cy="261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67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4C4D9B93-8F16-5770-E1BF-56FDCBABD550}"/>
                  </a:ext>
                </a:extLst>
              </p14:cNvPr>
              <p14:cNvContentPartPr/>
              <p14:nvPr/>
            </p14:nvContentPartPr>
            <p14:xfrm>
              <a:off x="11655120" y="3009560"/>
              <a:ext cx="91800" cy="610200"/>
            </p14:xfrm>
          </p:contentPart>
        </mc:Choice>
        <mc:Fallback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4C4D9B93-8F16-5770-E1BF-56FDCBABD550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11637480" y="2991560"/>
                <a:ext cx="127440" cy="64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9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77915101-AC0A-FE9A-8212-0DA6FD4A45DF}"/>
                  </a:ext>
                </a:extLst>
              </p14:cNvPr>
              <p14:cNvContentPartPr/>
              <p14:nvPr/>
            </p14:nvContentPartPr>
            <p14:xfrm>
              <a:off x="11518680" y="3824240"/>
              <a:ext cx="174960" cy="408960"/>
            </p14:xfrm>
          </p:contentPart>
        </mc:Choice>
        <mc:Fallback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77915101-AC0A-FE9A-8212-0DA6FD4A45DF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11501040" y="3806240"/>
                <a:ext cx="210600" cy="44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1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1984D271-3A84-722C-F3F8-2FC5769EECB3}"/>
                  </a:ext>
                </a:extLst>
              </p14:cNvPr>
              <p14:cNvContentPartPr/>
              <p14:nvPr/>
            </p14:nvContentPartPr>
            <p14:xfrm>
              <a:off x="11674200" y="4427960"/>
              <a:ext cx="105120" cy="303120"/>
            </p14:xfrm>
          </p:contentPart>
        </mc:Choice>
        <mc:Fallback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1984D271-3A84-722C-F3F8-2FC5769EECB3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11656560" y="4409960"/>
                <a:ext cx="140760" cy="338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38" name="Group 137">
            <a:extLst>
              <a:ext uri="{FF2B5EF4-FFF2-40B4-BE49-F238E27FC236}">
                <a16:creationId xmlns:a16="http://schemas.microsoft.com/office/drawing/2014/main" id="{9F27C9B1-AB79-61B4-65A9-887EFF02A8B2}"/>
              </a:ext>
            </a:extLst>
          </p:cNvPr>
          <p:cNvGrpSpPr/>
          <p:nvPr/>
        </p:nvGrpSpPr>
        <p:grpSpPr>
          <a:xfrm>
            <a:off x="6819960" y="2342120"/>
            <a:ext cx="2818800" cy="2498400"/>
            <a:chOff x="6819960" y="2342120"/>
            <a:chExt cx="2818800" cy="2498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E5FC91B0-9F75-CC98-C96A-71A8827860E7}"/>
                    </a:ext>
                  </a:extLst>
                </p14:cNvPr>
                <p14:cNvContentPartPr/>
                <p14:nvPr/>
              </p14:nvContentPartPr>
              <p14:xfrm>
                <a:off x="6819960" y="3216560"/>
                <a:ext cx="2360880" cy="24264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E5FC91B0-9F75-CC98-C96A-71A8827860E7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6801960" y="3198920"/>
                  <a:ext cx="239652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C1476F38-989D-8EF5-0F93-2CB7A8C0814C}"/>
                    </a:ext>
                  </a:extLst>
                </p14:cNvPr>
                <p14:cNvContentPartPr/>
                <p14:nvPr/>
              </p14:nvContentPartPr>
              <p14:xfrm>
                <a:off x="7261320" y="3745760"/>
                <a:ext cx="2043000" cy="18684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C1476F38-989D-8EF5-0F93-2CB7A8C0814C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7243680" y="3728120"/>
                  <a:ext cx="207864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720B76FD-F150-016B-5678-E3EC774678D1}"/>
                    </a:ext>
                  </a:extLst>
                </p14:cNvPr>
                <p14:cNvContentPartPr/>
                <p14:nvPr/>
              </p14:nvContentPartPr>
              <p14:xfrm>
                <a:off x="8407560" y="4597880"/>
                <a:ext cx="1231200" cy="24264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720B76FD-F150-016B-5678-E3EC774678D1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8389920" y="4580240"/>
                  <a:ext cx="126684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AEEF55F4-0E68-22F7-E81B-8275557AA88A}"/>
                    </a:ext>
                  </a:extLst>
                </p14:cNvPr>
                <p14:cNvContentPartPr/>
                <p14:nvPr/>
              </p14:nvContentPartPr>
              <p14:xfrm>
                <a:off x="8297400" y="2957720"/>
                <a:ext cx="193320" cy="15624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AEEF55F4-0E68-22F7-E81B-8275557AA88A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8279400" y="2939720"/>
                  <a:ext cx="22896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5E224DCD-4417-FA5E-8B96-1512B2B83C6B}"/>
                    </a:ext>
                  </a:extLst>
                </p14:cNvPr>
                <p14:cNvContentPartPr/>
                <p14:nvPr/>
              </p14:nvContentPartPr>
              <p14:xfrm>
                <a:off x="8209920" y="2698520"/>
                <a:ext cx="66600" cy="30060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5E224DCD-4417-FA5E-8B96-1512B2B83C6B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8191920" y="2680520"/>
                  <a:ext cx="102240" cy="33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33D9D069-64C3-BFAB-1F5D-1178361953A1}"/>
                    </a:ext>
                  </a:extLst>
                </p14:cNvPr>
                <p14:cNvContentPartPr/>
                <p14:nvPr/>
              </p14:nvContentPartPr>
              <p14:xfrm>
                <a:off x="7633200" y="2688800"/>
                <a:ext cx="505800" cy="44352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33D9D069-64C3-BFAB-1F5D-1178361953A1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7615200" y="2670800"/>
                  <a:ext cx="541440" cy="47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C0298AC4-D22A-8C74-F5FD-D003566467D8}"/>
                    </a:ext>
                  </a:extLst>
                </p14:cNvPr>
                <p14:cNvContentPartPr/>
                <p14:nvPr/>
              </p14:nvContentPartPr>
              <p14:xfrm>
                <a:off x="8080320" y="2342120"/>
                <a:ext cx="342000" cy="24696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C0298AC4-D22A-8C74-F5FD-D003566467D8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8062320" y="2324120"/>
                  <a:ext cx="37764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AC685027-E994-B2B2-1E09-86A991A1DD8C}"/>
                    </a:ext>
                  </a:extLst>
                </p14:cNvPr>
                <p14:cNvContentPartPr/>
                <p14:nvPr/>
              </p14:nvContentPartPr>
              <p14:xfrm>
                <a:off x="7624560" y="2562080"/>
                <a:ext cx="160200" cy="16668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AC685027-E994-B2B2-1E09-86A991A1DD8C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7606920" y="2544440"/>
                  <a:ext cx="19584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024041E7-5685-0A82-6102-E445150E2464}"/>
                    </a:ext>
                  </a:extLst>
                </p14:cNvPr>
                <p14:cNvContentPartPr/>
                <p14:nvPr/>
              </p14:nvContentPartPr>
              <p14:xfrm>
                <a:off x="8470920" y="3689600"/>
                <a:ext cx="123120" cy="15012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024041E7-5685-0A82-6102-E445150E2464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8453280" y="3671600"/>
                  <a:ext cx="15876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D3DF848F-3E25-8CA0-67C7-43D9ED502A1C}"/>
                    </a:ext>
                  </a:extLst>
                </p14:cNvPr>
                <p14:cNvContentPartPr/>
                <p14:nvPr/>
              </p14:nvContentPartPr>
              <p14:xfrm>
                <a:off x="8424120" y="3496640"/>
                <a:ext cx="34920" cy="21312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D3DF848F-3E25-8CA0-67C7-43D9ED502A1C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8406120" y="3478640"/>
                  <a:ext cx="7056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59462253-1142-A6EE-DC69-36B6FE81522B}"/>
                    </a:ext>
                  </a:extLst>
                </p14:cNvPr>
                <p14:cNvContentPartPr/>
                <p14:nvPr/>
              </p14:nvContentPartPr>
              <p14:xfrm>
                <a:off x="7940640" y="3532280"/>
                <a:ext cx="410400" cy="38952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59462253-1142-A6EE-DC69-36B6FE81522B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7922640" y="3514280"/>
                  <a:ext cx="446040" cy="42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BB498130-BF10-289C-75F9-F8EB22FCE3B2}"/>
                    </a:ext>
                  </a:extLst>
                </p14:cNvPr>
                <p14:cNvContentPartPr/>
                <p14:nvPr/>
              </p14:nvContentPartPr>
              <p14:xfrm>
                <a:off x="8238720" y="3320960"/>
                <a:ext cx="225000" cy="21852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BB498130-BF10-289C-75F9-F8EB22FCE3B2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8220720" y="3303320"/>
                  <a:ext cx="26064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AB6DFF03-E521-4064-E87B-45BE80B83599}"/>
                    </a:ext>
                  </a:extLst>
                </p14:cNvPr>
                <p14:cNvContentPartPr/>
                <p14:nvPr/>
              </p14:nvContentPartPr>
              <p14:xfrm>
                <a:off x="8027400" y="3468920"/>
                <a:ext cx="151200" cy="12924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AB6DFF03-E521-4064-E87B-45BE80B83599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8009760" y="3451280"/>
                  <a:ext cx="18684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F868DB2E-574B-A7D7-5457-325AD3CC0AA3}"/>
                    </a:ext>
                  </a:extLst>
                </p14:cNvPr>
                <p14:cNvContentPartPr/>
                <p14:nvPr/>
              </p14:nvContentPartPr>
              <p14:xfrm>
                <a:off x="9167880" y="4392320"/>
                <a:ext cx="82080" cy="17964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F868DB2E-574B-A7D7-5457-325AD3CC0AA3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9150240" y="4374320"/>
                  <a:ext cx="11772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4BE2BD24-23CD-9EAD-CB14-5575E159570F}"/>
                    </a:ext>
                  </a:extLst>
                </p14:cNvPr>
                <p14:cNvContentPartPr/>
                <p14:nvPr/>
              </p14:nvContentPartPr>
              <p14:xfrm>
                <a:off x="9060240" y="4190360"/>
                <a:ext cx="61920" cy="26496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4BE2BD24-23CD-9EAD-CB14-5575E159570F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9042600" y="4172360"/>
                  <a:ext cx="97560" cy="30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58308A7D-0084-D435-DD8D-C7378CD56D84}"/>
                    </a:ext>
                  </a:extLst>
                </p14:cNvPr>
                <p14:cNvContentPartPr/>
                <p14:nvPr/>
              </p14:nvContentPartPr>
              <p14:xfrm>
                <a:off x="8598000" y="4246880"/>
                <a:ext cx="416520" cy="41580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58308A7D-0084-D435-DD8D-C7378CD56D84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8580360" y="4228880"/>
                  <a:ext cx="452160" cy="45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843A77B3-69D5-B8E6-310E-B2C2D1511162}"/>
                    </a:ext>
                  </a:extLst>
                </p14:cNvPr>
                <p14:cNvContentPartPr/>
                <p14:nvPr/>
              </p14:nvContentPartPr>
              <p14:xfrm>
                <a:off x="8697720" y="4205120"/>
                <a:ext cx="127800" cy="7560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843A77B3-69D5-B8E6-310E-B2C2D1511162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8679720" y="4187120"/>
                  <a:ext cx="16344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72AB7BAC-720E-8DAB-3A5D-D0BDB072D860}"/>
                    </a:ext>
                  </a:extLst>
                </p14:cNvPr>
                <p14:cNvContentPartPr/>
                <p14:nvPr/>
              </p14:nvContentPartPr>
              <p14:xfrm>
                <a:off x="9036480" y="4012160"/>
                <a:ext cx="280800" cy="12672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72AB7BAC-720E-8DAB-3A5D-D0BDB072D860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9018480" y="3994160"/>
                  <a:ext cx="316440" cy="162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09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6212FE24-8A56-29EF-2BB1-F56A5C4FC389}"/>
                  </a:ext>
                </a:extLst>
              </p14:cNvPr>
              <p14:cNvContentPartPr/>
              <p14:nvPr/>
            </p14:nvContentPartPr>
            <p14:xfrm>
              <a:off x="4495800" y="5264240"/>
              <a:ext cx="264240" cy="1068840"/>
            </p14:xfrm>
          </p:contentPart>
        </mc:Choice>
        <mc:Fallback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6212FE24-8A56-29EF-2BB1-F56A5C4FC389}"/>
                  </a:ext>
                </a:extLst>
              </p:cNvPr>
              <p:cNvPicPr/>
              <p:nvPr/>
            </p:nvPicPr>
            <p:blipFill>
              <a:blip r:embed="rId210"/>
              <a:stretch>
                <a:fillRect/>
              </a:stretch>
            </p:blipFill>
            <p:spPr>
              <a:xfrm>
                <a:off x="4478160" y="5246240"/>
                <a:ext cx="299880" cy="110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1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F28B15D3-8C75-3B16-FA65-455B5EBED106}"/>
                  </a:ext>
                </a:extLst>
              </p14:cNvPr>
              <p14:cNvContentPartPr/>
              <p14:nvPr/>
            </p14:nvContentPartPr>
            <p14:xfrm>
              <a:off x="2812080" y="5772920"/>
              <a:ext cx="1338480" cy="294480"/>
            </p14:xfrm>
          </p:contentPart>
        </mc:Choice>
        <mc:Fallback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F28B15D3-8C75-3B16-FA65-455B5EBED106}"/>
                  </a:ext>
                </a:extLst>
              </p:cNvPr>
              <p:cNvPicPr/>
              <p:nvPr/>
            </p:nvPicPr>
            <p:blipFill>
              <a:blip r:embed="rId212"/>
              <a:stretch>
                <a:fillRect/>
              </a:stretch>
            </p:blipFill>
            <p:spPr>
              <a:xfrm>
                <a:off x="2794080" y="5755280"/>
                <a:ext cx="1374120" cy="33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3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29227B00-7F87-B9D6-792D-6A1ED6BA07ED}"/>
                  </a:ext>
                </a:extLst>
              </p14:cNvPr>
              <p14:cNvContentPartPr/>
              <p14:nvPr/>
            </p14:nvContentPartPr>
            <p14:xfrm>
              <a:off x="2050680" y="5586800"/>
              <a:ext cx="122040" cy="408600"/>
            </p14:xfrm>
          </p:contentPart>
        </mc:Choice>
        <mc:Fallback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29227B00-7F87-B9D6-792D-6A1ED6BA07ED}"/>
                  </a:ext>
                </a:extLst>
              </p:cNvPr>
              <p:cNvPicPr/>
              <p:nvPr/>
            </p:nvPicPr>
            <p:blipFill>
              <a:blip r:embed="rId214"/>
              <a:stretch>
                <a:fillRect/>
              </a:stretch>
            </p:blipFill>
            <p:spPr>
              <a:xfrm>
                <a:off x="2033040" y="5568800"/>
                <a:ext cx="157680" cy="44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5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044C1208-49CC-68F6-D889-EB5EFE2D32FC}"/>
                  </a:ext>
                </a:extLst>
              </p14:cNvPr>
              <p14:cNvContentPartPr/>
              <p14:nvPr/>
            </p14:nvContentPartPr>
            <p14:xfrm>
              <a:off x="2263440" y="5808200"/>
              <a:ext cx="117000" cy="106560"/>
            </p14:xfrm>
          </p:contentPart>
        </mc:Choice>
        <mc:Fallback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044C1208-49CC-68F6-D889-EB5EFE2D32FC}"/>
                  </a:ext>
                </a:extLst>
              </p:cNvPr>
              <p:cNvPicPr/>
              <p:nvPr/>
            </p:nvPicPr>
            <p:blipFill>
              <a:blip r:embed="rId216"/>
              <a:stretch>
                <a:fillRect/>
              </a:stretch>
            </p:blipFill>
            <p:spPr>
              <a:xfrm>
                <a:off x="2245440" y="5790560"/>
                <a:ext cx="152640" cy="14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7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5DAEAA96-EC3A-5619-D9D9-666A7B53CF80}"/>
                  </a:ext>
                </a:extLst>
              </p14:cNvPr>
              <p14:cNvContentPartPr/>
              <p14:nvPr/>
            </p14:nvContentPartPr>
            <p14:xfrm>
              <a:off x="1106400" y="5715320"/>
              <a:ext cx="683280" cy="690120"/>
            </p14:xfrm>
          </p:contentPart>
        </mc:Choice>
        <mc:Fallback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5DAEAA96-EC3A-5619-D9D9-666A7B53CF80}"/>
                  </a:ext>
                </a:extLst>
              </p:cNvPr>
              <p:cNvPicPr/>
              <p:nvPr/>
            </p:nvPicPr>
            <p:blipFill>
              <a:blip r:embed="rId218"/>
              <a:stretch>
                <a:fillRect/>
              </a:stretch>
            </p:blipFill>
            <p:spPr>
              <a:xfrm>
                <a:off x="1088400" y="5697320"/>
                <a:ext cx="718920" cy="72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9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016567A3-2CD2-3479-696E-DCBA73A55637}"/>
                  </a:ext>
                </a:extLst>
              </p14:cNvPr>
              <p14:cNvContentPartPr/>
              <p14:nvPr/>
            </p14:nvContentPartPr>
            <p14:xfrm>
              <a:off x="1515000" y="6108080"/>
              <a:ext cx="212760" cy="97200"/>
            </p14:xfrm>
          </p:contentPart>
        </mc:Choice>
        <mc:Fallback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016567A3-2CD2-3479-696E-DCBA73A55637}"/>
                  </a:ext>
                </a:extLst>
              </p:cNvPr>
              <p:cNvPicPr/>
              <p:nvPr/>
            </p:nvPicPr>
            <p:blipFill>
              <a:blip r:embed="rId220"/>
              <a:stretch>
                <a:fillRect/>
              </a:stretch>
            </p:blipFill>
            <p:spPr>
              <a:xfrm>
                <a:off x="1497360" y="6090080"/>
                <a:ext cx="248400" cy="13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1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7AAC6991-6558-4AA6-DBC6-43BD1DECAFEE}"/>
                  </a:ext>
                </a:extLst>
              </p14:cNvPr>
              <p14:cNvContentPartPr/>
              <p14:nvPr/>
            </p14:nvContentPartPr>
            <p14:xfrm>
              <a:off x="405480" y="6341000"/>
              <a:ext cx="11666520" cy="414360"/>
            </p14:xfrm>
          </p:contentPart>
        </mc:Choice>
        <mc:Fallback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7AAC6991-6558-4AA6-DBC6-43BD1DECAFEE}"/>
                  </a:ext>
                </a:extLst>
              </p:cNvPr>
              <p:cNvPicPr/>
              <p:nvPr/>
            </p:nvPicPr>
            <p:blipFill>
              <a:blip r:embed="rId222"/>
              <a:stretch>
                <a:fillRect/>
              </a:stretch>
            </p:blipFill>
            <p:spPr>
              <a:xfrm>
                <a:off x="387480" y="6323360"/>
                <a:ext cx="11702160" cy="45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3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E05CF759-9A9F-801C-33E1-7288F9F22D5B}"/>
                  </a:ext>
                </a:extLst>
              </p14:cNvPr>
              <p14:cNvContentPartPr/>
              <p14:nvPr/>
            </p14:nvContentPartPr>
            <p14:xfrm>
              <a:off x="10138440" y="6497240"/>
              <a:ext cx="29160" cy="219600"/>
            </p14:xfrm>
          </p:contentPart>
        </mc:Choice>
        <mc:Fallback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E05CF759-9A9F-801C-33E1-7288F9F22D5B}"/>
                  </a:ext>
                </a:extLst>
              </p:cNvPr>
              <p:cNvPicPr/>
              <p:nvPr/>
            </p:nvPicPr>
            <p:blipFill>
              <a:blip r:embed="rId224"/>
              <a:stretch>
                <a:fillRect/>
              </a:stretch>
            </p:blipFill>
            <p:spPr>
              <a:xfrm>
                <a:off x="10120440" y="6479240"/>
                <a:ext cx="64800" cy="25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5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93C1425C-73D6-B43C-C27D-76671329CBDA}"/>
                  </a:ext>
                </a:extLst>
              </p14:cNvPr>
              <p14:cNvContentPartPr/>
              <p14:nvPr/>
            </p14:nvContentPartPr>
            <p14:xfrm>
              <a:off x="10246080" y="6496880"/>
              <a:ext cx="163440" cy="232200"/>
            </p14:xfrm>
          </p:contentPart>
        </mc:Choice>
        <mc:Fallback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93C1425C-73D6-B43C-C27D-76671329CBDA}"/>
                  </a:ext>
                </a:extLst>
              </p:cNvPr>
              <p:cNvPicPr/>
              <p:nvPr/>
            </p:nvPicPr>
            <p:blipFill>
              <a:blip r:embed="rId226"/>
              <a:stretch>
                <a:fillRect/>
              </a:stretch>
            </p:blipFill>
            <p:spPr>
              <a:xfrm>
                <a:off x="10228440" y="6478880"/>
                <a:ext cx="199080" cy="26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7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9F87079E-897B-8E7A-2C57-CACC2EFECC8B}"/>
                  </a:ext>
                </a:extLst>
              </p14:cNvPr>
              <p14:cNvContentPartPr/>
              <p14:nvPr/>
            </p14:nvContentPartPr>
            <p14:xfrm>
              <a:off x="9558480" y="6382040"/>
              <a:ext cx="372960" cy="416160"/>
            </p14:xfrm>
          </p:contentPart>
        </mc:Choice>
        <mc:Fallback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9F87079E-897B-8E7A-2C57-CACC2EFECC8B}"/>
                  </a:ext>
                </a:extLst>
              </p:cNvPr>
              <p:cNvPicPr/>
              <p:nvPr/>
            </p:nvPicPr>
            <p:blipFill>
              <a:blip r:embed="rId228"/>
              <a:stretch>
                <a:fillRect/>
              </a:stretch>
            </p:blipFill>
            <p:spPr>
              <a:xfrm>
                <a:off x="9540840" y="6364400"/>
                <a:ext cx="408600" cy="45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9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580AD669-6CF7-6C6E-3EB1-556F586B82F7}"/>
                  </a:ext>
                </a:extLst>
              </p14:cNvPr>
              <p14:cNvContentPartPr/>
              <p14:nvPr/>
            </p14:nvContentPartPr>
            <p14:xfrm>
              <a:off x="9852240" y="6563120"/>
              <a:ext cx="174240" cy="156960"/>
            </p14:xfrm>
          </p:contentPart>
        </mc:Choice>
        <mc:Fallback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580AD669-6CF7-6C6E-3EB1-556F586B82F7}"/>
                  </a:ext>
                </a:extLst>
              </p:cNvPr>
              <p:cNvPicPr/>
              <p:nvPr/>
            </p:nvPicPr>
            <p:blipFill>
              <a:blip r:embed="rId230"/>
              <a:stretch>
                <a:fillRect/>
              </a:stretch>
            </p:blipFill>
            <p:spPr>
              <a:xfrm>
                <a:off x="9834600" y="6545120"/>
                <a:ext cx="209880" cy="19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1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7994DB55-F048-6DDB-EF2B-5A5B19E75230}"/>
                  </a:ext>
                </a:extLst>
              </p14:cNvPr>
              <p14:cNvContentPartPr/>
              <p14:nvPr/>
            </p14:nvContentPartPr>
            <p14:xfrm>
              <a:off x="9834240" y="6519920"/>
              <a:ext cx="206640" cy="153000"/>
            </p14:xfrm>
          </p:contentPart>
        </mc:Choice>
        <mc:Fallback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7994DB55-F048-6DDB-EF2B-5A5B19E75230}"/>
                  </a:ext>
                </a:extLst>
              </p:cNvPr>
              <p:cNvPicPr/>
              <p:nvPr/>
            </p:nvPicPr>
            <p:blipFill>
              <a:blip r:embed="rId232"/>
              <a:stretch>
                <a:fillRect/>
              </a:stretch>
            </p:blipFill>
            <p:spPr>
              <a:xfrm>
                <a:off x="9816240" y="6502280"/>
                <a:ext cx="242280" cy="18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3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1344F2FF-9D90-992A-6C3E-E6C75B37CF31}"/>
                  </a:ext>
                </a:extLst>
              </p14:cNvPr>
              <p14:cNvContentPartPr/>
              <p14:nvPr/>
            </p14:nvContentPartPr>
            <p14:xfrm>
              <a:off x="10124040" y="6491480"/>
              <a:ext cx="321840" cy="221400"/>
            </p14:xfrm>
          </p:contentPart>
        </mc:Choice>
        <mc:Fallback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1344F2FF-9D90-992A-6C3E-E6C75B37CF31}"/>
                  </a:ext>
                </a:extLst>
              </p:cNvPr>
              <p:cNvPicPr/>
              <p:nvPr/>
            </p:nvPicPr>
            <p:blipFill>
              <a:blip r:embed="rId234"/>
              <a:stretch>
                <a:fillRect/>
              </a:stretch>
            </p:blipFill>
            <p:spPr>
              <a:xfrm>
                <a:off x="10106400" y="6473840"/>
                <a:ext cx="357480" cy="257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43" name="Group 142">
            <a:extLst>
              <a:ext uri="{FF2B5EF4-FFF2-40B4-BE49-F238E27FC236}">
                <a16:creationId xmlns:a16="http://schemas.microsoft.com/office/drawing/2014/main" id="{C65B847B-E4FE-3343-78E1-DC17A01A184C}"/>
              </a:ext>
            </a:extLst>
          </p:cNvPr>
          <p:cNvGrpSpPr/>
          <p:nvPr/>
        </p:nvGrpSpPr>
        <p:grpSpPr>
          <a:xfrm>
            <a:off x="10793640" y="6438200"/>
            <a:ext cx="432720" cy="388440"/>
            <a:chOff x="10793640" y="6438200"/>
            <a:chExt cx="432720" cy="388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32DBD2B9-947F-4B6A-A775-47129916153A}"/>
                    </a:ext>
                  </a:extLst>
                </p14:cNvPr>
                <p14:cNvContentPartPr/>
                <p14:nvPr/>
              </p14:nvContentPartPr>
              <p14:xfrm>
                <a:off x="10793640" y="6481040"/>
                <a:ext cx="64440" cy="33084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32DBD2B9-947F-4B6A-A775-47129916153A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10775640" y="6463040"/>
                  <a:ext cx="100080" cy="36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65B3F03C-F7F2-3EF5-207C-9ABA80FADF01}"/>
                    </a:ext>
                  </a:extLst>
                </p14:cNvPr>
                <p14:cNvContentPartPr/>
                <p14:nvPr/>
              </p14:nvContentPartPr>
              <p14:xfrm>
                <a:off x="10877520" y="6438200"/>
                <a:ext cx="348840" cy="38844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65B3F03C-F7F2-3EF5-207C-9ABA80FADF01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10859880" y="6420560"/>
                  <a:ext cx="384480" cy="4240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2959269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ACFC2D4-E701-58D8-2D9A-1A04C5539081}"/>
                  </a:ext>
                </a:extLst>
              </p14:cNvPr>
              <p14:cNvContentPartPr/>
              <p14:nvPr/>
            </p14:nvContentPartPr>
            <p14:xfrm>
              <a:off x="10084800" y="691880"/>
              <a:ext cx="397800" cy="6994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ACFC2D4-E701-58D8-2D9A-1A04C553908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066800" y="673880"/>
                <a:ext cx="433440" cy="735120"/>
              </a:xfrm>
              <a:prstGeom prst="rect">
                <a:avLst/>
              </a:prstGeom>
            </p:spPr>
          </p:pic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9E22B770-B4E7-3A88-1E27-743EC1042E23}"/>
              </a:ext>
            </a:extLst>
          </p:cNvPr>
          <p:cNvGrpSpPr/>
          <p:nvPr/>
        </p:nvGrpSpPr>
        <p:grpSpPr>
          <a:xfrm>
            <a:off x="10824240" y="641120"/>
            <a:ext cx="1289160" cy="688320"/>
            <a:chOff x="10824240" y="641120"/>
            <a:chExt cx="1289160" cy="688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E2E8DA5A-9BCA-39FE-0352-88B3B9ED2457}"/>
                    </a:ext>
                  </a:extLst>
                </p14:cNvPr>
                <p14:cNvContentPartPr/>
                <p14:nvPr/>
              </p14:nvContentPartPr>
              <p14:xfrm>
                <a:off x="10824240" y="661640"/>
                <a:ext cx="402120" cy="66780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E2E8DA5A-9BCA-39FE-0352-88B3B9ED2457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0806600" y="643640"/>
                  <a:ext cx="437760" cy="70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7045A204-3A89-C0ED-80E9-F97686A645FA}"/>
                    </a:ext>
                  </a:extLst>
                </p14:cNvPr>
                <p14:cNvContentPartPr/>
                <p14:nvPr/>
              </p14:nvContentPartPr>
              <p14:xfrm>
                <a:off x="11481240" y="777200"/>
                <a:ext cx="47520" cy="39924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7045A204-3A89-C0ED-80E9-F97686A645FA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1463600" y="759200"/>
                  <a:ext cx="83160" cy="43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9D5884A5-C2E1-139F-E40A-75D11ABD6D21}"/>
                    </a:ext>
                  </a:extLst>
                </p14:cNvPr>
                <p14:cNvContentPartPr/>
                <p14:nvPr/>
              </p14:nvContentPartPr>
              <p14:xfrm>
                <a:off x="11607960" y="641120"/>
                <a:ext cx="45360" cy="49392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9D5884A5-C2E1-139F-E40A-75D11ABD6D21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1590320" y="623120"/>
                  <a:ext cx="81000" cy="52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5E11F437-2B9B-5FEB-8787-9A4E40719DC9}"/>
                    </a:ext>
                  </a:extLst>
                </p14:cNvPr>
                <p14:cNvContentPartPr/>
                <p14:nvPr/>
              </p14:nvContentPartPr>
              <p14:xfrm>
                <a:off x="11460360" y="930560"/>
                <a:ext cx="212400" cy="7848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5E11F437-2B9B-5FEB-8787-9A4E40719DC9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1442360" y="912560"/>
                  <a:ext cx="24804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6C23A839-AD46-6E11-FF3D-0AD66327ED88}"/>
                    </a:ext>
                  </a:extLst>
                </p14:cNvPr>
                <p14:cNvContentPartPr/>
                <p14:nvPr/>
              </p14:nvContentPartPr>
              <p14:xfrm>
                <a:off x="11783280" y="808160"/>
                <a:ext cx="330120" cy="30888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6C23A839-AD46-6E11-FF3D-0AD66327ED88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1765640" y="790520"/>
                  <a:ext cx="365760" cy="344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A104C18-36AB-AE81-1509-A4F70362B781}"/>
              </a:ext>
            </a:extLst>
          </p:cNvPr>
          <p:cNvGrpSpPr/>
          <p:nvPr/>
        </p:nvGrpSpPr>
        <p:grpSpPr>
          <a:xfrm>
            <a:off x="2734680" y="756680"/>
            <a:ext cx="4929480" cy="1006200"/>
            <a:chOff x="2734680" y="756680"/>
            <a:chExt cx="4929480" cy="1006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AD8B10DC-A590-2FEB-5BCE-54150F659EC9}"/>
                    </a:ext>
                  </a:extLst>
                </p14:cNvPr>
                <p14:cNvContentPartPr/>
                <p14:nvPr/>
              </p14:nvContentPartPr>
              <p14:xfrm>
                <a:off x="7351680" y="851000"/>
                <a:ext cx="312480" cy="53388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AD8B10DC-A590-2FEB-5BCE-54150F659EC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334040" y="833360"/>
                  <a:ext cx="348120" cy="56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D2312DFB-CBC6-EB8E-91AA-84864F25169B}"/>
                    </a:ext>
                  </a:extLst>
                </p14:cNvPr>
                <p14:cNvContentPartPr/>
                <p14:nvPr/>
              </p14:nvContentPartPr>
              <p14:xfrm>
                <a:off x="6039840" y="822200"/>
                <a:ext cx="1080000" cy="48708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D2312DFB-CBC6-EB8E-91AA-84864F25169B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021840" y="804560"/>
                  <a:ext cx="1115640" cy="52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EF495367-BC94-852F-06D9-E0B011616350}"/>
                    </a:ext>
                  </a:extLst>
                </p14:cNvPr>
                <p14:cNvContentPartPr/>
                <p14:nvPr/>
              </p14:nvContentPartPr>
              <p14:xfrm>
                <a:off x="6624840" y="1555880"/>
                <a:ext cx="154080" cy="4140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EF495367-BC94-852F-06D9-E0B011616350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607200" y="1537880"/>
                  <a:ext cx="18972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143DBCF4-3176-FE39-DDBC-182859777C7E}"/>
                    </a:ext>
                  </a:extLst>
                </p14:cNvPr>
                <p14:cNvContentPartPr/>
                <p14:nvPr/>
              </p14:nvContentPartPr>
              <p14:xfrm>
                <a:off x="6130560" y="1522760"/>
                <a:ext cx="185760" cy="2664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143DBCF4-3176-FE39-DDBC-182859777C7E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112920" y="1505120"/>
                  <a:ext cx="22140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1126F8F5-4543-F611-5819-F471F69C6150}"/>
                    </a:ext>
                  </a:extLst>
                </p14:cNvPr>
                <p14:cNvContentPartPr/>
                <p14:nvPr/>
              </p14:nvContentPartPr>
              <p14:xfrm>
                <a:off x="5532600" y="1332320"/>
                <a:ext cx="283680" cy="37764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1126F8F5-4543-F611-5819-F471F69C6150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514600" y="1314320"/>
                  <a:ext cx="319320" cy="41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FC6AF4AB-A937-1236-27CA-6B02DCB4B33B}"/>
                    </a:ext>
                  </a:extLst>
                </p14:cNvPr>
                <p14:cNvContentPartPr/>
                <p14:nvPr/>
              </p14:nvContentPartPr>
              <p14:xfrm>
                <a:off x="5342520" y="1041800"/>
                <a:ext cx="256680" cy="49644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FC6AF4AB-A937-1236-27CA-6B02DCB4B33B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324520" y="1023800"/>
                  <a:ext cx="292320" cy="53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296E4CF6-202F-AA4E-D9F7-78AA981A12E5}"/>
                    </a:ext>
                  </a:extLst>
                </p14:cNvPr>
                <p14:cNvContentPartPr/>
                <p14:nvPr/>
              </p14:nvContentPartPr>
              <p14:xfrm>
                <a:off x="4173960" y="836960"/>
                <a:ext cx="950040" cy="92592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296E4CF6-202F-AA4E-D9F7-78AA981A12E5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156320" y="819320"/>
                  <a:ext cx="985680" cy="9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1E60898A-793F-8C80-BA4C-0222647332C9}"/>
                    </a:ext>
                  </a:extLst>
                </p14:cNvPr>
                <p14:cNvContentPartPr/>
                <p14:nvPr/>
              </p14:nvContentPartPr>
              <p14:xfrm>
                <a:off x="3714600" y="1095080"/>
                <a:ext cx="264240" cy="37080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1E60898A-793F-8C80-BA4C-0222647332C9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696600" y="1077440"/>
                  <a:ext cx="299880" cy="40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809507A5-2E5D-2EA5-6848-29275B7E2861}"/>
                    </a:ext>
                  </a:extLst>
                </p14:cNvPr>
                <p14:cNvContentPartPr/>
                <p14:nvPr/>
              </p14:nvContentPartPr>
              <p14:xfrm>
                <a:off x="3372600" y="1280480"/>
                <a:ext cx="310320" cy="35136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809507A5-2E5D-2EA5-6848-29275B7E2861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354960" y="1262480"/>
                  <a:ext cx="345960" cy="38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48D10986-050B-1AE8-F4F2-097A8DAD1D92}"/>
                    </a:ext>
                  </a:extLst>
                </p14:cNvPr>
                <p14:cNvContentPartPr/>
                <p14:nvPr/>
              </p14:nvContentPartPr>
              <p14:xfrm>
                <a:off x="3211320" y="883040"/>
                <a:ext cx="158760" cy="46548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48D10986-050B-1AE8-F4F2-097A8DAD1D92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193680" y="865040"/>
                  <a:ext cx="194400" cy="50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1BF5AA17-A1DD-BCD3-EBF0-9CD266B366CA}"/>
                    </a:ext>
                  </a:extLst>
                </p14:cNvPr>
                <p14:cNvContentPartPr/>
                <p14:nvPr/>
              </p14:nvContentPartPr>
              <p14:xfrm>
                <a:off x="3396720" y="756680"/>
                <a:ext cx="90720" cy="14832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1BF5AA17-A1DD-BCD3-EBF0-9CD266B366CA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378720" y="738680"/>
                  <a:ext cx="12636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7BB9B349-10A4-9DAA-E52F-7C0A4B1666AC}"/>
                    </a:ext>
                  </a:extLst>
                </p14:cNvPr>
                <p14:cNvContentPartPr/>
                <p14:nvPr/>
              </p14:nvContentPartPr>
              <p14:xfrm>
                <a:off x="2734680" y="1210280"/>
                <a:ext cx="323640" cy="25524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7BB9B349-10A4-9DAA-E52F-7C0A4B1666AC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717040" y="1192280"/>
                  <a:ext cx="35928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B69DDDEE-3F08-E7FE-B5CA-263FA5B90D3E}"/>
                    </a:ext>
                  </a:extLst>
                </p14:cNvPr>
                <p14:cNvContentPartPr/>
                <p14:nvPr/>
              </p14:nvContentPartPr>
              <p14:xfrm>
                <a:off x="2821800" y="892040"/>
                <a:ext cx="14760" cy="468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B69DDDEE-3F08-E7FE-B5CA-263FA5B90D3E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803800" y="874400"/>
                  <a:ext cx="5040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A0F6EC37-D786-251C-AA5F-186F47B8E2B0}"/>
                    </a:ext>
                  </a:extLst>
                </p14:cNvPr>
                <p14:cNvContentPartPr/>
                <p14:nvPr/>
              </p14:nvContentPartPr>
              <p14:xfrm>
                <a:off x="2935920" y="1605560"/>
                <a:ext cx="237600" cy="9324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A0F6EC37-D786-251C-AA5F-186F47B8E2B0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917920" y="1587560"/>
                  <a:ext cx="273240" cy="12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06FCB2CF-AB9D-54CB-E791-AA3E621789B8}"/>
              </a:ext>
            </a:extLst>
          </p:cNvPr>
          <p:cNvGrpSpPr/>
          <p:nvPr/>
        </p:nvGrpSpPr>
        <p:grpSpPr>
          <a:xfrm>
            <a:off x="3528120" y="2836760"/>
            <a:ext cx="1702440" cy="1005840"/>
            <a:chOff x="3528120" y="2836760"/>
            <a:chExt cx="1702440" cy="1005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2378F1C9-3D79-F603-3C8C-432BECCEE24B}"/>
                    </a:ext>
                  </a:extLst>
                </p14:cNvPr>
                <p14:cNvContentPartPr/>
                <p14:nvPr/>
              </p14:nvContentPartPr>
              <p14:xfrm>
                <a:off x="3528120" y="3086600"/>
                <a:ext cx="761760" cy="59724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2378F1C9-3D79-F603-3C8C-432BECCEE24B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510120" y="3068600"/>
                  <a:ext cx="797400" cy="63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858E6B6C-A2DA-4BD2-ECC6-3D607B5F2616}"/>
                    </a:ext>
                  </a:extLst>
                </p14:cNvPr>
                <p14:cNvContentPartPr/>
                <p14:nvPr/>
              </p14:nvContentPartPr>
              <p14:xfrm>
                <a:off x="4357920" y="2836760"/>
                <a:ext cx="112320" cy="100584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858E6B6C-A2DA-4BD2-ECC6-3D607B5F2616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340280" y="2818760"/>
                  <a:ext cx="147960" cy="10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26D91A39-8547-C4A3-125F-834E0F08F5AF}"/>
                    </a:ext>
                  </a:extLst>
                </p14:cNvPr>
                <p14:cNvContentPartPr/>
                <p14:nvPr/>
              </p14:nvContentPartPr>
              <p14:xfrm>
                <a:off x="4196280" y="3176960"/>
                <a:ext cx="620640" cy="21852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26D91A39-8547-C4A3-125F-834E0F08F5AF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178640" y="3158960"/>
                  <a:ext cx="65628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649F346B-CED3-A26E-5BAD-EA854D93BF4E}"/>
                    </a:ext>
                  </a:extLst>
                </p14:cNvPr>
                <p14:cNvContentPartPr/>
                <p14:nvPr/>
              </p14:nvContentPartPr>
              <p14:xfrm>
                <a:off x="4891440" y="3174080"/>
                <a:ext cx="339120" cy="62748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649F346B-CED3-A26E-5BAD-EA854D93BF4E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873440" y="3156440"/>
                  <a:ext cx="374760" cy="66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B69B1A9-C1EF-5AD6-910D-41480B8D8D73}"/>
              </a:ext>
            </a:extLst>
          </p:cNvPr>
          <p:cNvGrpSpPr/>
          <p:nvPr/>
        </p:nvGrpSpPr>
        <p:grpSpPr>
          <a:xfrm>
            <a:off x="5764800" y="3263360"/>
            <a:ext cx="592560" cy="561240"/>
            <a:chOff x="5764800" y="3263360"/>
            <a:chExt cx="592560" cy="561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15B3BE64-1385-C303-977A-E8EE95DAC16E}"/>
                    </a:ext>
                  </a:extLst>
                </p14:cNvPr>
                <p14:cNvContentPartPr/>
                <p14:nvPr/>
              </p14:nvContentPartPr>
              <p14:xfrm>
                <a:off x="5764800" y="3400520"/>
                <a:ext cx="592560" cy="13752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15B3BE64-1385-C303-977A-E8EE95DAC16E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747160" y="3382520"/>
                  <a:ext cx="62820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87CEAC73-85FD-9E7B-4768-04517A6EFA74}"/>
                    </a:ext>
                  </a:extLst>
                </p14:cNvPr>
                <p14:cNvContentPartPr/>
                <p14:nvPr/>
              </p14:nvContentPartPr>
              <p14:xfrm>
                <a:off x="6016440" y="3263360"/>
                <a:ext cx="114480" cy="56124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87CEAC73-85FD-9E7B-4768-04517A6EFA74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998440" y="3245360"/>
                  <a:ext cx="150120" cy="596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20660943-4474-4F48-2529-3D6F1E10126C}"/>
              </a:ext>
            </a:extLst>
          </p:cNvPr>
          <p:cNvGrpSpPr/>
          <p:nvPr/>
        </p:nvGrpSpPr>
        <p:grpSpPr>
          <a:xfrm>
            <a:off x="6904560" y="2487200"/>
            <a:ext cx="1386360" cy="1127160"/>
            <a:chOff x="6904560" y="2487200"/>
            <a:chExt cx="1386360" cy="1127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1055CBA2-7731-B5EF-B1E0-F3681EB59B22}"/>
                    </a:ext>
                  </a:extLst>
                </p14:cNvPr>
                <p14:cNvContentPartPr/>
                <p14:nvPr/>
              </p14:nvContentPartPr>
              <p14:xfrm>
                <a:off x="6904560" y="2991560"/>
                <a:ext cx="461880" cy="54324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1055CBA2-7731-B5EF-B1E0-F3681EB59B22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886920" y="2973560"/>
                  <a:ext cx="497520" cy="57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3ED2C08E-96B0-0B5D-5578-85859BF16E5C}"/>
                    </a:ext>
                  </a:extLst>
                </p14:cNvPr>
                <p14:cNvContentPartPr/>
                <p14:nvPr/>
              </p14:nvContentPartPr>
              <p14:xfrm>
                <a:off x="7526640" y="2571080"/>
                <a:ext cx="271800" cy="90432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3ED2C08E-96B0-0B5D-5578-85859BF16E5C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508640" y="2553080"/>
                  <a:ext cx="307440" cy="9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E3B19C18-56CD-C3A1-7D6B-65D680F77A67}"/>
                    </a:ext>
                  </a:extLst>
                </p14:cNvPr>
                <p14:cNvContentPartPr/>
                <p14:nvPr/>
              </p14:nvContentPartPr>
              <p14:xfrm>
                <a:off x="7966560" y="2487200"/>
                <a:ext cx="68040" cy="112716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E3B19C18-56CD-C3A1-7D6B-65D680F77A67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948920" y="2469560"/>
                  <a:ext cx="103680" cy="11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AF18BE1A-31F3-11B0-73C2-AB43DE64EA31}"/>
                    </a:ext>
                  </a:extLst>
                </p14:cNvPr>
                <p14:cNvContentPartPr/>
                <p14:nvPr/>
              </p14:nvContentPartPr>
              <p14:xfrm>
                <a:off x="7725000" y="2932880"/>
                <a:ext cx="565920" cy="24156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AF18BE1A-31F3-11B0-73C2-AB43DE64EA31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707360" y="2914880"/>
                  <a:ext cx="601560" cy="277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30CFC5DA-284C-FC8B-A1BE-AD55191D748E}"/>
              </a:ext>
            </a:extLst>
          </p:cNvPr>
          <p:cNvGrpSpPr/>
          <p:nvPr/>
        </p:nvGrpSpPr>
        <p:grpSpPr>
          <a:xfrm>
            <a:off x="8792760" y="2381360"/>
            <a:ext cx="2467080" cy="1138680"/>
            <a:chOff x="8792760" y="2381360"/>
            <a:chExt cx="2467080" cy="1138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E1CEFFFD-9518-4C0A-E179-8F80DE625988}"/>
                    </a:ext>
                  </a:extLst>
                </p14:cNvPr>
                <p14:cNvContentPartPr/>
                <p14:nvPr/>
              </p14:nvContentPartPr>
              <p14:xfrm>
                <a:off x="8792760" y="3170480"/>
                <a:ext cx="551520" cy="11952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E1CEFFFD-9518-4C0A-E179-8F80DE625988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8774760" y="3152480"/>
                  <a:ext cx="58716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F8E4DB6C-1907-586C-BC5D-3B563C16B078}"/>
                    </a:ext>
                  </a:extLst>
                </p14:cNvPr>
                <p14:cNvContentPartPr/>
                <p14:nvPr/>
              </p14:nvContentPartPr>
              <p14:xfrm>
                <a:off x="9105600" y="2940800"/>
                <a:ext cx="267120" cy="57924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F8E4DB6C-1907-586C-BC5D-3B563C16B078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9087960" y="2923160"/>
                  <a:ext cx="302760" cy="61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8012597B-8927-4ECC-F57E-802AAFAF5B82}"/>
                    </a:ext>
                  </a:extLst>
                </p14:cNvPr>
                <p14:cNvContentPartPr/>
                <p14:nvPr/>
              </p14:nvContentPartPr>
              <p14:xfrm>
                <a:off x="9642000" y="2389280"/>
                <a:ext cx="549360" cy="103104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8012597B-8927-4ECC-F57E-802AAFAF5B82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9624000" y="2371280"/>
                  <a:ext cx="585000" cy="10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A5AAD68F-F804-E317-E441-40E0718A21BE}"/>
                    </a:ext>
                  </a:extLst>
                </p14:cNvPr>
                <p14:cNvContentPartPr/>
                <p14:nvPr/>
              </p14:nvContentPartPr>
              <p14:xfrm>
                <a:off x="10257600" y="2891480"/>
                <a:ext cx="451440" cy="44028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A5AAD68F-F804-E317-E441-40E0718A21BE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0239600" y="2873480"/>
                  <a:ext cx="487080" cy="47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DD004750-EA9D-3ABD-12CE-45768753A6BD}"/>
                    </a:ext>
                  </a:extLst>
                </p14:cNvPr>
                <p14:cNvContentPartPr/>
                <p14:nvPr/>
              </p14:nvContentPartPr>
              <p14:xfrm>
                <a:off x="10996680" y="2381360"/>
                <a:ext cx="263160" cy="92160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DD004750-EA9D-3ABD-12CE-45768753A6BD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0978680" y="2363720"/>
                  <a:ext cx="298800" cy="9572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5723278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8FFC36-4B6A-0A31-71B1-CD44871102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725" y="-71120"/>
            <a:ext cx="5483275" cy="6858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705227A-04F2-1774-2BFF-6C9252EF74B2}"/>
                  </a:ext>
                </a:extLst>
              </p14:cNvPr>
              <p14:cNvContentPartPr/>
              <p14:nvPr/>
            </p14:nvContentPartPr>
            <p14:xfrm>
              <a:off x="7339080" y="1949840"/>
              <a:ext cx="10080" cy="309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705227A-04F2-1774-2BFF-6C9252EF74B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321440" y="1932200"/>
                <a:ext cx="45720" cy="6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EC950A16-10F8-AFA2-17B5-549EA47811F8}"/>
                  </a:ext>
                </a:extLst>
              </p14:cNvPr>
              <p14:cNvContentPartPr/>
              <p14:nvPr/>
            </p14:nvContentPartPr>
            <p14:xfrm>
              <a:off x="5536920" y="3892640"/>
              <a:ext cx="657360" cy="267480"/>
            </p14:xfrm>
          </p:contentPart>
        </mc:Choice>
        <mc:Fallback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EC950A16-10F8-AFA2-17B5-549EA47811F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519280" y="3875000"/>
                <a:ext cx="693000" cy="303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13" name="Group 112">
            <a:extLst>
              <a:ext uri="{FF2B5EF4-FFF2-40B4-BE49-F238E27FC236}">
                <a16:creationId xmlns:a16="http://schemas.microsoft.com/office/drawing/2014/main" id="{022223A7-B371-E1F8-D940-35E6A59F8453}"/>
              </a:ext>
            </a:extLst>
          </p:cNvPr>
          <p:cNvGrpSpPr/>
          <p:nvPr/>
        </p:nvGrpSpPr>
        <p:grpSpPr>
          <a:xfrm>
            <a:off x="3146160" y="213800"/>
            <a:ext cx="9150840" cy="6370200"/>
            <a:chOff x="3146160" y="213800"/>
            <a:chExt cx="9150840" cy="6370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B851620F-C816-592C-EFCD-88C225A05832}"/>
                    </a:ext>
                  </a:extLst>
                </p14:cNvPr>
                <p14:cNvContentPartPr/>
                <p14:nvPr/>
              </p14:nvContentPartPr>
              <p14:xfrm>
                <a:off x="6909240" y="435200"/>
                <a:ext cx="591480" cy="50328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B851620F-C816-592C-EFCD-88C225A05832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891600" y="417560"/>
                  <a:ext cx="627120" cy="53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6D318F37-86D2-E2EC-B370-25E3F9973722}"/>
                    </a:ext>
                  </a:extLst>
                </p14:cNvPr>
                <p14:cNvContentPartPr/>
                <p14:nvPr/>
              </p14:nvContentPartPr>
              <p14:xfrm>
                <a:off x="7524480" y="318560"/>
                <a:ext cx="261360" cy="59976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6D318F37-86D2-E2EC-B370-25E3F9973722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506840" y="300920"/>
                  <a:ext cx="297000" cy="63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E2E49147-F867-D524-0F54-FAAC9E7EDB70}"/>
                    </a:ext>
                  </a:extLst>
                </p14:cNvPr>
                <p14:cNvContentPartPr/>
                <p14:nvPr/>
              </p14:nvContentPartPr>
              <p14:xfrm>
                <a:off x="7461120" y="586400"/>
                <a:ext cx="481320" cy="10836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E2E49147-F867-D524-0F54-FAAC9E7EDB70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443480" y="568760"/>
                  <a:ext cx="51696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1D6ED03F-D520-7846-ABBF-6C0752E77DE2}"/>
                    </a:ext>
                  </a:extLst>
                </p14:cNvPr>
                <p14:cNvContentPartPr/>
                <p14:nvPr/>
              </p14:nvContentPartPr>
              <p14:xfrm>
                <a:off x="8007240" y="551840"/>
                <a:ext cx="249120" cy="28548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1D6ED03F-D520-7846-ABBF-6C0752E77DE2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989600" y="534200"/>
                  <a:ext cx="284760" cy="3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5DE13E45-1E9B-B684-046B-B2E83DA3FFFC}"/>
                    </a:ext>
                  </a:extLst>
                </p14:cNvPr>
                <p14:cNvContentPartPr/>
                <p14:nvPr/>
              </p14:nvContentPartPr>
              <p14:xfrm>
                <a:off x="8292360" y="234320"/>
                <a:ext cx="320760" cy="59904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5DE13E45-1E9B-B684-046B-B2E83DA3FFFC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274720" y="216680"/>
                  <a:ext cx="356400" cy="63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573CFF34-633A-8F03-3BFC-13317A3B920E}"/>
                    </a:ext>
                  </a:extLst>
                </p14:cNvPr>
                <p14:cNvContentPartPr/>
                <p14:nvPr/>
              </p14:nvContentPartPr>
              <p14:xfrm>
                <a:off x="8878080" y="681080"/>
                <a:ext cx="336240" cy="4572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573CFF34-633A-8F03-3BFC-13317A3B920E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860080" y="663080"/>
                  <a:ext cx="37188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644CEFCA-9C9B-A1D9-E84D-909D4AFE4AF0}"/>
                    </a:ext>
                  </a:extLst>
                </p14:cNvPr>
                <p14:cNvContentPartPr/>
                <p14:nvPr/>
              </p14:nvContentPartPr>
              <p14:xfrm>
                <a:off x="9048720" y="566960"/>
                <a:ext cx="85680" cy="29664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644CEFCA-9C9B-A1D9-E84D-909D4AFE4AF0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9031080" y="549320"/>
                  <a:ext cx="121320" cy="33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50EC0ABB-D8AD-40D9-3FBB-283FDA30F513}"/>
                    </a:ext>
                  </a:extLst>
                </p14:cNvPr>
                <p14:cNvContentPartPr/>
                <p14:nvPr/>
              </p14:nvContentPartPr>
              <p14:xfrm>
                <a:off x="9308640" y="417560"/>
                <a:ext cx="264960" cy="43128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50EC0ABB-D8AD-40D9-3FBB-283FDA30F513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290640" y="399560"/>
                  <a:ext cx="300600" cy="46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670621C7-43DB-D0AC-E16A-F72245CA8E08}"/>
                    </a:ext>
                  </a:extLst>
                </p14:cNvPr>
                <p14:cNvContentPartPr/>
                <p14:nvPr/>
              </p14:nvContentPartPr>
              <p14:xfrm>
                <a:off x="9319440" y="601520"/>
                <a:ext cx="187560" cy="6984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670621C7-43DB-D0AC-E16A-F72245CA8E08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9301800" y="583880"/>
                  <a:ext cx="22320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55C72793-80E4-564A-5AF4-E24B531D885D}"/>
                    </a:ext>
                  </a:extLst>
                </p14:cNvPr>
                <p14:cNvContentPartPr/>
                <p14:nvPr/>
              </p14:nvContentPartPr>
              <p14:xfrm>
                <a:off x="9765480" y="330080"/>
                <a:ext cx="192960" cy="51300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55C72793-80E4-564A-5AF4-E24B531D885D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9747480" y="312080"/>
                  <a:ext cx="228600" cy="54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1FB6723B-9435-102D-6BD9-F81B9AF65C46}"/>
                    </a:ext>
                  </a:extLst>
                </p14:cNvPr>
                <p14:cNvContentPartPr/>
                <p14:nvPr/>
              </p14:nvContentPartPr>
              <p14:xfrm>
                <a:off x="10143480" y="285800"/>
                <a:ext cx="46440" cy="60048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1FB6723B-9435-102D-6BD9-F81B9AF65C46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0125480" y="267800"/>
                  <a:ext cx="82080" cy="63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8A9BED57-9288-5B86-7574-A2D5EA03B084}"/>
                    </a:ext>
                  </a:extLst>
                </p14:cNvPr>
                <p14:cNvContentPartPr/>
                <p14:nvPr/>
              </p14:nvContentPartPr>
              <p14:xfrm>
                <a:off x="9987600" y="541040"/>
                <a:ext cx="253800" cy="4680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8A9BED57-9288-5B86-7574-A2D5EA03B084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9969960" y="523400"/>
                  <a:ext cx="28944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97FAC55E-7496-8572-053F-3C7F8BC234B3}"/>
                    </a:ext>
                  </a:extLst>
                </p14:cNvPr>
                <p14:cNvContentPartPr/>
                <p14:nvPr/>
              </p14:nvContentPartPr>
              <p14:xfrm>
                <a:off x="10540560" y="661640"/>
                <a:ext cx="307440" cy="2664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97FAC55E-7496-8572-053F-3C7F8BC234B3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0522920" y="643640"/>
                  <a:ext cx="34308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86324EF9-D4B0-98A7-4AD6-DFDCAFBA8E5C}"/>
                    </a:ext>
                  </a:extLst>
                </p14:cNvPr>
                <p14:cNvContentPartPr/>
                <p14:nvPr/>
              </p14:nvContentPartPr>
              <p14:xfrm>
                <a:off x="10698960" y="587480"/>
                <a:ext cx="109800" cy="27900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86324EF9-D4B0-98A7-4AD6-DFDCAFBA8E5C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0681320" y="569840"/>
                  <a:ext cx="145440" cy="31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EB87918A-AB66-5A49-AD85-D87ADC31C604}"/>
                    </a:ext>
                  </a:extLst>
                </p14:cNvPr>
                <p14:cNvContentPartPr/>
                <p14:nvPr/>
              </p14:nvContentPartPr>
              <p14:xfrm>
                <a:off x="10876080" y="213800"/>
                <a:ext cx="274680" cy="58860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EB87918A-AB66-5A49-AD85-D87ADC31C604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0858080" y="196160"/>
                  <a:ext cx="310320" cy="62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50C754CC-6EF6-059F-3E4D-35A55C1524CA}"/>
                    </a:ext>
                  </a:extLst>
                </p14:cNvPr>
                <p14:cNvContentPartPr/>
                <p14:nvPr/>
              </p14:nvContentPartPr>
              <p14:xfrm>
                <a:off x="11248320" y="556880"/>
                <a:ext cx="321840" cy="29340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50C754CC-6EF6-059F-3E4D-35A55C1524CA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1230320" y="538880"/>
                  <a:ext cx="357480" cy="32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EE31BA0B-B5C7-3EAF-E5A5-79B716A90004}"/>
                    </a:ext>
                  </a:extLst>
                </p14:cNvPr>
                <p14:cNvContentPartPr/>
                <p14:nvPr/>
              </p14:nvContentPartPr>
              <p14:xfrm>
                <a:off x="11672040" y="316040"/>
                <a:ext cx="309960" cy="55296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EE31BA0B-B5C7-3EAF-E5A5-79B716A90004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1654040" y="298040"/>
                  <a:ext cx="345600" cy="58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9025AD26-31E9-7DAD-63CF-7DC13D372CA9}"/>
                    </a:ext>
                  </a:extLst>
                </p14:cNvPr>
                <p14:cNvContentPartPr/>
                <p14:nvPr/>
              </p14:nvContentPartPr>
              <p14:xfrm>
                <a:off x="6791160" y="1286960"/>
                <a:ext cx="947520" cy="78912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9025AD26-31E9-7DAD-63CF-7DC13D372CA9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773160" y="1268960"/>
                  <a:ext cx="983160" cy="82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0AE6ABB9-60E0-A6B9-33BA-A5356B989D32}"/>
                    </a:ext>
                  </a:extLst>
                </p14:cNvPr>
                <p14:cNvContentPartPr/>
                <p14:nvPr/>
              </p14:nvContentPartPr>
              <p14:xfrm>
                <a:off x="7978440" y="1568120"/>
                <a:ext cx="461160" cy="1440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0AE6ABB9-60E0-A6B9-33BA-A5356B989D32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7960800" y="1550480"/>
                  <a:ext cx="49680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8F7D5893-0381-5993-F8C3-487CD82B535B}"/>
                    </a:ext>
                  </a:extLst>
                </p14:cNvPr>
                <p14:cNvContentPartPr/>
                <p14:nvPr/>
              </p14:nvContentPartPr>
              <p14:xfrm>
                <a:off x="8156280" y="1595840"/>
                <a:ext cx="166320" cy="43236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8F7D5893-0381-5993-F8C3-487CD82B535B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8138280" y="1577840"/>
                  <a:ext cx="201960" cy="46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E1DDDD4C-5325-E6E2-9C7D-766A3681EEC5}"/>
                    </a:ext>
                  </a:extLst>
                </p14:cNvPr>
                <p14:cNvContentPartPr/>
                <p14:nvPr/>
              </p14:nvContentPartPr>
              <p14:xfrm>
                <a:off x="8435280" y="1765400"/>
                <a:ext cx="360720" cy="33300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E1DDDD4C-5325-E6E2-9C7D-766A3681EEC5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8417280" y="1747400"/>
                  <a:ext cx="396360" cy="36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EDB70DA8-157B-48F7-1E26-CDDAE90F8F29}"/>
                    </a:ext>
                  </a:extLst>
                </p14:cNvPr>
                <p14:cNvContentPartPr/>
                <p14:nvPr/>
              </p14:nvContentPartPr>
              <p14:xfrm>
                <a:off x="8870160" y="1656680"/>
                <a:ext cx="187560" cy="36108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EDB70DA8-157B-48F7-1E26-CDDAE90F8F29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8852520" y="1639040"/>
                  <a:ext cx="223200" cy="39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6F853288-8EEB-EAD3-4E6B-257EC38035F1}"/>
                    </a:ext>
                  </a:extLst>
                </p14:cNvPr>
                <p14:cNvContentPartPr/>
                <p14:nvPr/>
              </p14:nvContentPartPr>
              <p14:xfrm>
                <a:off x="9185160" y="1536800"/>
                <a:ext cx="84240" cy="43056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6F853288-8EEB-EAD3-4E6B-257EC38035F1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9167520" y="1519160"/>
                  <a:ext cx="119880" cy="46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7F04DE70-629A-04FD-103B-BAD2B57514B9}"/>
                    </a:ext>
                  </a:extLst>
                </p14:cNvPr>
                <p14:cNvContentPartPr/>
                <p14:nvPr/>
              </p14:nvContentPartPr>
              <p14:xfrm>
                <a:off x="9261120" y="1602680"/>
                <a:ext cx="255600" cy="30852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7F04DE70-629A-04FD-103B-BAD2B57514B9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9243120" y="1585040"/>
                  <a:ext cx="291240" cy="34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D4978688-2C10-7187-4A39-E083153F9FFD}"/>
                    </a:ext>
                  </a:extLst>
                </p14:cNvPr>
                <p14:cNvContentPartPr/>
                <p14:nvPr/>
              </p14:nvContentPartPr>
              <p14:xfrm>
                <a:off x="10038720" y="1595480"/>
                <a:ext cx="589320" cy="29952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D4978688-2C10-7187-4A39-E083153F9FFD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0021080" y="1577480"/>
                  <a:ext cx="624960" cy="33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F4059DFE-90AA-73D9-168C-FDF175E01CF3}"/>
                    </a:ext>
                  </a:extLst>
                </p14:cNvPr>
                <p14:cNvContentPartPr/>
                <p14:nvPr/>
              </p14:nvContentPartPr>
              <p14:xfrm>
                <a:off x="10718400" y="1622120"/>
                <a:ext cx="207720" cy="23940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F4059DFE-90AA-73D9-168C-FDF175E01CF3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0700760" y="1604120"/>
                  <a:ext cx="24336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37D08DED-F056-FDA2-5519-BD00A1351203}"/>
                    </a:ext>
                  </a:extLst>
                </p14:cNvPr>
                <p14:cNvContentPartPr/>
                <p14:nvPr/>
              </p14:nvContentPartPr>
              <p14:xfrm>
                <a:off x="11005680" y="1582880"/>
                <a:ext cx="303120" cy="28044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37D08DED-F056-FDA2-5519-BD00A1351203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0988040" y="1565240"/>
                  <a:ext cx="338760" cy="3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EB6DF0B8-933D-7271-2EAC-9BCB8A9CC765}"/>
                    </a:ext>
                  </a:extLst>
                </p14:cNvPr>
                <p14:cNvContentPartPr/>
                <p14:nvPr/>
              </p14:nvContentPartPr>
              <p14:xfrm>
                <a:off x="11327520" y="1624280"/>
                <a:ext cx="298440" cy="20340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EB6DF0B8-933D-7271-2EAC-9BCB8A9CC765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1309520" y="1606640"/>
                  <a:ext cx="33408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061FD884-2DA6-B9D8-343B-5A006BE29441}"/>
                    </a:ext>
                  </a:extLst>
                </p14:cNvPr>
                <p14:cNvContentPartPr/>
                <p14:nvPr/>
              </p14:nvContentPartPr>
              <p14:xfrm>
                <a:off x="11593920" y="1608080"/>
                <a:ext cx="251640" cy="48060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061FD884-2DA6-B9D8-343B-5A006BE29441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1576280" y="1590440"/>
                  <a:ext cx="287280" cy="51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7634297E-0101-DB6B-A737-C618FD4287A9}"/>
                    </a:ext>
                  </a:extLst>
                </p14:cNvPr>
                <p14:cNvContentPartPr/>
                <p14:nvPr/>
              </p14:nvContentPartPr>
              <p14:xfrm>
                <a:off x="11842320" y="1592240"/>
                <a:ext cx="253800" cy="23796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7634297E-0101-DB6B-A737-C618FD4287A9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1824680" y="1574600"/>
                  <a:ext cx="28944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C6C15EE7-BAB9-C72D-45FA-BFFBA93DEE67}"/>
                    </a:ext>
                  </a:extLst>
                </p14:cNvPr>
                <p14:cNvContentPartPr/>
                <p14:nvPr/>
              </p14:nvContentPartPr>
              <p14:xfrm>
                <a:off x="12185040" y="1554800"/>
                <a:ext cx="111960" cy="25956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C6C15EE7-BAB9-C72D-45FA-BFFBA93DEE67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2167040" y="1536800"/>
                  <a:ext cx="14760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3332132E-715F-448C-7FE8-ABAF2D93137A}"/>
                    </a:ext>
                  </a:extLst>
                </p14:cNvPr>
                <p14:cNvContentPartPr/>
                <p14:nvPr/>
              </p14:nvContentPartPr>
              <p14:xfrm>
                <a:off x="6670920" y="2249600"/>
                <a:ext cx="5369400" cy="41652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3332132E-715F-448C-7FE8-ABAF2D93137A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6653280" y="2231960"/>
                  <a:ext cx="5405040" cy="45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62D544FE-E990-FE0B-7796-7337405BB24C}"/>
                    </a:ext>
                  </a:extLst>
                </p14:cNvPr>
                <p14:cNvContentPartPr/>
                <p14:nvPr/>
              </p14:nvContentPartPr>
              <p14:xfrm>
                <a:off x="11112240" y="2713640"/>
                <a:ext cx="345240" cy="37296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62D544FE-E990-FE0B-7796-7337405BB24C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1094600" y="2695640"/>
                  <a:ext cx="380880" cy="40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BD2AF5F6-F5BE-5D5C-FBA3-CE8E9A50CC2E}"/>
                    </a:ext>
                  </a:extLst>
                </p14:cNvPr>
                <p14:cNvContentPartPr/>
                <p14:nvPr/>
              </p14:nvContentPartPr>
              <p14:xfrm>
                <a:off x="10538760" y="2721560"/>
                <a:ext cx="70560" cy="29412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BD2AF5F6-F5BE-5D5C-FBA3-CE8E9A50CC2E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0520760" y="2703920"/>
                  <a:ext cx="106200" cy="32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F44C7B2A-745C-E1EE-648C-5AE464851513}"/>
                    </a:ext>
                  </a:extLst>
                </p14:cNvPr>
                <p14:cNvContentPartPr/>
                <p14:nvPr/>
              </p14:nvContentPartPr>
              <p14:xfrm>
                <a:off x="9975360" y="2797160"/>
                <a:ext cx="424440" cy="30456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F44C7B2A-745C-E1EE-648C-5AE464851513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9957360" y="2779520"/>
                  <a:ext cx="460080" cy="34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86F5C815-5F66-59B3-4B71-8E9DBA42C574}"/>
                    </a:ext>
                  </a:extLst>
                </p14:cNvPr>
                <p14:cNvContentPartPr/>
                <p14:nvPr/>
              </p14:nvContentPartPr>
              <p14:xfrm>
                <a:off x="10320960" y="3179840"/>
                <a:ext cx="129960" cy="5076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86F5C815-5F66-59B3-4B71-8E9DBA42C574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0302960" y="3161840"/>
                  <a:ext cx="16560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3E391770-0F35-5DA8-8DD3-06A04732B4F8}"/>
                    </a:ext>
                  </a:extLst>
                </p14:cNvPr>
                <p14:cNvContentPartPr/>
                <p14:nvPr/>
              </p14:nvContentPartPr>
              <p14:xfrm>
                <a:off x="8951160" y="2881040"/>
                <a:ext cx="1043640" cy="61056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3E391770-0F35-5DA8-8DD3-06A04732B4F8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8933520" y="2863040"/>
                  <a:ext cx="1079280" cy="64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4FCEA1F8-DEBC-7A90-B2DF-8C5566C02669}"/>
                    </a:ext>
                  </a:extLst>
                </p14:cNvPr>
                <p14:cNvContentPartPr/>
                <p14:nvPr/>
              </p14:nvContentPartPr>
              <p14:xfrm>
                <a:off x="9579720" y="2836760"/>
                <a:ext cx="109800" cy="8388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4FCEA1F8-DEBC-7A90-B2DF-8C5566C02669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9562080" y="2818760"/>
                  <a:ext cx="14544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B46376DE-F2EF-C8D9-5BB0-72956D90ACDF}"/>
                    </a:ext>
                  </a:extLst>
                </p14:cNvPr>
                <p14:cNvContentPartPr/>
                <p14:nvPr/>
              </p14:nvContentPartPr>
              <p14:xfrm>
                <a:off x="10124040" y="3023600"/>
                <a:ext cx="36720" cy="5364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B46376DE-F2EF-C8D9-5BB0-72956D90ACDF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0106040" y="3005600"/>
                  <a:ext cx="7236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4589A68C-3240-D5FC-7F69-988D87AF9E2E}"/>
                    </a:ext>
                  </a:extLst>
                </p14:cNvPr>
                <p14:cNvContentPartPr/>
                <p14:nvPr/>
              </p14:nvContentPartPr>
              <p14:xfrm>
                <a:off x="10008840" y="3239960"/>
                <a:ext cx="154080" cy="4032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4589A68C-3240-D5FC-7F69-988D87AF9E2E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9990840" y="3222320"/>
                  <a:ext cx="18972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5DB13CE1-CA8D-B6BC-2142-F5899D5A128E}"/>
                    </a:ext>
                  </a:extLst>
                </p14:cNvPr>
                <p14:cNvContentPartPr/>
                <p14:nvPr/>
              </p14:nvContentPartPr>
              <p14:xfrm>
                <a:off x="9981840" y="2429600"/>
                <a:ext cx="252000" cy="36900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5DB13CE1-CA8D-B6BC-2142-F5899D5A128E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9964200" y="2411600"/>
                  <a:ext cx="287640" cy="40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5F84CE9D-348A-E05D-6572-019C5D9CA4FA}"/>
                    </a:ext>
                  </a:extLst>
                </p14:cNvPr>
                <p14:cNvContentPartPr/>
                <p14:nvPr/>
              </p14:nvContentPartPr>
              <p14:xfrm>
                <a:off x="9741000" y="3333560"/>
                <a:ext cx="119520" cy="3168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5F84CE9D-348A-E05D-6572-019C5D9CA4FA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9723360" y="3315560"/>
                  <a:ext cx="15516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8BB429B7-61EE-4843-B6AF-75ECAD9EACF1}"/>
                    </a:ext>
                  </a:extLst>
                </p14:cNvPr>
                <p14:cNvContentPartPr/>
                <p14:nvPr/>
              </p14:nvContentPartPr>
              <p14:xfrm>
                <a:off x="9204240" y="3131600"/>
                <a:ext cx="68400" cy="5688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8BB429B7-61EE-4843-B6AF-75ECAD9EACF1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9186600" y="3113960"/>
                  <a:ext cx="10404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34F85A44-F8CD-9708-F4FD-CADCF90492B7}"/>
                    </a:ext>
                  </a:extLst>
                </p14:cNvPr>
                <p14:cNvContentPartPr/>
                <p14:nvPr/>
              </p14:nvContentPartPr>
              <p14:xfrm>
                <a:off x="8602680" y="3056360"/>
                <a:ext cx="177840" cy="27180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34F85A44-F8CD-9708-F4FD-CADCF90492B7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8584680" y="3038720"/>
                  <a:ext cx="21348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D94DF868-A422-B963-29CD-F2EBFE0DDA44}"/>
                    </a:ext>
                  </a:extLst>
                </p14:cNvPr>
                <p14:cNvContentPartPr/>
                <p14:nvPr/>
              </p14:nvContentPartPr>
              <p14:xfrm>
                <a:off x="8414400" y="3264800"/>
                <a:ext cx="125280" cy="16488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D94DF868-A422-B963-29CD-F2EBFE0DDA44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8396400" y="3247160"/>
                  <a:ext cx="16092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A8B39BB9-2B25-DACD-4C5F-B4F8764A3D1A}"/>
                    </a:ext>
                  </a:extLst>
                </p14:cNvPr>
                <p14:cNvContentPartPr/>
                <p14:nvPr/>
              </p14:nvContentPartPr>
              <p14:xfrm>
                <a:off x="8129280" y="2911280"/>
                <a:ext cx="370080" cy="34416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A8B39BB9-2B25-DACD-4C5F-B4F8764A3D1A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8111280" y="2893280"/>
                  <a:ext cx="405720" cy="37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F628CF37-FA34-E2FF-7AAC-ABE9F12FF3D5}"/>
                    </a:ext>
                  </a:extLst>
                </p14:cNvPr>
                <p14:cNvContentPartPr/>
                <p14:nvPr/>
              </p14:nvContentPartPr>
              <p14:xfrm>
                <a:off x="7849200" y="2939720"/>
                <a:ext cx="211320" cy="54072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F628CF37-FA34-E2FF-7AAC-ABE9F12FF3D5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7831200" y="2922080"/>
                  <a:ext cx="246960" cy="57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4669C667-8D81-916D-6016-075181A8BBBB}"/>
                    </a:ext>
                  </a:extLst>
                </p14:cNvPr>
                <p14:cNvContentPartPr/>
                <p14:nvPr/>
              </p14:nvContentPartPr>
              <p14:xfrm>
                <a:off x="7481280" y="2914880"/>
                <a:ext cx="95400" cy="40896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4669C667-8D81-916D-6016-075181A8BBBB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7463640" y="2897240"/>
                  <a:ext cx="131040" cy="44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6113F0C8-60E5-262B-508B-3A1278E25F27}"/>
                    </a:ext>
                  </a:extLst>
                </p14:cNvPr>
                <p14:cNvContentPartPr/>
                <p14:nvPr/>
              </p14:nvContentPartPr>
              <p14:xfrm>
                <a:off x="7079160" y="3131600"/>
                <a:ext cx="316800" cy="52020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6113F0C8-60E5-262B-508B-3A1278E25F27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7061160" y="3113600"/>
                  <a:ext cx="352440" cy="55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331A932E-6472-CD1F-30CE-927A18B893FF}"/>
                    </a:ext>
                  </a:extLst>
                </p14:cNvPr>
                <p14:cNvContentPartPr/>
                <p14:nvPr/>
              </p14:nvContentPartPr>
              <p14:xfrm>
                <a:off x="7258440" y="3575840"/>
                <a:ext cx="20520" cy="9648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331A932E-6472-CD1F-30CE-927A18B893FF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7240800" y="3558200"/>
                  <a:ext cx="5616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EAF7B497-5816-A8A2-387D-25FCBE7122EB}"/>
                    </a:ext>
                  </a:extLst>
                </p14:cNvPr>
                <p14:cNvContentPartPr/>
                <p14:nvPr/>
              </p14:nvContentPartPr>
              <p14:xfrm>
                <a:off x="7061880" y="3015320"/>
                <a:ext cx="63720" cy="43056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EAF7B497-5816-A8A2-387D-25FCBE7122EB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7043880" y="2997680"/>
                  <a:ext cx="99360" cy="46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8E703DD2-1C0F-D5F2-C95D-1D22B0D6D927}"/>
                    </a:ext>
                  </a:extLst>
                </p14:cNvPr>
                <p14:cNvContentPartPr/>
                <p14:nvPr/>
              </p14:nvContentPartPr>
              <p14:xfrm>
                <a:off x="3146160" y="2192360"/>
                <a:ext cx="489600" cy="232848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8E703DD2-1C0F-D5F2-C95D-1D22B0D6D927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3128160" y="2174720"/>
                  <a:ext cx="525240" cy="236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26BC6F33-6545-41C2-5DA9-25E08DA253BF}"/>
                    </a:ext>
                  </a:extLst>
                </p14:cNvPr>
                <p14:cNvContentPartPr/>
                <p14:nvPr/>
              </p14:nvContentPartPr>
              <p14:xfrm>
                <a:off x="3558000" y="3072560"/>
                <a:ext cx="3094200" cy="75204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26BC6F33-6545-41C2-5DA9-25E08DA253BF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3540000" y="3054920"/>
                  <a:ext cx="3129840" cy="78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405384C8-1E4B-F4AD-11A3-AD5A52214A95}"/>
                    </a:ext>
                  </a:extLst>
                </p14:cNvPr>
                <p14:cNvContentPartPr/>
                <p14:nvPr/>
              </p14:nvContentPartPr>
              <p14:xfrm>
                <a:off x="3801720" y="4748720"/>
                <a:ext cx="514800" cy="183528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405384C8-1E4B-F4AD-11A3-AD5A52214A95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3784080" y="4730720"/>
                  <a:ext cx="550440" cy="18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88E91964-D44C-FA1F-AD98-74BA5E502FF6}"/>
                    </a:ext>
                  </a:extLst>
                </p14:cNvPr>
                <p14:cNvContentPartPr/>
                <p14:nvPr/>
              </p14:nvContentPartPr>
              <p14:xfrm>
                <a:off x="4262520" y="4519760"/>
                <a:ext cx="3206520" cy="111528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88E91964-D44C-FA1F-AD98-74BA5E502FF6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4244880" y="4501760"/>
                  <a:ext cx="3242160" cy="11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1B78396A-5C35-6782-FEF5-ADADABE75861}"/>
                    </a:ext>
                  </a:extLst>
                </p14:cNvPr>
                <p14:cNvContentPartPr/>
                <p14:nvPr/>
              </p14:nvContentPartPr>
              <p14:xfrm>
                <a:off x="10965000" y="3787520"/>
                <a:ext cx="278640" cy="34416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1B78396A-5C35-6782-FEF5-ADADABE75861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0947000" y="3769520"/>
                  <a:ext cx="314280" cy="37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8DBAE582-5423-705E-8D01-9EFA47D638F9}"/>
                    </a:ext>
                  </a:extLst>
                </p14:cNvPr>
                <p14:cNvContentPartPr/>
                <p14:nvPr/>
              </p14:nvContentPartPr>
              <p14:xfrm>
                <a:off x="11318880" y="3719840"/>
                <a:ext cx="219600" cy="31824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8DBAE582-5423-705E-8D01-9EFA47D638F9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1300880" y="3702200"/>
                  <a:ext cx="255240" cy="35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78FCC48D-8A13-F1C2-05F1-9270F2BB39D5}"/>
                    </a:ext>
                  </a:extLst>
                </p14:cNvPr>
                <p14:cNvContentPartPr/>
                <p14:nvPr/>
              </p14:nvContentPartPr>
              <p14:xfrm>
                <a:off x="10292160" y="3962480"/>
                <a:ext cx="407520" cy="45864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78FCC48D-8A13-F1C2-05F1-9270F2BB39D5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0274160" y="3944840"/>
                  <a:ext cx="443160" cy="49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118CBE5B-07C8-772B-52D7-6F53B9BC19CC}"/>
                    </a:ext>
                  </a:extLst>
                </p14:cNvPr>
                <p14:cNvContentPartPr/>
                <p14:nvPr/>
              </p14:nvContentPartPr>
              <p14:xfrm>
                <a:off x="10577280" y="4258760"/>
                <a:ext cx="360" cy="36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118CBE5B-07C8-772B-52D7-6F53B9BC19CC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0559280" y="424112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91B38090-8710-B67C-7847-48909EEB3067}"/>
                    </a:ext>
                  </a:extLst>
                </p14:cNvPr>
                <p14:cNvContentPartPr/>
                <p14:nvPr/>
              </p14:nvContentPartPr>
              <p14:xfrm>
                <a:off x="10260840" y="3846200"/>
                <a:ext cx="134280" cy="29088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91B38090-8710-B67C-7847-48909EEB3067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0243200" y="3828560"/>
                  <a:ext cx="16992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AA5BBD96-DF8E-66BD-3194-A1043E5130FD}"/>
                    </a:ext>
                  </a:extLst>
                </p14:cNvPr>
                <p14:cNvContentPartPr/>
                <p14:nvPr/>
              </p14:nvContentPartPr>
              <p14:xfrm>
                <a:off x="10409160" y="3861320"/>
                <a:ext cx="14760" cy="576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AA5BBD96-DF8E-66BD-3194-A1043E5130FD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0391160" y="3843680"/>
                  <a:ext cx="5040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93277F74-8041-467A-4AAD-DCD922C5CFEF}"/>
                    </a:ext>
                  </a:extLst>
                </p14:cNvPr>
                <p14:cNvContentPartPr/>
                <p14:nvPr/>
              </p14:nvContentPartPr>
              <p14:xfrm>
                <a:off x="9843600" y="4109360"/>
                <a:ext cx="236520" cy="23796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93277F74-8041-467A-4AAD-DCD922C5CFEF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9825960" y="4091360"/>
                  <a:ext cx="27216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BBB4E98D-F7BC-9FD3-91AE-46A6FD156D9F}"/>
                    </a:ext>
                  </a:extLst>
                </p14:cNvPr>
                <p14:cNvContentPartPr/>
                <p14:nvPr/>
              </p14:nvContentPartPr>
              <p14:xfrm>
                <a:off x="9516360" y="4165520"/>
                <a:ext cx="158760" cy="25020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BBB4E98D-F7BC-9FD3-91AE-46A6FD156D9F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9498720" y="4147520"/>
                  <a:ext cx="19440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4210EA74-F6AE-7D3A-7980-53A240DF646B}"/>
                    </a:ext>
                  </a:extLst>
                </p14:cNvPr>
                <p14:cNvContentPartPr/>
                <p14:nvPr/>
              </p14:nvContentPartPr>
              <p14:xfrm>
                <a:off x="9336000" y="4312400"/>
                <a:ext cx="134640" cy="18000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4210EA74-F6AE-7D3A-7980-53A240DF646B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9318000" y="4294400"/>
                  <a:ext cx="17028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88FD5334-7B4D-6CBE-2F34-9CD7D8DBA7B8}"/>
                    </a:ext>
                  </a:extLst>
                </p14:cNvPr>
                <p14:cNvContentPartPr/>
                <p14:nvPr/>
              </p14:nvContentPartPr>
              <p14:xfrm>
                <a:off x="8558400" y="4242560"/>
                <a:ext cx="772920" cy="24948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88FD5334-7B4D-6CBE-2F34-9CD7D8DBA7B8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8540400" y="4224920"/>
                  <a:ext cx="80856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AC018CBE-E656-DE07-276C-D6FE2F130628}"/>
                    </a:ext>
                  </a:extLst>
                </p14:cNvPr>
                <p14:cNvContentPartPr/>
                <p14:nvPr/>
              </p14:nvContentPartPr>
              <p14:xfrm>
                <a:off x="9058440" y="4634600"/>
                <a:ext cx="97200" cy="3744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AC018CBE-E656-DE07-276C-D6FE2F130628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9040800" y="4616960"/>
                  <a:ext cx="13284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E7733420-F133-F4FB-CE01-401D81B17B36}"/>
                    </a:ext>
                  </a:extLst>
                </p14:cNvPr>
                <p14:cNvContentPartPr/>
                <p14:nvPr/>
              </p14:nvContentPartPr>
              <p14:xfrm>
                <a:off x="9022080" y="4052120"/>
                <a:ext cx="75240" cy="5652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E7733420-F133-F4FB-CE01-401D81B17B36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9004080" y="4034120"/>
                  <a:ext cx="11088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D7D7D341-1A0C-B5A3-6732-E622254787ED}"/>
                    </a:ext>
                  </a:extLst>
                </p14:cNvPr>
                <p14:cNvContentPartPr/>
                <p14:nvPr/>
              </p14:nvContentPartPr>
              <p14:xfrm>
                <a:off x="8761080" y="4135640"/>
                <a:ext cx="207720" cy="10008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D7D7D341-1A0C-B5A3-6732-E622254787ED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8743080" y="4118000"/>
                  <a:ext cx="24336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40657457-EA06-BFF8-FD06-F36B97C0B931}"/>
                    </a:ext>
                  </a:extLst>
                </p14:cNvPr>
                <p14:cNvContentPartPr/>
                <p14:nvPr/>
              </p14:nvContentPartPr>
              <p14:xfrm>
                <a:off x="8309640" y="4309520"/>
                <a:ext cx="329760" cy="39132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40657457-EA06-BFF8-FD06-F36B97C0B931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8292000" y="4291880"/>
                  <a:ext cx="365400" cy="42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CB6AE860-B8B9-719A-5E1B-57767A416891}"/>
                    </a:ext>
                  </a:extLst>
                </p14:cNvPr>
                <p14:cNvContentPartPr/>
                <p14:nvPr/>
              </p14:nvContentPartPr>
              <p14:xfrm>
                <a:off x="8470920" y="4614080"/>
                <a:ext cx="125280" cy="8928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CB6AE860-B8B9-719A-5E1B-57767A416891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8453280" y="4596440"/>
                  <a:ext cx="16092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673333B4-576A-FE6E-DC06-2EB29973A39B}"/>
                    </a:ext>
                  </a:extLst>
                </p14:cNvPr>
                <p14:cNvContentPartPr/>
                <p14:nvPr/>
              </p14:nvContentPartPr>
              <p14:xfrm>
                <a:off x="8238720" y="4378280"/>
                <a:ext cx="69480" cy="26208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673333B4-576A-FE6E-DC06-2EB29973A39B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8220720" y="4360280"/>
                  <a:ext cx="10512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325748F3-859B-1CEF-2B18-9378468DDFB9}"/>
                    </a:ext>
                  </a:extLst>
                </p14:cNvPr>
                <p14:cNvContentPartPr/>
                <p14:nvPr/>
              </p14:nvContentPartPr>
              <p14:xfrm>
                <a:off x="8109120" y="4433360"/>
                <a:ext cx="96480" cy="13752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325748F3-859B-1CEF-2B18-9378468DDFB9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8091480" y="4415360"/>
                  <a:ext cx="13212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31908485-9C8F-399D-D389-22AB238AAF4F}"/>
                    </a:ext>
                  </a:extLst>
                </p14:cNvPr>
                <p14:cNvContentPartPr/>
                <p14:nvPr/>
              </p14:nvContentPartPr>
              <p14:xfrm>
                <a:off x="7888440" y="4501760"/>
                <a:ext cx="120600" cy="18828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31908485-9C8F-399D-D389-22AB238AAF4F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7870440" y="4484120"/>
                  <a:ext cx="15624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8DF22B2A-7688-2E37-99EE-6570C4BF26E9}"/>
                    </a:ext>
                  </a:extLst>
                </p14:cNvPr>
                <p14:cNvContentPartPr/>
                <p14:nvPr/>
              </p14:nvContentPartPr>
              <p14:xfrm>
                <a:off x="7646520" y="4324640"/>
                <a:ext cx="227160" cy="30600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8DF22B2A-7688-2E37-99EE-6570C4BF26E9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7628520" y="4307000"/>
                  <a:ext cx="262800" cy="34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AB2EE3D0-D1C1-4423-2011-3E09DBE42F1B}"/>
                    </a:ext>
                  </a:extLst>
                </p14:cNvPr>
                <p14:cNvContentPartPr/>
                <p14:nvPr/>
              </p14:nvContentPartPr>
              <p14:xfrm>
                <a:off x="7758840" y="4666640"/>
                <a:ext cx="161640" cy="8928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AB2EE3D0-D1C1-4423-2011-3E09DBE42F1B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7740840" y="4648640"/>
                  <a:ext cx="19728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3E09133C-4DD4-1E84-45FD-14C06D31D343}"/>
                    </a:ext>
                  </a:extLst>
                </p14:cNvPr>
                <p14:cNvContentPartPr/>
                <p14:nvPr/>
              </p14:nvContentPartPr>
              <p14:xfrm>
                <a:off x="7773240" y="4224920"/>
                <a:ext cx="360" cy="36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3E09133C-4DD4-1E84-45FD-14C06D31D343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7755240" y="420692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FBF3D9A5-C6E2-24DF-8EB6-10E11D70EC0D}"/>
                    </a:ext>
                  </a:extLst>
                </p14:cNvPr>
                <p14:cNvContentPartPr/>
                <p14:nvPr/>
              </p14:nvContentPartPr>
              <p14:xfrm>
                <a:off x="7598280" y="4325720"/>
                <a:ext cx="170280" cy="23004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FBF3D9A5-C6E2-24DF-8EB6-10E11D70EC0D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7580640" y="4307720"/>
                  <a:ext cx="20592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5F60325E-1614-019B-4F30-281291447EDF}"/>
                    </a:ext>
                  </a:extLst>
                </p14:cNvPr>
                <p14:cNvContentPartPr/>
                <p14:nvPr/>
              </p14:nvContentPartPr>
              <p14:xfrm>
                <a:off x="7619520" y="4271360"/>
                <a:ext cx="44640" cy="21960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5F60325E-1614-019B-4F30-281291447EDF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7601520" y="4253360"/>
                  <a:ext cx="8028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EA4373C3-7C49-E24C-827B-55364CA1BD98}"/>
                    </a:ext>
                  </a:extLst>
                </p14:cNvPr>
                <p14:cNvContentPartPr/>
                <p14:nvPr/>
              </p14:nvContentPartPr>
              <p14:xfrm>
                <a:off x="7603320" y="4186400"/>
                <a:ext cx="16560" cy="6984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EA4373C3-7C49-E24C-827B-55364CA1BD98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7585320" y="4168760"/>
                  <a:ext cx="5220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28F0083B-D5D2-FFCF-65A9-2F2C4FF5B625}"/>
                    </a:ext>
                  </a:extLst>
                </p14:cNvPr>
                <p14:cNvContentPartPr/>
                <p14:nvPr/>
              </p14:nvContentPartPr>
              <p14:xfrm>
                <a:off x="5394000" y="1074560"/>
                <a:ext cx="932760" cy="90144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28F0083B-D5D2-FFCF-65A9-2F2C4FF5B625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5376360" y="1056920"/>
                  <a:ext cx="968400" cy="9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AF8E0A53-4A7E-F261-F028-8DD49BA84597}"/>
                    </a:ext>
                  </a:extLst>
                </p14:cNvPr>
                <p14:cNvContentPartPr/>
                <p14:nvPr/>
              </p14:nvContentPartPr>
              <p14:xfrm>
                <a:off x="5205000" y="1933160"/>
                <a:ext cx="4724640" cy="334764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AF8E0A53-4A7E-F261-F028-8DD49BA84597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5187360" y="1915520"/>
                  <a:ext cx="4760280" cy="338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B951129F-0834-A0F6-B1E6-F9EAA491827A}"/>
                    </a:ext>
                  </a:extLst>
                </p14:cNvPr>
                <p14:cNvContentPartPr/>
                <p14:nvPr/>
              </p14:nvContentPartPr>
              <p14:xfrm>
                <a:off x="10921800" y="4827920"/>
                <a:ext cx="409680" cy="50544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B951129F-0834-A0F6-B1E6-F9EAA491827A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0903800" y="4810280"/>
                  <a:ext cx="445320" cy="54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96C135C9-7EF1-443B-638E-C0E6578BBAF5}"/>
                    </a:ext>
                  </a:extLst>
                </p14:cNvPr>
                <p14:cNvContentPartPr/>
                <p14:nvPr/>
              </p14:nvContentPartPr>
              <p14:xfrm>
                <a:off x="11552880" y="4818200"/>
                <a:ext cx="36360" cy="60012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96C135C9-7EF1-443B-638E-C0E6578BBAF5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1535240" y="4800560"/>
                  <a:ext cx="72000" cy="63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293D9AB0-1ADE-2184-A51C-2796437D9C48}"/>
                    </a:ext>
                  </a:extLst>
                </p14:cNvPr>
                <p14:cNvContentPartPr/>
                <p14:nvPr/>
              </p14:nvContentPartPr>
              <p14:xfrm>
                <a:off x="11359560" y="4751240"/>
                <a:ext cx="63720" cy="5904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293D9AB0-1ADE-2184-A51C-2796437D9C48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1341560" y="4733600"/>
                  <a:ext cx="9936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C683E844-41F0-D77B-B8A0-E599AD27BD72}"/>
                    </a:ext>
                  </a:extLst>
                </p14:cNvPr>
                <p14:cNvContentPartPr/>
                <p14:nvPr/>
              </p14:nvContentPartPr>
              <p14:xfrm>
                <a:off x="11701560" y="5253080"/>
                <a:ext cx="144000" cy="12672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C683E844-41F0-D77B-B8A0-E599AD27BD72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1683920" y="5235080"/>
                  <a:ext cx="17964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E9A81BAB-DB35-F0C1-093F-0B9BAEC3749E}"/>
                    </a:ext>
                  </a:extLst>
                </p14:cNvPr>
                <p14:cNvContentPartPr/>
                <p14:nvPr/>
              </p14:nvContentPartPr>
              <p14:xfrm>
                <a:off x="10840080" y="5312480"/>
                <a:ext cx="147240" cy="27036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E9A81BAB-DB35-F0C1-093F-0B9BAEC3749E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0822440" y="5294480"/>
                  <a:ext cx="18288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8354C0CF-A54B-A587-379F-CF54854E2690}"/>
                    </a:ext>
                  </a:extLst>
                </p14:cNvPr>
                <p14:cNvContentPartPr/>
                <p14:nvPr/>
              </p14:nvContentPartPr>
              <p14:xfrm>
                <a:off x="10589520" y="5457560"/>
                <a:ext cx="136800" cy="22392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8354C0CF-A54B-A587-379F-CF54854E2690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0571880" y="5439920"/>
                  <a:ext cx="17244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E94E9797-96D0-B5A7-B283-B4A1D5553E10}"/>
                    </a:ext>
                  </a:extLst>
                </p14:cNvPr>
                <p14:cNvContentPartPr/>
                <p14:nvPr/>
              </p14:nvContentPartPr>
              <p14:xfrm>
                <a:off x="10103880" y="5349200"/>
                <a:ext cx="359280" cy="44640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E94E9797-96D0-B5A7-B283-B4A1D5553E10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0085880" y="5331200"/>
                  <a:ext cx="394920" cy="48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0764CB01-DF09-BCF1-8C2E-E7578D9AC1AD}"/>
                    </a:ext>
                  </a:extLst>
                </p14:cNvPr>
                <p14:cNvContentPartPr/>
                <p14:nvPr/>
              </p14:nvContentPartPr>
              <p14:xfrm>
                <a:off x="10350480" y="4814600"/>
                <a:ext cx="151200" cy="21672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0764CB01-DF09-BCF1-8C2E-E7578D9AC1AD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0332840" y="4796600"/>
                  <a:ext cx="18684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ED6EBDEB-0721-9803-54E4-5AF21CB1B533}"/>
                    </a:ext>
                  </a:extLst>
                </p14:cNvPr>
                <p14:cNvContentPartPr/>
                <p14:nvPr/>
              </p14:nvContentPartPr>
              <p14:xfrm>
                <a:off x="10469640" y="5736200"/>
                <a:ext cx="147240" cy="8784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ED6EBDEB-0721-9803-54E4-5AF21CB1B533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0451640" y="5718560"/>
                  <a:ext cx="18288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5B24A860-CC92-048E-B4DD-D1996768779E}"/>
                    </a:ext>
                  </a:extLst>
                </p14:cNvPr>
                <p14:cNvContentPartPr/>
                <p14:nvPr/>
              </p14:nvContentPartPr>
              <p14:xfrm>
                <a:off x="10065360" y="5252000"/>
                <a:ext cx="85680" cy="27036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5B24A860-CC92-048E-B4DD-D1996768779E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0047720" y="5234000"/>
                  <a:ext cx="12132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4B852102-FBCF-50FB-BB1C-DE6088823504}"/>
                    </a:ext>
                  </a:extLst>
                </p14:cNvPr>
                <p14:cNvContentPartPr/>
                <p14:nvPr/>
              </p14:nvContentPartPr>
              <p14:xfrm>
                <a:off x="9143760" y="5518040"/>
                <a:ext cx="892080" cy="26604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4B852102-FBCF-50FB-BB1C-DE6088823504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9126120" y="5500400"/>
                  <a:ext cx="92772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91416512-27C0-D42B-478E-4C9E7A286056}"/>
                    </a:ext>
                  </a:extLst>
                </p14:cNvPr>
                <p14:cNvContentPartPr/>
                <p14:nvPr/>
              </p14:nvContentPartPr>
              <p14:xfrm>
                <a:off x="9240960" y="5486360"/>
                <a:ext cx="302760" cy="7164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91416512-27C0-D42B-478E-4C9E7A286056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9222960" y="5468360"/>
                  <a:ext cx="33840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7D7AE6D2-C0C9-644F-80C6-AE2DD371D59D}"/>
                    </a:ext>
                  </a:extLst>
                </p14:cNvPr>
                <p14:cNvContentPartPr/>
                <p14:nvPr/>
              </p14:nvContentPartPr>
              <p14:xfrm>
                <a:off x="8970240" y="5796320"/>
                <a:ext cx="20520" cy="2232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7D7AE6D2-C0C9-644F-80C6-AE2DD371D59D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8952240" y="5778320"/>
                  <a:ext cx="5616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A3296F25-B39C-B1A9-6394-DB588F27FAAE}"/>
                    </a:ext>
                  </a:extLst>
                </p14:cNvPr>
                <p14:cNvContentPartPr/>
                <p14:nvPr/>
              </p14:nvContentPartPr>
              <p14:xfrm>
                <a:off x="5642760" y="2116760"/>
                <a:ext cx="656640" cy="38412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A3296F25-B39C-B1A9-6394-DB588F27FAAE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5624760" y="2099120"/>
                  <a:ext cx="692280" cy="4197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280367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DA397C7A-039D-46F0-B404-F55C1AB51F8B}"/>
                  </a:ext>
                </a:extLst>
              </p14:cNvPr>
              <p14:cNvContentPartPr/>
              <p14:nvPr/>
            </p14:nvContentPartPr>
            <p14:xfrm>
              <a:off x="10767820" y="836567"/>
              <a:ext cx="309600" cy="2887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DA397C7A-039D-46F0-B404-F55C1AB51F8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749820" y="818567"/>
                <a:ext cx="345240" cy="32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1FE1BFCE-CD80-454D-BF84-32BCBB82C836}"/>
                  </a:ext>
                </a:extLst>
              </p14:cNvPr>
              <p14:cNvContentPartPr/>
              <p14:nvPr/>
            </p14:nvContentPartPr>
            <p14:xfrm>
              <a:off x="8068900" y="468647"/>
              <a:ext cx="41760" cy="46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1FE1BFCE-CD80-454D-BF84-32BCBB82C83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050900" y="450647"/>
                <a:ext cx="7740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A970E93-F1F7-4081-A5EB-6846DD424704}"/>
                  </a:ext>
                </a:extLst>
              </p14:cNvPr>
              <p14:cNvContentPartPr/>
              <p14:nvPr/>
            </p14:nvContentPartPr>
            <p14:xfrm>
              <a:off x="10232280" y="1032197"/>
              <a:ext cx="36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A970E93-F1F7-4081-A5EB-6846DD42470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214280" y="1014197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943AD2D1-99A4-4824-B333-272D8334DD80}"/>
                  </a:ext>
                </a:extLst>
              </p14:cNvPr>
              <p14:cNvContentPartPr/>
              <p14:nvPr/>
            </p14:nvContentPartPr>
            <p14:xfrm>
              <a:off x="2453400" y="195197"/>
              <a:ext cx="7823880" cy="120132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943AD2D1-99A4-4824-B333-272D8334DD8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435400" y="177197"/>
                <a:ext cx="7859520" cy="123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A78CC72A-A6DD-4901-806B-DD21ED1BB007}"/>
                  </a:ext>
                </a:extLst>
              </p14:cNvPr>
              <p14:cNvContentPartPr/>
              <p14:nvPr/>
            </p14:nvContentPartPr>
            <p14:xfrm>
              <a:off x="6069600" y="1847237"/>
              <a:ext cx="2261520" cy="175284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A78CC72A-A6DD-4901-806B-DD21ED1BB00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051600" y="1829237"/>
                <a:ext cx="2297160" cy="1788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236265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12708DA-A516-8CCE-2DE4-26E066F28452}"/>
                  </a:ext>
                </a:extLst>
              </p14:cNvPr>
              <p14:cNvContentPartPr/>
              <p14:nvPr/>
            </p14:nvContentPartPr>
            <p14:xfrm>
              <a:off x="3729000" y="2312960"/>
              <a:ext cx="360" cy="3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12708DA-A516-8CCE-2DE4-26E066F2845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11000" y="2294960"/>
                <a:ext cx="36000" cy="3600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6B559BE4-B431-4501-7AC3-9E9F622ACD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951" y="564337"/>
            <a:ext cx="11405049" cy="5729325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1D7BF610-9DC8-EDF1-CCD3-25524D45A67C}"/>
              </a:ext>
            </a:extLst>
          </p:cNvPr>
          <p:cNvGrpSpPr/>
          <p:nvPr/>
        </p:nvGrpSpPr>
        <p:grpSpPr>
          <a:xfrm>
            <a:off x="35040" y="1657400"/>
            <a:ext cx="1114920" cy="1905840"/>
            <a:chOff x="35040" y="1657400"/>
            <a:chExt cx="1114920" cy="1905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EA717FFD-32F7-3358-D825-CC4ADFACC53E}"/>
                    </a:ext>
                  </a:extLst>
                </p14:cNvPr>
                <p14:cNvContentPartPr/>
                <p14:nvPr/>
              </p14:nvContentPartPr>
              <p14:xfrm>
                <a:off x="795720" y="1657400"/>
                <a:ext cx="354240" cy="23940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EA717FFD-32F7-3358-D825-CC4ADFACC53E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77720" y="1639400"/>
                  <a:ext cx="38988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E1C66F17-A5C2-6F46-DD56-06119696661B}"/>
                    </a:ext>
                  </a:extLst>
                </p14:cNvPr>
                <p14:cNvContentPartPr/>
                <p14:nvPr/>
              </p14:nvContentPartPr>
              <p14:xfrm>
                <a:off x="513120" y="1895720"/>
                <a:ext cx="404640" cy="41292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E1C66F17-A5C2-6F46-DD56-06119696661B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95120" y="1877720"/>
                  <a:ext cx="440280" cy="44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84657CCF-AAA1-F430-B94F-05CF5D14F299}"/>
                    </a:ext>
                  </a:extLst>
                </p14:cNvPr>
                <p14:cNvContentPartPr/>
                <p14:nvPr/>
              </p14:nvContentPartPr>
              <p14:xfrm>
                <a:off x="127920" y="2195600"/>
                <a:ext cx="272880" cy="25164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84657CCF-AAA1-F430-B94F-05CF5D14F299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10280" y="2177960"/>
                  <a:ext cx="30852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B1C57479-FBA7-886D-33CF-4C07FFA31A98}"/>
                    </a:ext>
                  </a:extLst>
                </p14:cNvPr>
                <p14:cNvContentPartPr/>
                <p14:nvPr/>
              </p14:nvContentPartPr>
              <p14:xfrm>
                <a:off x="161760" y="2078960"/>
                <a:ext cx="32040" cy="1800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B1C57479-FBA7-886D-33CF-4C07FFA31A98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43760" y="2061320"/>
                  <a:ext cx="6768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A7FF9797-4FC0-A5F0-EEC5-6E14C2D1DF64}"/>
                    </a:ext>
                  </a:extLst>
                </p14:cNvPr>
                <p14:cNvContentPartPr/>
                <p14:nvPr/>
              </p14:nvContentPartPr>
              <p14:xfrm>
                <a:off x="163560" y="2453720"/>
                <a:ext cx="144360" cy="24732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A7FF9797-4FC0-A5F0-EEC5-6E14C2D1DF64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45560" y="2436080"/>
                  <a:ext cx="18000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68683990-3BD5-8ACB-82DE-D182DAE7EADB}"/>
                    </a:ext>
                  </a:extLst>
                </p14:cNvPr>
                <p14:cNvContentPartPr/>
                <p14:nvPr/>
              </p14:nvContentPartPr>
              <p14:xfrm>
                <a:off x="479640" y="2907320"/>
                <a:ext cx="116280" cy="34812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68683990-3BD5-8ACB-82DE-D182DAE7EADB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62000" y="2889680"/>
                  <a:ext cx="151920" cy="38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AF450E12-C7D0-9350-1396-E75D5FD0B479}"/>
                    </a:ext>
                  </a:extLst>
                </p14:cNvPr>
                <p14:cNvContentPartPr/>
                <p14:nvPr/>
              </p14:nvContentPartPr>
              <p14:xfrm>
                <a:off x="449760" y="2589440"/>
                <a:ext cx="128520" cy="32688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AF450E12-C7D0-9350-1396-E75D5FD0B479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31760" y="2571440"/>
                  <a:ext cx="164160" cy="36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A7776B2D-001C-482A-6046-496738D779BB}"/>
                    </a:ext>
                  </a:extLst>
                </p14:cNvPr>
                <p14:cNvContentPartPr/>
                <p14:nvPr/>
              </p14:nvContentPartPr>
              <p14:xfrm>
                <a:off x="302880" y="2903720"/>
                <a:ext cx="110880" cy="11268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A7776B2D-001C-482A-6046-496738D779BB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84880" y="2885720"/>
                  <a:ext cx="14652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9D430AF3-86B4-61D5-E62F-D1314786EF51}"/>
                    </a:ext>
                  </a:extLst>
                </p14:cNvPr>
                <p14:cNvContentPartPr/>
                <p14:nvPr/>
              </p14:nvContentPartPr>
              <p14:xfrm>
                <a:off x="81480" y="3079040"/>
                <a:ext cx="292680" cy="32760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9D430AF3-86B4-61D5-E62F-D1314786EF51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3480" y="3061400"/>
                  <a:ext cx="328320" cy="36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EB5187D9-75D7-0C35-897D-9DE9E1C42B91}"/>
                    </a:ext>
                  </a:extLst>
                </p14:cNvPr>
                <p14:cNvContentPartPr/>
                <p14:nvPr/>
              </p14:nvContentPartPr>
              <p14:xfrm>
                <a:off x="166440" y="3016040"/>
                <a:ext cx="360" cy="36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EB5187D9-75D7-0C35-897D-9DE9E1C42B91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48800" y="299804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072BC6CE-22BC-F086-C197-C0FBF0BF1C72}"/>
                    </a:ext>
                  </a:extLst>
                </p14:cNvPr>
                <p14:cNvContentPartPr/>
                <p14:nvPr/>
              </p14:nvContentPartPr>
              <p14:xfrm>
                <a:off x="361200" y="3430040"/>
                <a:ext cx="90720" cy="13320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072BC6CE-22BC-F086-C197-C0FBF0BF1C72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43560" y="3412400"/>
                  <a:ext cx="12636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10C7DCA4-3B4F-518F-8299-3BE3B9D40D6A}"/>
                    </a:ext>
                  </a:extLst>
                </p14:cNvPr>
                <p14:cNvContentPartPr/>
                <p14:nvPr/>
              </p14:nvContentPartPr>
              <p14:xfrm>
                <a:off x="35040" y="2901920"/>
                <a:ext cx="59040" cy="20880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10C7DCA4-3B4F-518F-8299-3BE3B9D40D6A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7040" y="2884280"/>
                  <a:ext cx="94680" cy="244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0115DFEF-6546-8BE7-37DC-56358FB0682A}"/>
                  </a:ext>
                </a:extLst>
              </p14:cNvPr>
              <p14:cNvContentPartPr/>
              <p14:nvPr/>
            </p14:nvContentPartPr>
            <p14:xfrm>
              <a:off x="1955640" y="1519880"/>
              <a:ext cx="305640" cy="37728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0115DFEF-6546-8BE7-37DC-56358FB0682A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938000" y="1502240"/>
                <a:ext cx="341280" cy="41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B58292F2-5BEB-78F4-C1A3-6F998A40944A}"/>
                  </a:ext>
                </a:extLst>
              </p14:cNvPr>
              <p14:cNvContentPartPr/>
              <p14:nvPr/>
            </p14:nvContentPartPr>
            <p14:xfrm>
              <a:off x="3187560" y="4920800"/>
              <a:ext cx="680760" cy="41400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B58292F2-5BEB-78F4-C1A3-6F998A40944A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169920" y="4902800"/>
                <a:ext cx="716400" cy="44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36DB137F-F03B-0E40-963C-EBDEF8B55E38}"/>
                  </a:ext>
                </a:extLst>
              </p14:cNvPr>
              <p14:cNvContentPartPr/>
              <p14:nvPr/>
            </p14:nvContentPartPr>
            <p14:xfrm>
              <a:off x="3811080" y="3790400"/>
              <a:ext cx="340560" cy="7488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36DB137F-F03B-0E40-963C-EBDEF8B55E38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793080" y="3772760"/>
                <a:ext cx="376200" cy="11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B0382AF7-0F4E-E758-84D3-C0A4B266A750}"/>
                  </a:ext>
                </a:extLst>
              </p14:cNvPr>
              <p14:cNvContentPartPr/>
              <p14:nvPr/>
            </p14:nvContentPartPr>
            <p14:xfrm>
              <a:off x="6615480" y="3875720"/>
              <a:ext cx="218520" cy="4716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B0382AF7-0F4E-E758-84D3-C0A4B266A750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597480" y="3857720"/>
                <a:ext cx="254160" cy="8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EB0BBDA0-1E12-1AA7-DCBE-E040BB05CACD}"/>
                  </a:ext>
                </a:extLst>
              </p14:cNvPr>
              <p14:cNvContentPartPr/>
              <p14:nvPr/>
            </p14:nvContentPartPr>
            <p14:xfrm>
              <a:off x="7738320" y="4002080"/>
              <a:ext cx="283680" cy="2628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EB0BBDA0-1E12-1AA7-DCBE-E040BB05CACD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720680" y="3984080"/>
                <a:ext cx="319320" cy="6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98FD1A70-5722-E3F7-B424-9F8A792743F4}"/>
                  </a:ext>
                </a:extLst>
              </p14:cNvPr>
              <p14:cNvContentPartPr/>
              <p14:nvPr/>
            </p14:nvContentPartPr>
            <p14:xfrm>
              <a:off x="10404480" y="3773120"/>
              <a:ext cx="220320" cy="1548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98FD1A70-5722-E3F7-B424-9F8A792743F4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0386480" y="3755120"/>
                <a:ext cx="255960" cy="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58D37434-C7C3-EEBF-DD8D-E98C4361AD4C}"/>
                  </a:ext>
                </a:extLst>
              </p14:cNvPr>
              <p14:cNvContentPartPr/>
              <p14:nvPr/>
            </p14:nvContentPartPr>
            <p14:xfrm>
              <a:off x="11464680" y="3837200"/>
              <a:ext cx="205200" cy="2520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58D37434-C7C3-EEBF-DD8D-E98C4361AD4C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1446680" y="3819560"/>
                <a:ext cx="240840" cy="60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872195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F4DA7AE6-692E-3629-D06F-BD2F29CE9E21}"/>
              </a:ext>
            </a:extLst>
          </p:cNvPr>
          <p:cNvGrpSpPr/>
          <p:nvPr/>
        </p:nvGrpSpPr>
        <p:grpSpPr>
          <a:xfrm>
            <a:off x="1134120" y="2161760"/>
            <a:ext cx="1819080" cy="866880"/>
            <a:chOff x="1134120" y="2161760"/>
            <a:chExt cx="1819080" cy="866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87820495-F4C1-FAF2-88A2-F00EDCFB6718}"/>
                    </a:ext>
                  </a:extLst>
                </p14:cNvPr>
                <p14:cNvContentPartPr/>
                <p14:nvPr/>
              </p14:nvContentPartPr>
              <p14:xfrm>
                <a:off x="1134120" y="2183360"/>
                <a:ext cx="739440" cy="61848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87820495-F4C1-FAF2-88A2-F00EDCFB6718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116480" y="2165720"/>
                  <a:ext cx="775080" cy="65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7369C4BD-86B5-37EE-4378-87C9820C8C95}"/>
                    </a:ext>
                  </a:extLst>
                </p14:cNvPr>
                <p14:cNvContentPartPr/>
                <p14:nvPr/>
              </p14:nvContentPartPr>
              <p14:xfrm>
                <a:off x="2061480" y="2446880"/>
                <a:ext cx="111600" cy="31824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7369C4BD-86B5-37EE-4378-87C9820C8C95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043480" y="2428880"/>
                  <a:ext cx="147240" cy="35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A31F2F9F-0A3E-0930-F4C7-4AA8FC7BEEE2}"/>
                    </a:ext>
                  </a:extLst>
                </p14:cNvPr>
                <p14:cNvContentPartPr/>
                <p14:nvPr/>
              </p14:nvContentPartPr>
              <p14:xfrm>
                <a:off x="2178480" y="2161760"/>
                <a:ext cx="79920" cy="9324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A31F2F9F-0A3E-0930-F4C7-4AA8FC7BEEE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160840" y="2143760"/>
                  <a:ext cx="11556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73FA66AB-7A71-690F-A94D-BF4E57496A00}"/>
                    </a:ext>
                  </a:extLst>
                </p14:cNvPr>
                <p14:cNvContentPartPr/>
                <p14:nvPr/>
              </p14:nvContentPartPr>
              <p14:xfrm>
                <a:off x="2422920" y="2294600"/>
                <a:ext cx="530280" cy="73404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73FA66AB-7A71-690F-A94D-BF4E57496A00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405280" y="2276600"/>
                  <a:ext cx="565920" cy="769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EB7EAB3-8CE4-E1E6-16F4-F528C6D3FD8B}"/>
              </a:ext>
            </a:extLst>
          </p:cNvPr>
          <p:cNvGrpSpPr/>
          <p:nvPr/>
        </p:nvGrpSpPr>
        <p:grpSpPr>
          <a:xfrm>
            <a:off x="3665640" y="2254640"/>
            <a:ext cx="2228040" cy="581760"/>
            <a:chOff x="3665640" y="2254640"/>
            <a:chExt cx="2228040" cy="581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813869A9-9213-7BD3-F796-E668329B493F}"/>
                    </a:ext>
                  </a:extLst>
                </p14:cNvPr>
                <p14:cNvContentPartPr/>
                <p14:nvPr/>
              </p14:nvContentPartPr>
              <p14:xfrm>
                <a:off x="3665640" y="2482520"/>
                <a:ext cx="1243440" cy="35388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813869A9-9213-7BD3-F796-E668329B493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647640" y="2464520"/>
                  <a:ext cx="1279080" cy="38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E8372A07-DEA4-161D-D97F-50DE1343CE2B}"/>
                    </a:ext>
                  </a:extLst>
                </p14:cNvPr>
                <p14:cNvContentPartPr/>
                <p14:nvPr/>
              </p14:nvContentPartPr>
              <p14:xfrm>
                <a:off x="5218680" y="2254640"/>
                <a:ext cx="248400" cy="52740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E8372A07-DEA4-161D-D97F-50DE1343CE2B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200680" y="2236640"/>
                  <a:ext cx="284040" cy="56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FEB89CF9-501F-573D-8DAE-2798668CDB6E}"/>
                    </a:ext>
                  </a:extLst>
                </p14:cNvPr>
                <p14:cNvContentPartPr/>
                <p14:nvPr/>
              </p14:nvContentPartPr>
              <p14:xfrm>
                <a:off x="5711160" y="2269760"/>
                <a:ext cx="182520" cy="52992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FEB89CF9-501F-573D-8DAE-2798668CDB6E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693520" y="2251760"/>
                  <a:ext cx="218160" cy="565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62ECB313-809C-A8A1-64F6-6FDDB7BC1A28}"/>
                  </a:ext>
                </a:extLst>
              </p14:cNvPr>
              <p14:cNvContentPartPr/>
              <p14:nvPr/>
            </p14:nvContentPartPr>
            <p14:xfrm>
              <a:off x="8334840" y="972320"/>
              <a:ext cx="275760" cy="145764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62ECB313-809C-A8A1-64F6-6FDDB7BC1A28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316840" y="954680"/>
                <a:ext cx="311400" cy="1493280"/>
              </a:xfrm>
              <a:prstGeom prst="rect">
                <a:avLst/>
              </a:prstGeom>
            </p:spPr>
          </p:pic>
        </mc:Fallback>
      </mc:AlternateContent>
      <p:grpSp>
        <p:nvGrpSpPr>
          <p:cNvPr id="40" name="Group 39">
            <a:extLst>
              <a:ext uri="{FF2B5EF4-FFF2-40B4-BE49-F238E27FC236}">
                <a16:creationId xmlns:a16="http://schemas.microsoft.com/office/drawing/2014/main" id="{8B7A07EE-2887-9942-5257-C4EC4BCBD2FA}"/>
              </a:ext>
            </a:extLst>
          </p:cNvPr>
          <p:cNvGrpSpPr/>
          <p:nvPr/>
        </p:nvGrpSpPr>
        <p:grpSpPr>
          <a:xfrm>
            <a:off x="9375240" y="454280"/>
            <a:ext cx="2177640" cy="794160"/>
            <a:chOff x="9375240" y="454280"/>
            <a:chExt cx="2177640" cy="794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499AD5EA-1AAC-2DB5-C08E-8662202BF221}"/>
                    </a:ext>
                  </a:extLst>
                </p14:cNvPr>
                <p14:cNvContentPartPr/>
                <p14:nvPr/>
              </p14:nvContentPartPr>
              <p14:xfrm>
                <a:off x="11333640" y="780440"/>
                <a:ext cx="70200" cy="39492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499AD5EA-1AAC-2DB5-C08E-8662202BF221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1315640" y="762800"/>
                  <a:ext cx="105840" cy="43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0FC47CF6-774B-8E72-4E4C-6C51FEEEE276}"/>
                    </a:ext>
                  </a:extLst>
                </p14:cNvPr>
                <p14:cNvContentPartPr/>
                <p14:nvPr/>
              </p14:nvContentPartPr>
              <p14:xfrm>
                <a:off x="11052480" y="454280"/>
                <a:ext cx="500400" cy="21672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0FC47CF6-774B-8E72-4E4C-6C51FEEEE276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1034480" y="436640"/>
                  <a:ext cx="53604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9E5BDA43-2AD5-6DAC-D854-22C1D60AB0D0}"/>
                    </a:ext>
                  </a:extLst>
                </p14:cNvPr>
                <p14:cNvContentPartPr/>
                <p14:nvPr/>
              </p14:nvContentPartPr>
              <p14:xfrm>
                <a:off x="10865280" y="640760"/>
                <a:ext cx="180720" cy="40104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9E5BDA43-2AD5-6DAC-D854-22C1D60AB0D0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0847280" y="622760"/>
                  <a:ext cx="216360" cy="43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D80D1BDD-B474-09F0-9EFB-C1FC55085BF4}"/>
                    </a:ext>
                  </a:extLst>
                </p14:cNvPr>
                <p14:cNvContentPartPr/>
                <p14:nvPr/>
              </p14:nvContentPartPr>
              <p14:xfrm>
                <a:off x="10967880" y="1216760"/>
                <a:ext cx="124200" cy="3168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D80D1BDD-B474-09F0-9EFB-C1FC55085BF4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0949880" y="1199120"/>
                  <a:ext cx="15984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D536529C-0735-DC76-A449-B3AFE92F7EE5}"/>
                    </a:ext>
                  </a:extLst>
                </p14:cNvPr>
                <p14:cNvContentPartPr/>
                <p14:nvPr/>
              </p14:nvContentPartPr>
              <p14:xfrm>
                <a:off x="10291800" y="617360"/>
                <a:ext cx="386280" cy="41400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D536529C-0735-DC76-A449-B3AFE92F7EE5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0274160" y="599720"/>
                  <a:ext cx="421920" cy="44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879E09FD-64EC-BB0F-367A-5E0D7B803376}"/>
                    </a:ext>
                  </a:extLst>
                </p14:cNvPr>
                <p14:cNvContentPartPr/>
                <p14:nvPr/>
              </p14:nvContentPartPr>
              <p14:xfrm>
                <a:off x="10608960" y="580280"/>
                <a:ext cx="154080" cy="828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879E09FD-64EC-BB0F-367A-5E0D7B803376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0590960" y="562280"/>
                  <a:ext cx="18972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C4F2A5F9-66EB-1856-BE49-8F00386469FC}"/>
                    </a:ext>
                  </a:extLst>
                </p14:cNvPr>
                <p14:cNvContentPartPr/>
                <p14:nvPr/>
              </p14:nvContentPartPr>
              <p14:xfrm>
                <a:off x="10482240" y="785840"/>
                <a:ext cx="360" cy="36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C4F2A5F9-66EB-1856-BE49-8F00386469FC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0464240" y="76820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29B0AFF2-7A5D-DDF9-E917-4263540C7E80}"/>
                    </a:ext>
                  </a:extLst>
                </p14:cNvPr>
                <p14:cNvContentPartPr/>
                <p14:nvPr/>
              </p14:nvContentPartPr>
              <p14:xfrm>
                <a:off x="9948360" y="841640"/>
                <a:ext cx="275040" cy="24264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29B0AFF2-7A5D-DDF9-E917-4263540C7E80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9930720" y="824000"/>
                  <a:ext cx="31068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0E18006B-148B-7DE3-2426-E4A83D02DC56}"/>
                    </a:ext>
                  </a:extLst>
                </p14:cNvPr>
                <p14:cNvContentPartPr/>
                <p14:nvPr/>
              </p14:nvContentPartPr>
              <p14:xfrm>
                <a:off x="9375240" y="799880"/>
                <a:ext cx="599040" cy="15228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0E18006B-148B-7DE3-2426-E4A83D02DC56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9357600" y="782240"/>
                  <a:ext cx="63468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BE1BDDE3-1602-76D1-BF57-2AB9B45D13D5}"/>
                    </a:ext>
                  </a:extLst>
                </p14:cNvPr>
                <p14:cNvContentPartPr/>
                <p14:nvPr/>
              </p14:nvContentPartPr>
              <p14:xfrm>
                <a:off x="9482880" y="623840"/>
                <a:ext cx="462960" cy="8388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BE1BDDE3-1602-76D1-BF57-2AB9B45D13D5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9464880" y="606200"/>
                  <a:ext cx="498600" cy="11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8BC51240-6653-18C1-928C-85F61F56FD6E}"/>
              </a:ext>
            </a:extLst>
          </p:cNvPr>
          <p:cNvGrpSpPr/>
          <p:nvPr/>
        </p:nvGrpSpPr>
        <p:grpSpPr>
          <a:xfrm>
            <a:off x="9474960" y="1430600"/>
            <a:ext cx="1770120" cy="950760"/>
            <a:chOff x="9474960" y="1430600"/>
            <a:chExt cx="1770120" cy="950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CA80A329-C3EF-0BD4-50E4-3E44B43005F9}"/>
                    </a:ext>
                  </a:extLst>
                </p14:cNvPr>
                <p14:cNvContentPartPr/>
                <p14:nvPr/>
              </p14:nvContentPartPr>
              <p14:xfrm>
                <a:off x="10284240" y="1794560"/>
                <a:ext cx="960840" cy="26064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CA80A329-C3EF-0BD4-50E4-3E44B43005F9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0266600" y="1776560"/>
                  <a:ext cx="99648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19551B9B-DFF0-0CD2-1519-4BC48EC9E4BC}"/>
                    </a:ext>
                  </a:extLst>
                </p14:cNvPr>
                <p14:cNvContentPartPr/>
                <p14:nvPr/>
              </p14:nvContentPartPr>
              <p14:xfrm>
                <a:off x="10867080" y="2196680"/>
                <a:ext cx="169560" cy="18468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19551B9B-DFF0-0CD2-1519-4BC48EC9E4BC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0849080" y="2179040"/>
                  <a:ext cx="20520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DC9896BB-B054-FB59-DCE4-B7C38C0CC56D}"/>
                    </a:ext>
                  </a:extLst>
                </p14:cNvPr>
                <p14:cNvContentPartPr/>
                <p14:nvPr/>
              </p14:nvContentPartPr>
              <p14:xfrm>
                <a:off x="10772040" y="1677560"/>
                <a:ext cx="83880" cy="4140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DC9896BB-B054-FB59-DCE4-B7C38C0CC56D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0754040" y="1659560"/>
                  <a:ext cx="11952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482F7D0A-A729-439D-D23C-B85C8630C32F}"/>
                    </a:ext>
                  </a:extLst>
                </p14:cNvPr>
                <p14:cNvContentPartPr/>
                <p14:nvPr/>
              </p14:nvContentPartPr>
              <p14:xfrm>
                <a:off x="10019280" y="1653800"/>
                <a:ext cx="545400" cy="53172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482F7D0A-A729-439D-D23C-B85C8630C32F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0001640" y="1635800"/>
                  <a:ext cx="581040" cy="56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F27B2EED-14B8-FDEE-6EDB-C31BF0D77954}"/>
                    </a:ext>
                  </a:extLst>
                </p14:cNvPr>
                <p14:cNvContentPartPr/>
                <p14:nvPr/>
              </p14:nvContentPartPr>
              <p14:xfrm>
                <a:off x="10350480" y="1430600"/>
                <a:ext cx="328320" cy="17748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F27B2EED-14B8-FDEE-6EDB-C31BF0D77954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0332840" y="1412960"/>
                  <a:ext cx="36396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0FD84136-1B5F-3B74-E649-BCCA74F92C8B}"/>
                    </a:ext>
                  </a:extLst>
                </p14:cNvPr>
                <p14:cNvContentPartPr/>
                <p14:nvPr/>
              </p14:nvContentPartPr>
              <p14:xfrm>
                <a:off x="10236360" y="2126120"/>
                <a:ext cx="195120" cy="3168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0FD84136-1B5F-3B74-E649-BCCA74F92C8B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0218360" y="2108120"/>
                  <a:ext cx="23076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6C7A044D-4A4E-3023-82BD-0D4C87F11AC8}"/>
                    </a:ext>
                  </a:extLst>
                </p14:cNvPr>
                <p14:cNvContentPartPr/>
                <p14:nvPr/>
              </p14:nvContentPartPr>
              <p14:xfrm>
                <a:off x="10062480" y="1530680"/>
                <a:ext cx="63720" cy="36252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6C7A044D-4A4E-3023-82BD-0D4C87F11AC8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0044840" y="1512680"/>
                  <a:ext cx="99360" cy="39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9275A3E4-ECFE-CC75-86AE-C6F3568CA139}"/>
                    </a:ext>
                  </a:extLst>
                </p14:cNvPr>
                <p14:cNvContentPartPr/>
                <p14:nvPr/>
              </p14:nvContentPartPr>
              <p14:xfrm>
                <a:off x="9548040" y="1835240"/>
                <a:ext cx="397800" cy="9864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9275A3E4-ECFE-CC75-86AE-C6F3568CA139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9530400" y="1817240"/>
                  <a:ext cx="43344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43B4D468-060B-9453-926D-9C7DAD8C99F0}"/>
                    </a:ext>
                  </a:extLst>
                </p14:cNvPr>
                <p14:cNvContentPartPr/>
                <p14:nvPr/>
              </p14:nvContentPartPr>
              <p14:xfrm>
                <a:off x="9474960" y="1676480"/>
                <a:ext cx="400680" cy="7416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43B4D468-060B-9453-926D-9C7DAD8C99F0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9457320" y="1658480"/>
                  <a:ext cx="436320" cy="109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5CFE1872-44ED-1777-956B-A9E28CAC5A62}"/>
              </a:ext>
            </a:extLst>
          </p:cNvPr>
          <p:cNvGrpSpPr/>
          <p:nvPr/>
        </p:nvGrpSpPr>
        <p:grpSpPr>
          <a:xfrm>
            <a:off x="1337160" y="929840"/>
            <a:ext cx="3566160" cy="771120"/>
            <a:chOff x="1337160" y="929840"/>
            <a:chExt cx="3566160" cy="771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2EC0AE5D-FF9E-07F1-95F3-6A4C7CFC8887}"/>
                    </a:ext>
                  </a:extLst>
                </p14:cNvPr>
                <p14:cNvContentPartPr/>
                <p14:nvPr/>
              </p14:nvContentPartPr>
              <p14:xfrm>
                <a:off x="1337160" y="1095080"/>
                <a:ext cx="585360" cy="54324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2EC0AE5D-FF9E-07F1-95F3-6A4C7CFC8887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319160" y="1077440"/>
                  <a:ext cx="621000" cy="57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AC3ABCC9-476A-9121-7973-09707EB98D0C}"/>
                    </a:ext>
                  </a:extLst>
                </p14:cNvPr>
                <p14:cNvContentPartPr/>
                <p14:nvPr/>
              </p14:nvContentPartPr>
              <p14:xfrm>
                <a:off x="2104680" y="1163120"/>
                <a:ext cx="239400" cy="45144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AC3ABCC9-476A-9121-7973-09707EB98D0C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086680" y="1145480"/>
                  <a:ext cx="275040" cy="48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98D14FB3-FFA5-EB81-AAC8-54BB26368275}"/>
                    </a:ext>
                  </a:extLst>
                </p14:cNvPr>
                <p14:cNvContentPartPr/>
                <p14:nvPr/>
              </p14:nvContentPartPr>
              <p14:xfrm>
                <a:off x="2229240" y="929840"/>
                <a:ext cx="111600" cy="9216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98D14FB3-FFA5-EB81-AAC8-54BB26368275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211600" y="911840"/>
                  <a:ext cx="14724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CBD1315D-0EA4-B243-6866-05D5F1E29D36}"/>
                    </a:ext>
                  </a:extLst>
                </p14:cNvPr>
                <p14:cNvContentPartPr/>
                <p14:nvPr/>
              </p14:nvContentPartPr>
              <p14:xfrm>
                <a:off x="2573040" y="968360"/>
                <a:ext cx="543600" cy="71280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CBD1315D-0EA4-B243-6866-05D5F1E29D36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555400" y="950720"/>
                  <a:ext cx="579240" cy="74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2DEA4220-F22F-4D98-DAAA-43E476641D7B}"/>
                    </a:ext>
                  </a:extLst>
                </p14:cNvPr>
                <p14:cNvContentPartPr/>
                <p14:nvPr/>
              </p14:nvContentPartPr>
              <p14:xfrm>
                <a:off x="2709480" y="1366520"/>
                <a:ext cx="407520" cy="2628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2DEA4220-F22F-4D98-DAAA-43E476641D7B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691480" y="1348520"/>
                  <a:ext cx="44316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8A4BE047-3057-2631-0DD4-51B8DD0A077F}"/>
                    </a:ext>
                  </a:extLst>
                </p14:cNvPr>
                <p14:cNvContentPartPr/>
                <p14:nvPr/>
              </p14:nvContentPartPr>
              <p14:xfrm>
                <a:off x="3545400" y="1373000"/>
                <a:ext cx="1357920" cy="32796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8A4BE047-3057-2631-0DD4-51B8DD0A077F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527760" y="1355000"/>
                  <a:ext cx="1393560" cy="363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09167157-934A-D692-9473-F833AE7753BA}"/>
                  </a:ext>
                </a:extLst>
              </p14:cNvPr>
              <p14:cNvContentPartPr/>
              <p14:nvPr/>
            </p14:nvContentPartPr>
            <p14:xfrm>
              <a:off x="5390760" y="939560"/>
              <a:ext cx="431280" cy="79128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09167157-934A-D692-9473-F833AE7753BA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5372760" y="921560"/>
                <a:ext cx="466920" cy="826920"/>
              </a:xfrm>
              <a:prstGeom prst="rect">
                <a:avLst/>
              </a:prstGeom>
            </p:spPr>
          </p:pic>
        </mc:Fallback>
      </mc:AlternateContent>
      <p:grpSp>
        <p:nvGrpSpPr>
          <p:cNvPr id="55" name="Group 54">
            <a:extLst>
              <a:ext uri="{FF2B5EF4-FFF2-40B4-BE49-F238E27FC236}">
                <a16:creationId xmlns:a16="http://schemas.microsoft.com/office/drawing/2014/main" id="{76AD6DCC-8B44-8F45-6D85-3E9B38452714}"/>
              </a:ext>
            </a:extLst>
          </p:cNvPr>
          <p:cNvGrpSpPr/>
          <p:nvPr/>
        </p:nvGrpSpPr>
        <p:grpSpPr>
          <a:xfrm>
            <a:off x="9311880" y="2548760"/>
            <a:ext cx="2361600" cy="620280"/>
            <a:chOff x="9311880" y="2548760"/>
            <a:chExt cx="2361600" cy="620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A22DA182-FD7A-E120-81C6-8BDE5ADC9796}"/>
                    </a:ext>
                  </a:extLst>
                </p14:cNvPr>
                <p14:cNvContentPartPr/>
                <p14:nvPr/>
              </p14:nvContentPartPr>
              <p14:xfrm>
                <a:off x="11615880" y="2777720"/>
                <a:ext cx="57600" cy="37476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A22DA182-FD7A-E120-81C6-8BDE5ADC9796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1597880" y="2760080"/>
                  <a:ext cx="93240" cy="41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1EC4D00C-CE82-D2A2-BBED-AE3FB1FBF108}"/>
                    </a:ext>
                  </a:extLst>
                </p14:cNvPr>
                <p14:cNvContentPartPr/>
                <p14:nvPr/>
              </p14:nvContentPartPr>
              <p14:xfrm>
                <a:off x="11179200" y="2690240"/>
                <a:ext cx="283680" cy="40896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1EC4D00C-CE82-D2A2-BBED-AE3FB1FBF108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1161200" y="2672600"/>
                  <a:ext cx="319320" cy="44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D24B39B7-BC0C-5C7F-993E-CB5748B5BDCB}"/>
                    </a:ext>
                  </a:extLst>
                </p14:cNvPr>
                <p14:cNvContentPartPr/>
                <p14:nvPr/>
              </p14:nvContentPartPr>
              <p14:xfrm>
                <a:off x="11408520" y="2756120"/>
                <a:ext cx="20520" cy="2340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D24B39B7-BC0C-5C7F-993E-CB5748B5BDCB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1390520" y="2738480"/>
                  <a:ext cx="5616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19B3D80E-366C-29E4-3A5D-6DA828120FC6}"/>
                    </a:ext>
                  </a:extLst>
                </p14:cNvPr>
                <p14:cNvContentPartPr/>
                <p14:nvPr/>
              </p14:nvContentPartPr>
              <p14:xfrm>
                <a:off x="11381520" y="2809760"/>
                <a:ext cx="83880" cy="1368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19B3D80E-366C-29E4-3A5D-6DA828120FC6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1363880" y="2791760"/>
                  <a:ext cx="11952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4C28213C-3BA9-7502-712C-9F30D02B2BC4}"/>
                    </a:ext>
                  </a:extLst>
                </p14:cNvPr>
                <p14:cNvContentPartPr/>
                <p14:nvPr/>
              </p14:nvContentPartPr>
              <p14:xfrm>
                <a:off x="11011080" y="2739560"/>
                <a:ext cx="7920" cy="30924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4C28213C-3BA9-7502-712C-9F30D02B2BC4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0993080" y="2721560"/>
                  <a:ext cx="43560" cy="34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A1771936-C276-14B8-BF3F-8386185BC882}"/>
                    </a:ext>
                  </a:extLst>
                </p14:cNvPr>
                <p14:cNvContentPartPr/>
                <p14:nvPr/>
              </p14:nvContentPartPr>
              <p14:xfrm>
                <a:off x="10480080" y="2916680"/>
                <a:ext cx="429120" cy="12024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A1771936-C276-14B8-BF3F-8386185BC882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0462440" y="2899040"/>
                  <a:ext cx="46476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A2929069-939F-CFB8-30DF-B1A56BE26FD0}"/>
                    </a:ext>
                  </a:extLst>
                </p14:cNvPr>
                <p14:cNvContentPartPr/>
                <p14:nvPr/>
              </p14:nvContentPartPr>
              <p14:xfrm>
                <a:off x="10672320" y="2780600"/>
                <a:ext cx="14760" cy="324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A2929069-939F-CFB8-30DF-B1A56BE26FD0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0654320" y="2762600"/>
                  <a:ext cx="5040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365C768B-8B5F-98FE-CE8B-67B7CB2AD977}"/>
                    </a:ext>
                  </a:extLst>
                </p14:cNvPr>
                <p14:cNvContentPartPr/>
                <p14:nvPr/>
              </p14:nvContentPartPr>
              <p14:xfrm>
                <a:off x="9311880" y="2721200"/>
                <a:ext cx="1031040" cy="29988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365C768B-8B5F-98FE-CE8B-67B7CB2AD977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9294240" y="2703200"/>
                  <a:ext cx="1066680" cy="33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AF8AA98E-5654-8348-D60C-DBCC8BC8BBCA}"/>
                    </a:ext>
                  </a:extLst>
                </p14:cNvPr>
                <p14:cNvContentPartPr/>
                <p14:nvPr/>
              </p14:nvContentPartPr>
              <p14:xfrm>
                <a:off x="9977160" y="2548760"/>
                <a:ext cx="264240" cy="6624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AF8AA98E-5654-8348-D60C-DBCC8BC8BBCA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9959520" y="2531120"/>
                  <a:ext cx="29988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2F64F30E-0FB0-C8E6-92FF-89820EB75ACC}"/>
                    </a:ext>
                  </a:extLst>
                </p14:cNvPr>
                <p14:cNvContentPartPr/>
                <p14:nvPr/>
              </p14:nvContentPartPr>
              <p14:xfrm>
                <a:off x="9679440" y="3087680"/>
                <a:ext cx="327600" cy="8136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2F64F30E-0FB0-C8E6-92FF-89820EB75ACC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9661800" y="3070040"/>
                  <a:ext cx="36324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F38EC9F2-F9DB-D768-7D4A-F07B61A184DB}"/>
                    </a:ext>
                  </a:extLst>
                </p14:cNvPr>
                <p14:cNvContentPartPr/>
                <p14:nvPr/>
              </p14:nvContentPartPr>
              <p14:xfrm>
                <a:off x="9538320" y="2669720"/>
                <a:ext cx="288360" cy="8784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F38EC9F2-F9DB-D768-7D4A-F07B61A184DB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9520680" y="2652080"/>
                  <a:ext cx="324000" cy="123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7066AF34-3449-B404-3660-F282AAD9001F}"/>
              </a:ext>
            </a:extLst>
          </p:cNvPr>
          <p:cNvGrpSpPr/>
          <p:nvPr/>
        </p:nvGrpSpPr>
        <p:grpSpPr>
          <a:xfrm>
            <a:off x="9902280" y="3605000"/>
            <a:ext cx="2358000" cy="625680"/>
            <a:chOff x="9902280" y="3605000"/>
            <a:chExt cx="2358000" cy="625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31433FC0-8513-71B8-6DBE-20FCEA4F514B}"/>
                    </a:ext>
                  </a:extLst>
                </p14:cNvPr>
                <p14:cNvContentPartPr/>
                <p14:nvPr/>
              </p14:nvContentPartPr>
              <p14:xfrm>
                <a:off x="9902280" y="3605000"/>
                <a:ext cx="268200" cy="39780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31433FC0-8513-71B8-6DBE-20FCEA4F514B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9884640" y="3587360"/>
                  <a:ext cx="303840" cy="43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5EE8D03F-3BC7-5345-6C9B-012DDDD36798}"/>
                    </a:ext>
                  </a:extLst>
                </p14:cNvPr>
                <p14:cNvContentPartPr/>
                <p14:nvPr/>
              </p14:nvContentPartPr>
              <p14:xfrm>
                <a:off x="10250760" y="3764480"/>
                <a:ext cx="209520" cy="17388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5EE8D03F-3BC7-5345-6C9B-012DDDD36798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0232760" y="3746840"/>
                  <a:ext cx="24516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520381C2-00CD-370B-E8B0-BEF83E1D7896}"/>
                    </a:ext>
                  </a:extLst>
                </p14:cNvPr>
                <p14:cNvContentPartPr/>
                <p14:nvPr/>
              </p14:nvContentPartPr>
              <p14:xfrm>
                <a:off x="10545600" y="3932600"/>
                <a:ext cx="99000" cy="16488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520381C2-00CD-370B-E8B0-BEF83E1D7896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0527600" y="3914960"/>
                  <a:ext cx="13464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99907F61-40BF-8D5A-2CF0-E7BEF33A20E3}"/>
                    </a:ext>
                  </a:extLst>
                </p14:cNvPr>
                <p14:cNvContentPartPr/>
                <p14:nvPr/>
              </p14:nvContentPartPr>
              <p14:xfrm>
                <a:off x="10806240" y="3835040"/>
                <a:ext cx="172440" cy="10584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99907F61-40BF-8D5A-2CF0-E7BEF33A20E3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0788600" y="3817040"/>
                  <a:ext cx="20808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D5DEC2F1-4FD0-BF54-9911-E269249EA344}"/>
                    </a:ext>
                  </a:extLst>
                </p14:cNvPr>
                <p14:cNvContentPartPr/>
                <p14:nvPr/>
              </p14:nvContentPartPr>
              <p14:xfrm>
                <a:off x="11083440" y="3839000"/>
                <a:ext cx="142920" cy="11880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D5DEC2F1-4FD0-BF54-9911-E269249EA344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1065800" y="3821360"/>
                  <a:ext cx="17856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5CADDA5F-A23C-C10A-FE58-E68DC98076AC}"/>
                    </a:ext>
                  </a:extLst>
                </p14:cNvPr>
                <p14:cNvContentPartPr/>
                <p14:nvPr/>
              </p14:nvContentPartPr>
              <p14:xfrm>
                <a:off x="11389440" y="3842600"/>
                <a:ext cx="116640" cy="8856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5CADDA5F-A23C-C10A-FE58-E68DC98076AC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1371800" y="3824600"/>
                  <a:ext cx="15228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26ABBF18-1F58-C858-D862-F5B7704F5321}"/>
                    </a:ext>
                  </a:extLst>
                </p14:cNvPr>
                <p14:cNvContentPartPr/>
                <p14:nvPr/>
              </p14:nvContentPartPr>
              <p14:xfrm>
                <a:off x="11508240" y="3986240"/>
                <a:ext cx="147240" cy="24444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26ABBF18-1F58-C858-D862-F5B7704F5321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1490600" y="3968240"/>
                  <a:ext cx="18288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879A09E5-51E3-4C45-913F-45C8600A91B5}"/>
                    </a:ext>
                  </a:extLst>
                </p14:cNvPr>
                <p14:cNvContentPartPr/>
                <p14:nvPr/>
              </p14:nvContentPartPr>
              <p14:xfrm>
                <a:off x="11747280" y="3932600"/>
                <a:ext cx="159120" cy="17820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879A09E5-51E3-4C45-913F-45C8600A91B5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1729640" y="3914960"/>
                  <a:ext cx="19476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499ABB7B-290E-841F-281B-066B874B4182}"/>
                    </a:ext>
                  </a:extLst>
                </p14:cNvPr>
                <p14:cNvContentPartPr/>
                <p14:nvPr/>
              </p14:nvContentPartPr>
              <p14:xfrm>
                <a:off x="12013680" y="3983360"/>
                <a:ext cx="123120" cy="12492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499ABB7B-290E-841F-281B-066B874B4182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1996040" y="3965720"/>
                  <a:ext cx="15876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0F713B5C-69BB-D92E-1EA5-29B881011859}"/>
                    </a:ext>
                  </a:extLst>
                </p14:cNvPr>
                <p14:cNvContentPartPr/>
                <p14:nvPr/>
              </p14:nvContentPartPr>
              <p14:xfrm>
                <a:off x="12149400" y="4034120"/>
                <a:ext cx="110880" cy="5940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0F713B5C-69BB-D92E-1EA5-29B881011859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2131760" y="4016480"/>
                  <a:ext cx="146520" cy="95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C44DF621-D202-5BBF-2BA4-F5258EB34A74}"/>
              </a:ext>
            </a:extLst>
          </p:cNvPr>
          <p:cNvGrpSpPr/>
          <p:nvPr/>
        </p:nvGrpSpPr>
        <p:grpSpPr>
          <a:xfrm>
            <a:off x="8231520" y="3445880"/>
            <a:ext cx="1332360" cy="683280"/>
            <a:chOff x="8231520" y="3445880"/>
            <a:chExt cx="1332360" cy="683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14ECE660-3BF5-43EB-2A3F-45BCF59D2171}"/>
                    </a:ext>
                  </a:extLst>
                </p14:cNvPr>
                <p14:cNvContentPartPr/>
                <p14:nvPr/>
              </p14:nvContentPartPr>
              <p14:xfrm>
                <a:off x="9192720" y="3706520"/>
                <a:ext cx="282960" cy="42264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14ECE660-3BF5-43EB-2A3F-45BCF59D2171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9175080" y="3688520"/>
                  <a:ext cx="318600" cy="45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33D30AC0-0A1F-AB35-E55B-B9B283A0986E}"/>
                    </a:ext>
                  </a:extLst>
                </p14:cNvPr>
                <p14:cNvContentPartPr/>
                <p14:nvPr/>
              </p14:nvContentPartPr>
              <p14:xfrm>
                <a:off x="9346440" y="3498080"/>
                <a:ext cx="217440" cy="10008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33D30AC0-0A1F-AB35-E55B-B9B283A0986E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9328800" y="3480440"/>
                  <a:ext cx="25308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CE28876B-DE0A-D2BE-BBAC-44B3923C9C10}"/>
                    </a:ext>
                  </a:extLst>
                </p14:cNvPr>
                <p14:cNvContentPartPr/>
                <p14:nvPr/>
              </p14:nvContentPartPr>
              <p14:xfrm>
                <a:off x="8923440" y="3445880"/>
                <a:ext cx="228960" cy="43560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CE28876B-DE0A-D2BE-BBAC-44B3923C9C10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8905440" y="3427880"/>
                  <a:ext cx="264600" cy="47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72A7D7A6-1275-2F8F-A2E4-BCD1EE1A7B1E}"/>
                    </a:ext>
                  </a:extLst>
                </p14:cNvPr>
                <p14:cNvContentPartPr/>
                <p14:nvPr/>
              </p14:nvContentPartPr>
              <p14:xfrm>
                <a:off x="8231520" y="3555320"/>
                <a:ext cx="542160" cy="53856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72A7D7A6-1275-2F8F-A2E4-BCD1EE1A7B1E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8213520" y="3537680"/>
                  <a:ext cx="577800" cy="57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ED9756DE-2530-1945-4EAF-C87BF66E3756}"/>
                    </a:ext>
                  </a:extLst>
                </p14:cNvPr>
                <p14:cNvContentPartPr/>
                <p14:nvPr/>
              </p14:nvContentPartPr>
              <p14:xfrm>
                <a:off x="8539320" y="3835040"/>
                <a:ext cx="19440" cy="2772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ED9756DE-2530-1945-4EAF-C87BF66E3756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8521320" y="3817040"/>
                  <a:ext cx="55080" cy="63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2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492501C5-D7CB-DA2C-2116-945A8A3026D5}"/>
                  </a:ext>
                </a:extLst>
              </p14:cNvPr>
              <p14:cNvContentPartPr/>
              <p14:nvPr/>
            </p14:nvContentPartPr>
            <p14:xfrm>
              <a:off x="939360" y="3547760"/>
              <a:ext cx="6124680" cy="212760"/>
            </p14:xfrm>
          </p:contentPart>
        </mc:Choice>
        <mc:Fallback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492501C5-D7CB-DA2C-2116-945A8A3026D5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921360" y="3529760"/>
                <a:ext cx="6160320" cy="248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11" name="Group 110">
            <a:extLst>
              <a:ext uri="{FF2B5EF4-FFF2-40B4-BE49-F238E27FC236}">
                <a16:creationId xmlns:a16="http://schemas.microsoft.com/office/drawing/2014/main" id="{0737FBA7-F7A3-A737-E334-1DBABE5BC2EE}"/>
              </a:ext>
            </a:extLst>
          </p:cNvPr>
          <p:cNvGrpSpPr/>
          <p:nvPr/>
        </p:nvGrpSpPr>
        <p:grpSpPr>
          <a:xfrm>
            <a:off x="1065000" y="3695000"/>
            <a:ext cx="5643720" cy="2593080"/>
            <a:chOff x="1065000" y="3695000"/>
            <a:chExt cx="5643720" cy="2593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43A3FDBD-DC70-34C4-4BD7-77131E889C49}"/>
                    </a:ext>
                  </a:extLst>
                </p14:cNvPr>
                <p14:cNvContentPartPr/>
                <p14:nvPr/>
              </p14:nvContentPartPr>
              <p14:xfrm>
                <a:off x="6580920" y="4501760"/>
                <a:ext cx="127800" cy="23904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43A3FDBD-DC70-34C4-4BD7-77131E889C49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6562920" y="4484120"/>
                  <a:ext cx="16344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723BC9FB-A06E-3F59-1E3F-CCB2555411D8}"/>
                    </a:ext>
                  </a:extLst>
                </p14:cNvPr>
                <p14:cNvContentPartPr/>
                <p14:nvPr/>
              </p14:nvContentPartPr>
              <p14:xfrm>
                <a:off x="6344760" y="4652600"/>
                <a:ext cx="203040" cy="23076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723BC9FB-A06E-3F59-1E3F-CCB2555411D8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6326760" y="4634600"/>
                  <a:ext cx="23868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A183C631-FE1F-16DE-A04C-CB7B61CF5695}"/>
                    </a:ext>
                  </a:extLst>
                </p14:cNvPr>
                <p14:cNvContentPartPr/>
                <p14:nvPr/>
              </p14:nvContentPartPr>
              <p14:xfrm>
                <a:off x="5664000" y="4534880"/>
                <a:ext cx="551520" cy="40824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A183C631-FE1F-16DE-A04C-CB7B61CF5695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5646360" y="4516880"/>
                  <a:ext cx="587160" cy="44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E8CD8D0C-75C8-6BA0-4355-04AE84E748C8}"/>
                    </a:ext>
                  </a:extLst>
                </p14:cNvPr>
                <p14:cNvContentPartPr/>
                <p14:nvPr/>
              </p14:nvContentPartPr>
              <p14:xfrm>
                <a:off x="5993400" y="4886960"/>
                <a:ext cx="120600" cy="9252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E8CD8D0C-75C8-6BA0-4355-04AE84E748C8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5975400" y="4868960"/>
                  <a:ext cx="15624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69D8B9A3-664B-666C-CFF8-79549FDBDE95}"/>
                    </a:ext>
                  </a:extLst>
                </p14:cNvPr>
                <p14:cNvContentPartPr/>
                <p14:nvPr/>
              </p14:nvContentPartPr>
              <p14:xfrm>
                <a:off x="5603520" y="4492040"/>
                <a:ext cx="149040" cy="28260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69D8B9A3-664B-666C-CFF8-79549FDBDE95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5585880" y="4474400"/>
                  <a:ext cx="184680" cy="31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7B2D96F7-D138-B9BB-92BE-2A0285543957}"/>
                    </a:ext>
                  </a:extLst>
                </p14:cNvPr>
                <p14:cNvContentPartPr/>
                <p14:nvPr/>
              </p14:nvContentPartPr>
              <p14:xfrm>
                <a:off x="5595960" y="4283600"/>
                <a:ext cx="15840" cy="32544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7B2D96F7-D138-B9BB-92BE-2A0285543957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5577960" y="4265960"/>
                  <a:ext cx="51480" cy="36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CA0E4931-FBD1-427F-3183-F141D674ABDD}"/>
                    </a:ext>
                  </a:extLst>
                </p14:cNvPr>
                <p14:cNvContentPartPr/>
                <p14:nvPr/>
              </p14:nvContentPartPr>
              <p14:xfrm>
                <a:off x="5279160" y="4627760"/>
                <a:ext cx="163440" cy="18000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CA0E4931-FBD1-427F-3183-F141D674ABDD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5261160" y="4609760"/>
                  <a:ext cx="19908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6206E29F-41CF-8E86-2FE9-D416829D15AE}"/>
                    </a:ext>
                  </a:extLst>
                </p14:cNvPr>
                <p14:cNvContentPartPr/>
                <p14:nvPr/>
              </p14:nvContentPartPr>
              <p14:xfrm>
                <a:off x="5420280" y="4407440"/>
                <a:ext cx="360" cy="36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6206E29F-41CF-8E86-2FE9-D416829D15AE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5402280" y="438944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192BE6F8-9D41-C8EC-EC03-FD470419347A}"/>
                    </a:ext>
                  </a:extLst>
                </p14:cNvPr>
                <p14:cNvContentPartPr/>
                <p14:nvPr/>
              </p14:nvContentPartPr>
              <p14:xfrm>
                <a:off x="4145520" y="4443080"/>
                <a:ext cx="1073520" cy="72252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192BE6F8-9D41-C8EC-EC03-FD470419347A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4127520" y="4425080"/>
                  <a:ext cx="1109160" cy="75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6F42D050-5037-31A2-3EBA-420073EA1430}"/>
                    </a:ext>
                  </a:extLst>
                </p14:cNvPr>
                <p14:cNvContentPartPr/>
                <p14:nvPr/>
              </p14:nvContentPartPr>
              <p14:xfrm>
                <a:off x="4991160" y="4214120"/>
                <a:ext cx="120240" cy="15660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6F42D050-5037-31A2-3EBA-420073EA1430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4973520" y="4196120"/>
                  <a:ext cx="15588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10DC4C78-1BFA-8C9D-610E-FF83A1B37481}"/>
                    </a:ext>
                  </a:extLst>
                </p14:cNvPr>
                <p14:cNvContentPartPr/>
                <p14:nvPr/>
              </p14:nvContentPartPr>
              <p14:xfrm>
                <a:off x="4482480" y="4379720"/>
                <a:ext cx="106920" cy="27432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10DC4C78-1BFA-8C9D-610E-FF83A1B37481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4464480" y="4362080"/>
                  <a:ext cx="14256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FC9C5CE0-12DF-8AF9-C422-439CAE23AC78}"/>
                    </a:ext>
                  </a:extLst>
                </p14:cNvPr>
                <p14:cNvContentPartPr/>
                <p14:nvPr/>
              </p14:nvContentPartPr>
              <p14:xfrm>
                <a:off x="4473840" y="3997040"/>
                <a:ext cx="105840" cy="38700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FC9C5CE0-12DF-8AF9-C422-439CAE23AC78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4456200" y="3979040"/>
                  <a:ext cx="141480" cy="42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BD51C289-74F8-DD6F-9C9A-9B4B76CA0F0B}"/>
                    </a:ext>
                  </a:extLst>
                </p14:cNvPr>
                <p14:cNvContentPartPr/>
                <p14:nvPr/>
              </p14:nvContentPartPr>
              <p14:xfrm>
                <a:off x="3250920" y="4379720"/>
                <a:ext cx="1131120" cy="85392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BD51C289-74F8-DD6F-9C9A-9B4B76CA0F0B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3232920" y="4362080"/>
                  <a:ext cx="1166760" cy="88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9D8428EC-49D1-33C5-4A8B-481636208BE5}"/>
                    </a:ext>
                  </a:extLst>
                </p14:cNvPr>
                <p14:cNvContentPartPr/>
                <p14:nvPr/>
              </p14:nvContentPartPr>
              <p14:xfrm>
                <a:off x="2778600" y="4200080"/>
                <a:ext cx="1281960" cy="65448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9D8428EC-49D1-33C5-4A8B-481636208BE5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2760600" y="4182080"/>
                  <a:ext cx="1317600" cy="69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948370B4-B8F9-FFBB-A5C2-90BB3585C66E}"/>
                    </a:ext>
                  </a:extLst>
                </p14:cNvPr>
                <p14:cNvContentPartPr/>
                <p14:nvPr/>
              </p14:nvContentPartPr>
              <p14:xfrm>
                <a:off x="3750960" y="4207640"/>
                <a:ext cx="102240" cy="4932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948370B4-B8F9-FFBB-A5C2-90BB3585C66E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3732960" y="4189640"/>
                  <a:ext cx="13788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AD007D2E-3C84-097F-471E-0C9BF94C377A}"/>
                    </a:ext>
                  </a:extLst>
                </p14:cNvPr>
                <p14:cNvContentPartPr/>
                <p14:nvPr/>
              </p14:nvContentPartPr>
              <p14:xfrm>
                <a:off x="3631080" y="3695000"/>
                <a:ext cx="412200" cy="21456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AD007D2E-3C84-097F-471E-0C9BF94C377A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3613080" y="3677360"/>
                  <a:ext cx="44784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1A0CD8A8-6778-3620-3AFE-0DF427CFB040}"/>
                    </a:ext>
                  </a:extLst>
                </p14:cNvPr>
                <p14:cNvContentPartPr/>
                <p14:nvPr/>
              </p14:nvContentPartPr>
              <p14:xfrm>
                <a:off x="3526320" y="4722800"/>
                <a:ext cx="305640" cy="6012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1A0CD8A8-6778-3620-3AFE-0DF427CFB040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3508320" y="4704800"/>
                  <a:ext cx="34128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ACAAEB8A-0012-902E-578B-8526D5650299}"/>
                    </a:ext>
                  </a:extLst>
                </p14:cNvPr>
                <p14:cNvContentPartPr/>
                <p14:nvPr/>
              </p14:nvContentPartPr>
              <p14:xfrm>
                <a:off x="3111600" y="4010720"/>
                <a:ext cx="73440" cy="9468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ACAAEB8A-0012-902E-578B-8526D5650299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3093600" y="3992720"/>
                  <a:ext cx="10908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09DF6E1B-565A-B2B5-2A8E-86BFAE31A071}"/>
                    </a:ext>
                  </a:extLst>
                </p14:cNvPr>
                <p14:cNvContentPartPr/>
                <p14:nvPr/>
              </p14:nvContentPartPr>
              <p14:xfrm>
                <a:off x="2297640" y="4187480"/>
                <a:ext cx="78120" cy="39132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09DF6E1B-565A-B2B5-2A8E-86BFAE31A071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2279640" y="4169840"/>
                  <a:ext cx="113760" cy="42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C66D5A19-4F01-0A54-ED61-1BDBEDFFEF6E}"/>
                    </a:ext>
                  </a:extLst>
                </p14:cNvPr>
                <p14:cNvContentPartPr/>
                <p14:nvPr/>
              </p14:nvContentPartPr>
              <p14:xfrm>
                <a:off x="1714800" y="4202600"/>
                <a:ext cx="501840" cy="54972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C66D5A19-4F01-0A54-ED61-1BDBEDFFEF6E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697160" y="4184960"/>
                  <a:ext cx="537480" cy="58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346E3887-E191-4A54-137D-BCE98EA1266E}"/>
                    </a:ext>
                  </a:extLst>
                </p14:cNvPr>
                <p14:cNvContentPartPr/>
                <p14:nvPr/>
              </p14:nvContentPartPr>
              <p14:xfrm>
                <a:off x="2139240" y="4184960"/>
                <a:ext cx="10080" cy="468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346E3887-E191-4A54-137D-BCE98EA1266E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2121240" y="4166960"/>
                  <a:ext cx="4572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C1CF0B8A-22F2-E72E-F191-7AA51708BDB0}"/>
                    </a:ext>
                  </a:extLst>
                </p14:cNvPr>
                <p14:cNvContentPartPr/>
                <p14:nvPr/>
              </p14:nvContentPartPr>
              <p14:xfrm>
                <a:off x="1929000" y="4287920"/>
                <a:ext cx="88560" cy="7416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C1CF0B8A-22F2-E72E-F191-7AA51708BDB0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911000" y="4270280"/>
                  <a:ext cx="12420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9E380884-8C47-AB41-54B5-C7DCF26F039E}"/>
                    </a:ext>
                  </a:extLst>
                </p14:cNvPr>
                <p14:cNvContentPartPr/>
                <p14:nvPr/>
              </p14:nvContentPartPr>
              <p14:xfrm>
                <a:off x="1624440" y="4223120"/>
                <a:ext cx="71640" cy="40644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9E380884-8C47-AB41-54B5-C7DCF26F039E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606440" y="4205480"/>
                  <a:ext cx="107280" cy="44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2B503F2B-8E12-AA39-5760-54CD3DC969FE}"/>
                    </a:ext>
                  </a:extLst>
                </p14:cNvPr>
                <p14:cNvContentPartPr/>
                <p14:nvPr/>
              </p14:nvContentPartPr>
              <p14:xfrm>
                <a:off x="1065000" y="4331840"/>
                <a:ext cx="460080" cy="35640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2B503F2B-8E12-AA39-5760-54CD3DC969FE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047000" y="4313840"/>
                  <a:ext cx="495720" cy="39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1828EF05-9159-2B82-EFAD-75EC916C2623}"/>
                    </a:ext>
                  </a:extLst>
                </p14:cNvPr>
                <p14:cNvContentPartPr/>
                <p14:nvPr/>
              </p14:nvContentPartPr>
              <p14:xfrm>
                <a:off x="1329960" y="4195760"/>
                <a:ext cx="39600" cy="4032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1828EF05-9159-2B82-EFAD-75EC916C2623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311960" y="4177760"/>
                  <a:ext cx="7524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6A876C1E-7E1A-1C99-F798-4F863335BF0C}"/>
                    </a:ext>
                  </a:extLst>
                </p14:cNvPr>
                <p14:cNvContentPartPr/>
                <p14:nvPr/>
              </p14:nvContentPartPr>
              <p14:xfrm>
                <a:off x="5033280" y="5634680"/>
                <a:ext cx="1611000" cy="49536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6A876C1E-7E1A-1C99-F798-4F863335BF0C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5015640" y="5617040"/>
                  <a:ext cx="1646640" cy="53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FEA23772-0D4C-CE38-F7CA-0ED4AFFFC654}"/>
                    </a:ext>
                  </a:extLst>
                </p14:cNvPr>
                <p14:cNvContentPartPr/>
                <p14:nvPr/>
              </p14:nvContentPartPr>
              <p14:xfrm>
                <a:off x="6411000" y="6210320"/>
                <a:ext cx="85680" cy="7776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FEA23772-0D4C-CE38-F7CA-0ED4AFFFC654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6393000" y="6192680"/>
                  <a:ext cx="12132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0951BF71-922F-CD19-93A9-D4B9ACB74822}"/>
                    </a:ext>
                  </a:extLst>
                </p14:cNvPr>
                <p14:cNvContentPartPr/>
                <p14:nvPr/>
              </p14:nvContentPartPr>
              <p14:xfrm>
                <a:off x="6037680" y="5536040"/>
                <a:ext cx="99720" cy="14724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0951BF71-922F-CD19-93A9-D4B9ACB74822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6019680" y="5518040"/>
                  <a:ext cx="13536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636D8925-41B9-6126-4257-6D78309A00A8}"/>
                    </a:ext>
                  </a:extLst>
                </p14:cNvPr>
                <p14:cNvContentPartPr/>
                <p14:nvPr/>
              </p14:nvContentPartPr>
              <p14:xfrm>
                <a:off x="5483640" y="5267120"/>
                <a:ext cx="771120" cy="24336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636D8925-41B9-6126-4257-6D78309A00A8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5465640" y="5249120"/>
                  <a:ext cx="80676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96799752-68AE-6729-26A7-EEF0C25FC251}"/>
                    </a:ext>
                  </a:extLst>
                </p14:cNvPr>
                <p14:cNvContentPartPr/>
                <p14:nvPr/>
              </p14:nvContentPartPr>
              <p14:xfrm>
                <a:off x="5313720" y="6114920"/>
                <a:ext cx="268200" cy="4788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96799752-68AE-6729-26A7-EEF0C25FC251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5295720" y="6096920"/>
                  <a:ext cx="30384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331A8F03-DE2F-D0C8-599B-BA405D258EAE}"/>
                    </a:ext>
                  </a:extLst>
                </p14:cNvPr>
                <p14:cNvContentPartPr/>
                <p14:nvPr/>
              </p14:nvContentPartPr>
              <p14:xfrm>
                <a:off x="4891440" y="5530640"/>
                <a:ext cx="127080" cy="37296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331A8F03-DE2F-D0C8-599B-BA405D258EAE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4873440" y="5512640"/>
                  <a:ext cx="162720" cy="40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E9ADF27B-E18D-9A7B-6F51-2E6FE27DAC2E}"/>
                    </a:ext>
                  </a:extLst>
                </p14:cNvPr>
                <p14:cNvContentPartPr/>
                <p14:nvPr/>
              </p14:nvContentPartPr>
              <p14:xfrm>
                <a:off x="3592560" y="5596520"/>
                <a:ext cx="1232640" cy="31104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E9ADF27B-E18D-9A7B-6F51-2E6FE27DAC2E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3574560" y="5578520"/>
                  <a:ext cx="1268280" cy="34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373E8617-F273-4B30-E85C-3FB77B9AC72E}"/>
                    </a:ext>
                  </a:extLst>
                </p14:cNvPr>
                <p14:cNvContentPartPr/>
                <p14:nvPr/>
              </p14:nvContentPartPr>
              <p14:xfrm>
                <a:off x="3984960" y="5479880"/>
                <a:ext cx="182880" cy="3168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373E8617-F273-4B30-E85C-3FB77B9AC72E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3967320" y="5461880"/>
                  <a:ext cx="21852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AFFAACDE-493D-43B1-FB26-5D2C3347DED5}"/>
                    </a:ext>
                  </a:extLst>
                </p14:cNvPr>
                <p14:cNvContentPartPr/>
                <p14:nvPr/>
              </p14:nvContentPartPr>
              <p14:xfrm>
                <a:off x="3150840" y="5801720"/>
                <a:ext cx="87840" cy="2772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AFFAACDE-493D-43B1-FB26-5D2C3347DED5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3133200" y="5783720"/>
                  <a:ext cx="123480" cy="633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8211523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1ABEFF3E-3693-9429-42FF-62546EB67664}"/>
              </a:ext>
            </a:extLst>
          </p:cNvPr>
          <p:cNvGrpSpPr/>
          <p:nvPr/>
        </p:nvGrpSpPr>
        <p:grpSpPr>
          <a:xfrm>
            <a:off x="3038520" y="372200"/>
            <a:ext cx="3477240" cy="892800"/>
            <a:chOff x="3038520" y="372200"/>
            <a:chExt cx="3477240" cy="892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510A1F89-A59F-DEB7-B4BD-C203637298E2}"/>
                    </a:ext>
                  </a:extLst>
                </p14:cNvPr>
                <p14:cNvContentPartPr/>
                <p14:nvPr/>
              </p14:nvContentPartPr>
              <p14:xfrm>
                <a:off x="3835560" y="372200"/>
                <a:ext cx="546120" cy="39924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510A1F89-A59F-DEB7-B4BD-C203637298E2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817920" y="354200"/>
                  <a:ext cx="581760" cy="43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41BC3E04-8A62-4E69-96FC-ACB5A8EB4680}"/>
                    </a:ext>
                  </a:extLst>
                </p14:cNvPr>
                <p14:cNvContentPartPr/>
                <p14:nvPr/>
              </p14:nvContentPartPr>
              <p14:xfrm>
                <a:off x="4547640" y="482720"/>
                <a:ext cx="260280" cy="59220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41BC3E04-8A62-4E69-96FC-ACB5A8EB4680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529640" y="464720"/>
                  <a:ext cx="295920" cy="62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A34D39F1-8037-D4D0-D25D-C77C4CE20CBB}"/>
                    </a:ext>
                  </a:extLst>
                </p14:cNvPr>
                <p14:cNvContentPartPr/>
                <p14:nvPr/>
              </p14:nvContentPartPr>
              <p14:xfrm>
                <a:off x="4964520" y="541040"/>
                <a:ext cx="531720" cy="28404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A34D39F1-8037-D4D0-D25D-C77C4CE20CBB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946880" y="523400"/>
                  <a:ext cx="567360" cy="31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1F7687E2-9660-869B-2A4C-D7E3CFDBB18C}"/>
                    </a:ext>
                  </a:extLst>
                </p14:cNvPr>
                <p14:cNvContentPartPr/>
                <p14:nvPr/>
              </p14:nvContentPartPr>
              <p14:xfrm>
                <a:off x="3038520" y="1212800"/>
                <a:ext cx="3477240" cy="5220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1F7687E2-9660-869B-2A4C-D7E3CFDBB18C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020880" y="1195160"/>
                  <a:ext cx="3512880" cy="87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87C68E46-997C-9A4D-EE34-AB2B403640FF}"/>
              </a:ext>
            </a:extLst>
          </p:cNvPr>
          <p:cNvGrpSpPr/>
          <p:nvPr/>
        </p:nvGrpSpPr>
        <p:grpSpPr>
          <a:xfrm>
            <a:off x="3726120" y="1819400"/>
            <a:ext cx="1114560" cy="650520"/>
            <a:chOff x="3726120" y="1819400"/>
            <a:chExt cx="1114560" cy="650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87E50255-C69D-77AF-D533-20BB934F585A}"/>
                    </a:ext>
                  </a:extLst>
                </p14:cNvPr>
                <p14:cNvContentPartPr/>
                <p14:nvPr/>
              </p14:nvContentPartPr>
              <p14:xfrm>
                <a:off x="3726120" y="1936040"/>
                <a:ext cx="32040" cy="53388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87E50255-C69D-77AF-D533-20BB934F585A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708120" y="1918040"/>
                  <a:ext cx="67680" cy="56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176717B0-F35A-5F70-4D2F-B4F8AC37DC74}"/>
                    </a:ext>
                  </a:extLst>
                </p14:cNvPr>
                <p14:cNvContentPartPr/>
                <p14:nvPr/>
              </p14:nvContentPartPr>
              <p14:xfrm>
                <a:off x="3779760" y="1843160"/>
                <a:ext cx="285120" cy="28728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176717B0-F35A-5F70-4D2F-B4F8AC37DC74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761760" y="1825520"/>
                  <a:ext cx="320760" cy="32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CDFD50FD-3D8B-7E2C-67A2-8E289C7551F3}"/>
                    </a:ext>
                  </a:extLst>
                </p14:cNvPr>
                <p14:cNvContentPartPr/>
                <p14:nvPr/>
              </p14:nvContentPartPr>
              <p14:xfrm>
                <a:off x="4440000" y="1819400"/>
                <a:ext cx="356400" cy="2628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CDFD50FD-3D8B-7E2C-67A2-8E289C7551F3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422360" y="1801400"/>
                  <a:ext cx="39204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CBC56CE4-84BB-0E63-9AF3-2F14CE44017A}"/>
                    </a:ext>
                  </a:extLst>
                </p14:cNvPr>
                <p14:cNvContentPartPr/>
                <p14:nvPr/>
              </p14:nvContentPartPr>
              <p14:xfrm>
                <a:off x="4647360" y="1821920"/>
                <a:ext cx="34920" cy="34776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CBC56CE4-84BB-0E63-9AF3-2F14CE44017A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629720" y="1804280"/>
                  <a:ext cx="70560" cy="38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E49A0729-C548-A265-BBBB-3182B8FD214B}"/>
                    </a:ext>
                  </a:extLst>
                </p14:cNvPr>
                <p14:cNvContentPartPr/>
                <p14:nvPr/>
              </p14:nvContentPartPr>
              <p14:xfrm>
                <a:off x="4474560" y="2177240"/>
                <a:ext cx="366120" cy="1836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E49A0729-C548-A265-BBBB-3182B8FD214B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456920" y="2159240"/>
                  <a:ext cx="401760" cy="54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B3FCC88-8BD4-0ADE-E793-B9A2D3906FF8}"/>
              </a:ext>
            </a:extLst>
          </p:cNvPr>
          <p:cNvGrpSpPr/>
          <p:nvPr/>
        </p:nvGrpSpPr>
        <p:grpSpPr>
          <a:xfrm>
            <a:off x="3699120" y="2657120"/>
            <a:ext cx="1168560" cy="527040"/>
            <a:chOff x="3699120" y="2657120"/>
            <a:chExt cx="1168560" cy="527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9B770B66-4C85-3BAA-1EF9-DEACA082E3C4}"/>
                    </a:ext>
                  </a:extLst>
                </p14:cNvPr>
                <p14:cNvContentPartPr/>
                <p14:nvPr/>
              </p14:nvContentPartPr>
              <p14:xfrm>
                <a:off x="3699120" y="2729840"/>
                <a:ext cx="68040" cy="45432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9B770B66-4C85-3BAA-1EF9-DEACA082E3C4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681120" y="2711840"/>
                  <a:ext cx="103680" cy="48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E928E4F9-C408-98BB-A5BD-18E705437DF8}"/>
                    </a:ext>
                  </a:extLst>
                </p14:cNvPr>
                <p14:cNvContentPartPr/>
                <p14:nvPr/>
              </p14:nvContentPartPr>
              <p14:xfrm>
                <a:off x="3709560" y="2657120"/>
                <a:ext cx="309240" cy="31752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E928E4F9-C408-98BB-A5BD-18E705437DF8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691920" y="2639120"/>
                  <a:ext cx="344880" cy="35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F4BB1B31-AC7A-997F-ADBF-FE0DB1D8F264}"/>
                    </a:ext>
                  </a:extLst>
                </p14:cNvPr>
                <p14:cNvContentPartPr/>
                <p14:nvPr/>
              </p14:nvContentPartPr>
              <p14:xfrm>
                <a:off x="4348920" y="2680880"/>
                <a:ext cx="518760" cy="2772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F4BB1B31-AC7A-997F-ADBF-FE0DB1D8F264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330920" y="2662880"/>
                  <a:ext cx="55440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34F9E123-05E0-1215-896D-6A37A874D912}"/>
                    </a:ext>
                  </a:extLst>
                </p14:cNvPr>
                <p14:cNvContentPartPr/>
                <p14:nvPr/>
              </p14:nvContentPartPr>
              <p14:xfrm>
                <a:off x="4443600" y="2731280"/>
                <a:ext cx="18720" cy="34416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34F9E123-05E0-1215-896D-6A37A874D912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425960" y="2713640"/>
                  <a:ext cx="54360" cy="37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64D63AC3-2580-F845-6E33-1F41CF53BAD0}"/>
                    </a:ext>
                  </a:extLst>
                </p14:cNvPr>
                <p14:cNvContentPartPr/>
                <p14:nvPr/>
              </p14:nvContentPartPr>
              <p14:xfrm>
                <a:off x="4628280" y="2709320"/>
                <a:ext cx="88920" cy="39204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64D63AC3-2580-F845-6E33-1F41CF53BAD0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610640" y="2691320"/>
                  <a:ext cx="124560" cy="42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0DC7733E-15C3-E306-4F5C-712BD646DDDF}"/>
                    </a:ext>
                  </a:extLst>
                </p14:cNvPr>
                <p14:cNvContentPartPr/>
                <p14:nvPr/>
              </p14:nvContentPartPr>
              <p14:xfrm>
                <a:off x="4389240" y="3115400"/>
                <a:ext cx="396000" cy="3816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0DC7733E-15C3-E306-4F5C-712BD646DDDF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371600" y="3097400"/>
                  <a:ext cx="431640" cy="73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A7446131-E1AE-480A-D074-4595F69AA3D5}"/>
              </a:ext>
            </a:extLst>
          </p:cNvPr>
          <p:cNvGrpSpPr/>
          <p:nvPr/>
        </p:nvGrpSpPr>
        <p:grpSpPr>
          <a:xfrm>
            <a:off x="3513720" y="3600320"/>
            <a:ext cx="1400040" cy="620640"/>
            <a:chOff x="3513720" y="3600320"/>
            <a:chExt cx="1400040" cy="620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2E211686-306A-90E3-B81E-0C5403C19A10}"/>
                    </a:ext>
                  </a:extLst>
                </p14:cNvPr>
                <p14:cNvContentPartPr/>
                <p14:nvPr/>
              </p14:nvContentPartPr>
              <p14:xfrm>
                <a:off x="3536040" y="3743240"/>
                <a:ext cx="32040" cy="47772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2E211686-306A-90E3-B81E-0C5403C19A10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518040" y="3725240"/>
                  <a:ext cx="67680" cy="51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7043AE3E-2BF4-BDBB-0F81-147C74FE1B25}"/>
                    </a:ext>
                  </a:extLst>
                </p14:cNvPr>
                <p14:cNvContentPartPr/>
                <p14:nvPr/>
              </p14:nvContentPartPr>
              <p14:xfrm>
                <a:off x="3513720" y="3627680"/>
                <a:ext cx="338760" cy="26532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7043AE3E-2BF4-BDBB-0F81-147C74FE1B25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495720" y="3609680"/>
                  <a:ext cx="374400" cy="3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C1977B6C-6126-742F-6725-47CF34178DCB}"/>
                    </a:ext>
                  </a:extLst>
                </p14:cNvPr>
                <p14:cNvContentPartPr/>
                <p14:nvPr/>
              </p14:nvContentPartPr>
              <p14:xfrm>
                <a:off x="4128240" y="3600320"/>
                <a:ext cx="722160" cy="12168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C1977B6C-6126-742F-6725-47CF34178DCB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110240" y="3582320"/>
                  <a:ext cx="75780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C657EFA6-0B6D-DC92-5D9C-AB6EE1C37626}"/>
                    </a:ext>
                  </a:extLst>
                </p14:cNvPr>
                <p14:cNvContentPartPr/>
                <p14:nvPr/>
              </p14:nvContentPartPr>
              <p14:xfrm>
                <a:off x="4343880" y="3707600"/>
                <a:ext cx="54720" cy="39096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C657EFA6-0B6D-DC92-5D9C-AB6EE1C37626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326240" y="3689600"/>
                  <a:ext cx="90360" cy="42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A5AEF720-ED9E-FEB7-D023-8320D1D5C0BB}"/>
                    </a:ext>
                  </a:extLst>
                </p14:cNvPr>
                <p14:cNvContentPartPr/>
                <p14:nvPr/>
              </p14:nvContentPartPr>
              <p14:xfrm>
                <a:off x="4525680" y="3728120"/>
                <a:ext cx="104040" cy="41004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A5AEF720-ED9E-FEB7-D023-8320D1D5C0BB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507680" y="3710120"/>
                  <a:ext cx="139680" cy="44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3BC904BF-A1A9-C54B-7920-CC4F19C313A9}"/>
                    </a:ext>
                  </a:extLst>
                </p14:cNvPr>
                <p14:cNvContentPartPr/>
                <p14:nvPr/>
              </p14:nvContentPartPr>
              <p14:xfrm>
                <a:off x="4691640" y="3744680"/>
                <a:ext cx="109440" cy="46404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3BC904BF-A1A9-C54B-7920-CC4F19C313A9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674000" y="3727040"/>
                  <a:ext cx="145080" cy="49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28276DB3-147D-09BC-30A3-109C4F5CC0DC}"/>
                    </a:ext>
                  </a:extLst>
                </p14:cNvPr>
                <p14:cNvContentPartPr/>
                <p14:nvPr/>
              </p14:nvContentPartPr>
              <p14:xfrm>
                <a:off x="4216440" y="4103960"/>
                <a:ext cx="697320" cy="11700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28276DB3-147D-09BC-30A3-109C4F5CC0DC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198800" y="4085960"/>
                  <a:ext cx="732960" cy="152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CA917629-6468-CF05-E6B2-DA3CDB2C7CC5}"/>
              </a:ext>
            </a:extLst>
          </p:cNvPr>
          <p:cNvGrpSpPr/>
          <p:nvPr/>
        </p:nvGrpSpPr>
        <p:grpSpPr>
          <a:xfrm>
            <a:off x="3434160" y="4703360"/>
            <a:ext cx="430920" cy="672480"/>
            <a:chOff x="3434160" y="4703360"/>
            <a:chExt cx="430920" cy="672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A34A3DFD-BDF2-7D07-3364-BB0C852C2CAB}"/>
                    </a:ext>
                  </a:extLst>
                </p14:cNvPr>
                <p14:cNvContentPartPr/>
                <p14:nvPr/>
              </p14:nvContentPartPr>
              <p14:xfrm>
                <a:off x="3434160" y="4707680"/>
                <a:ext cx="82800" cy="66816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A34A3DFD-BDF2-7D07-3364-BB0C852C2CAB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416160" y="4689680"/>
                  <a:ext cx="118440" cy="70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CB67185F-FE08-C807-E363-2FEFF8E9FF6F}"/>
                    </a:ext>
                  </a:extLst>
                </p14:cNvPr>
                <p14:cNvContentPartPr/>
                <p14:nvPr/>
              </p14:nvContentPartPr>
              <p14:xfrm>
                <a:off x="3443880" y="4703360"/>
                <a:ext cx="421200" cy="33660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CB67185F-FE08-C807-E363-2FEFF8E9FF6F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425880" y="4685720"/>
                  <a:ext cx="456840" cy="372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EFD76575-14EB-CAEA-E8DB-AB687FC58DC8}"/>
                  </a:ext>
                </a:extLst>
              </p14:cNvPr>
              <p14:cNvContentPartPr/>
              <p14:nvPr/>
            </p14:nvContentPartPr>
            <p14:xfrm>
              <a:off x="4290600" y="4731800"/>
              <a:ext cx="415800" cy="45972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EFD76575-14EB-CAEA-E8DB-AB687FC58DC8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4272960" y="4714160"/>
                <a:ext cx="451440" cy="495360"/>
              </a:xfrm>
              <a:prstGeom prst="rect">
                <a:avLst/>
              </a:prstGeom>
            </p:spPr>
          </p:pic>
        </mc:Fallback>
      </mc:AlternateContent>
      <p:grpSp>
        <p:nvGrpSpPr>
          <p:cNvPr id="62" name="Group 61">
            <a:extLst>
              <a:ext uri="{FF2B5EF4-FFF2-40B4-BE49-F238E27FC236}">
                <a16:creationId xmlns:a16="http://schemas.microsoft.com/office/drawing/2014/main" id="{31C9F9CE-6618-71FA-BA61-9E9F97930CE1}"/>
              </a:ext>
            </a:extLst>
          </p:cNvPr>
          <p:cNvGrpSpPr/>
          <p:nvPr/>
        </p:nvGrpSpPr>
        <p:grpSpPr>
          <a:xfrm>
            <a:off x="3436320" y="5416520"/>
            <a:ext cx="3440520" cy="1339200"/>
            <a:chOff x="3436320" y="5416520"/>
            <a:chExt cx="3440520" cy="1339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EFB83C1E-D874-0AA2-E672-AB5D921EF965}"/>
                    </a:ext>
                  </a:extLst>
                </p14:cNvPr>
                <p14:cNvContentPartPr/>
                <p14:nvPr/>
              </p14:nvContentPartPr>
              <p14:xfrm>
                <a:off x="3436320" y="5416520"/>
                <a:ext cx="456120" cy="72504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EFB83C1E-D874-0AA2-E672-AB5D921EF965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418320" y="5398880"/>
                  <a:ext cx="491760" cy="76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FC943954-285B-AF60-6E12-17A63F542EF9}"/>
                    </a:ext>
                  </a:extLst>
                </p14:cNvPr>
                <p14:cNvContentPartPr/>
                <p14:nvPr/>
              </p14:nvContentPartPr>
              <p14:xfrm>
                <a:off x="3900360" y="5802440"/>
                <a:ext cx="190800" cy="27324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FC943954-285B-AF60-6E12-17A63F542EF9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882360" y="5784440"/>
                  <a:ext cx="226440" cy="30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86C3A812-D307-59D9-17AC-5D0920686E0D}"/>
                    </a:ext>
                  </a:extLst>
                </p14:cNvPr>
                <p14:cNvContentPartPr/>
                <p14:nvPr/>
              </p14:nvContentPartPr>
              <p14:xfrm>
                <a:off x="4196280" y="5759600"/>
                <a:ext cx="318240" cy="36360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86C3A812-D307-59D9-17AC-5D0920686E0D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178640" y="5741600"/>
                  <a:ext cx="353880" cy="39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F34E601F-A06B-9EFE-B4F7-4C798E554C7A}"/>
                    </a:ext>
                  </a:extLst>
                </p14:cNvPr>
                <p14:cNvContentPartPr/>
                <p14:nvPr/>
              </p14:nvContentPartPr>
              <p14:xfrm>
                <a:off x="4562040" y="5782640"/>
                <a:ext cx="256680" cy="31032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F34E601F-A06B-9EFE-B4F7-4C798E554C7A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544400" y="5765000"/>
                  <a:ext cx="292320" cy="34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E255FF5E-576B-417C-7D40-81DD48C819B1}"/>
                    </a:ext>
                  </a:extLst>
                </p14:cNvPr>
                <p14:cNvContentPartPr/>
                <p14:nvPr/>
              </p14:nvContentPartPr>
              <p14:xfrm>
                <a:off x="4940400" y="5536040"/>
                <a:ext cx="337320" cy="64152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E255FF5E-576B-417C-7D40-81DD48C819B1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922400" y="5518040"/>
                  <a:ext cx="372960" cy="67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FBD5A02D-D4DA-B5E4-1D07-5B6DA338992A}"/>
                    </a:ext>
                  </a:extLst>
                </p14:cNvPr>
                <p14:cNvContentPartPr/>
                <p14:nvPr/>
              </p14:nvContentPartPr>
              <p14:xfrm>
                <a:off x="5657160" y="5785160"/>
                <a:ext cx="200160" cy="30528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FBD5A02D-D4DA-B5E4-1D07-5B6DA338992A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639520" y="5767520"/>
                  <a:ext cx="235800" cy="34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04BD38C8-D0B0-FD30-1D58-3324E53F2F7F}"/>
                    </a:ext>
                  </a:extLst>
                </p14:cNvPr>
                <p14:cNvContentPartPr/>
                <p14:nvPr/>
              </p14:nvContentPartPr>
              <p14:xfrm>
                <a:off x="5962080" y="5862920"/>
                <a:ext cx="208080" cy="23256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04BD38C8-D0B0-FD30-1D58-3324E53F2F7F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944080" y="5844920"/>
                  <a:ext cx="24372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621C38B8-14B1-8E9F-BBD4-CE98E940D61C}"/>
                    </a:ext>
                  </a:extLst>
                </p14:cNvPr>
                <p14:cNvContentPartPr/>
                <p14:nvPr/>
              </p14:nvContentPartPr>
              <p14:xfrm>
                <a:off x="6284280" y="5754200"/>
                <a:ext cx="206640" cy="25344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621C38B8-14B1-8E9F-BBD4-CE98E940D61C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266280" y="5736200"/>
                  <a:ext cx="24228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FCBEBD30-E871-1001-0FA1-207D559F2B2A}"/>
                    </a:ext>
                  </a:extLst>
                </p14:cNvPr>
                <p14:cNvContentPartPr/>
                <p14:nvPr/>
              </p14:nvContentPartPr>
              <p14:xfrm>
                <a:off x="6597480" y="5700920"/>
                <a:ext cx="279360" cy="31428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FCBEBD30-E871-1001-0FA1-207D559F2B2A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579840" y="5683280"/>
                  <a:ext cx="315000" cy="34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25A159D8-EA5E-B20D-4BEF-0F51C4631227}"/>
                    </a:ext>
                  </a:extLst>
                </p14:cNvPr>
                <p14:cNvContentPartPr/>
                <p14:nvPr/>
              </p14:nvContentPartPr>
              <p14:xfrm>
                <a:off x="3441720" y="6416960"/>
                <a:ext cx="328680" cy="27828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25A159D8-EA5E-B20D-4BEF-0F51C4631227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424080" y="6399320"/>
                  <a:ext cx="364320" cy="3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E1C8978A-9439-01A6-F46A-5A28CAB5F1A7}"/>
                    </a:ext>
                  </a:extLst>
                </p14:cNvPr>
                <p14:cNvContentPartPr/>
                <p14:nvPr/>
              </p14:nvContentPartPr>
              <p14:xfrm>
                <a:off x="3931680" y="6445040"/>
                <a:ext cx="306720" cy="23220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E1C8978A-9439-01A6-F46A-5A28CAB5F1A7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914040" y="6427040"/>
                  <a:ext cx="34236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C0BF3A95-2D61-6E61-2825-87AEE5F25F04}"/>
                    </a:ext>
                  </a:extLst>
                </p14:cNvPr>
                <p14:cNvContentPartPr/>
                <p14:nvPr/>
              </p14:nvContentPartPr>
              <p14:xfrm>
                <a:off x="4260720" y="6475640"/>
                <a:ext cx="295200" cy="28008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C0BF3A95-2D61-6E61-2825-87AEE5F25F04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242720" y="6457640"/>
                  <a:ext cx="33084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5A7CEDB8-F968-5FC0-2EC2-151874908182}"/>
                    </a:ext>
                  </a:extLst>
                </p14:cNvPr>
                <p14:cNvContentPartPr/>
                <p14:nvPr/>
              </p14:nvContentPartPr>
              <p14:xfrm>
                <a:off x="4597680" y="6452960"/>
                <a:ext cx="232200" cy="27144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5A7CEDB8-F968-5FC0-2EC2-151874908182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579680" y="6435320"/>
                  <a:ext cx="26784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A68B39AF-AE5D-DEC1-92BA-E48DE4855932}"/>
                    </a:ext>
                  </a:extLst>
                </p14:cNvPr>
                <p14:cNvContentPartPr/>
                <p14:nvPr/>
              </p14:nvContentPartPr>
              <p14:xfrm>
                <a:off x="5133360" y="6420560"/>
                <a:ext cx="282600" cy="33084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A68B39AF-AE5D-DEC1-92BA-E48DE4855932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115360" y="6402560"/>
                  <a:ext cx="318240" cy="36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85916ADF-C20F-C887-B2F3-2D4140E3456E}"/>
                    </a:ext>
                  </a:extLst>
                </p14:cNvPr>
                <p14:cNvContentPartPr/>
                <p14:nvPr/>
              </p14:nvContentPartPr>
              <p14:xfrm>
                <a:off x="5521800" y="6258560"/>
                <a:ext cx="235800" cy="44640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85916ADF-C20F-C887-B2F3-2D4140E3456E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503800" y="6240560"/>
                  <a:ext cx="271440" cy="48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FE3B1837-97DF-9DB7-F0DA-DE5B9528D8CD}"/>
                    </a:ext>
                  </a:extLst>
                </p14:cNvPr>
                <p14:cNvContentPartPr/>
                <p14:nvPr/>
              </p14:nvContentPartPr>
              <p14:xfrm>
                <a:off x="5794320" y="6483560"/>
                <a:ext cx="224640" cy="23904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FE3B1837-97DF-9DB7-F0DA-DE5B9528D8CD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776320" y="6465920"/>
                  <a:ext cx="26028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743F4185-2576-E438-39FE-8D1A37C1D097}"/>
                    </a:ext>
                  </a:extLst>
                </p14:cNvPr>
                <p14:cNvContentPartPr/>
                <p14:nvPr/>
              </p14:nvContentPartPr>
              <p14:xfrm>
                <a:off x="6069000" y="6522800"/>
                <a:ext cx="176400" cy="15948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743F4185-2576-E438-39FE-8D1A37C1D097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051360" y="6505160"/>
                  <a:ext cx="212040" cy="195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EDFD2625-7D51-9163-DE42-1C6581C0C8D3}"/>
              </a:ext>
            </a:extLst>
          </p:cNvPr>
          <p:cNvGrpSpPr/>
          <p:nvPr/>
        </p:nvGrpSpPr>
        <p:grpSpPr>
          <a:xfrm>
            <a:off x="8246640" y="3097400"/>
            <a:ext cx="1407240" cy="663120"/>
            <a:chOff x="8246640" y="3097400"/>
            <a:chExt cx="1407240" cy="663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7ACCA5F8-663C-6EBC-F453-1F0DC32CA527}"/>
                    </a:ext>
                  </a:extLst>
                </p14:cNvPr>
                <p14:cNvContentPartPr/>
                <p14:nvPr/>
              </p14:nvContentPartPr>
              <p14:xfrm>
                <a:off x="8246640" y="3149240"/>
                <a:ext cx="527040" cy="41652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7ACCA5F8-663C-6EBC-F453-1F0DC32CA527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8229000" y="3131240"/>
                  <a:ext cx="562680" cy="45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75D21964-AC91-868E-3D98-58A6A2A0C583}"/>
                    </a:ext>
                  </a:extLst>
                </p14:cNvPr>
                <p14:cNvContentPartPr/>
                <p14:nvPr/>
              </p14:nvContentPartPr>
              <p14:xfrm>
                <a:off x="8953680" y="3218000"/>
                <a:ext cx="201960" cy="34920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75D21964-AC91-868E-3D98-58A6A2A0C583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8936040" y="3200000"/>
                  <a:ext cx="237600" cy="38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96DAD59E-AE78-3B30-6EF5-2C4277FEA24A}"/>
                    </a:ext>
                  </a:extLst>
                </p14:cNvPr>
                <p14:cNvContentPartPr/>
                <p14:nvPr/>
              </p14:nvContentPartPr>
              <p14:xfrm>
                <a:off x="9096960" y="3097400"/>
                <a:ext cx="15840" cy="1260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96DAD59E-AE78-3B30-6EF5-2C4277FEA24A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9078960" y="3079760"/>
                  <a:ext cx="5148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D2384F8D-0860-D30E-B21E-7379B7CFA262}"/>
                    </a:ext>
                  </a:extLst>
                </p14:cNvPr>
                <p14:cNvContentPartPr/>
                <p14:nvPr/>
              </p14:nvContentPartPr>
              <p14:xfrm>
                <a:off x="9321960" y="3139160"/>
                <a:ext cx="331920" cy="62136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D2384F8D-0860-D30E-B21E-7379B7CFA262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9303960" y="3121160"/>
                  <a:ext cx="367560" cy="65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BB68F31D-5FB7-9668-7090-18EB92CC337F}"/>
                    </a:ext>
                  </a:extLst>
                </p14:cNvPr>
                <p14:cNvContentPartPr/>
                <p14:nvPr/>
              </p14:nvContentPartPr>
              <p14:xfrm>
                <a:off x="9436800" y="3410240"/>
                <a:ext cx="206640" cy="8244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BB68F31D-5FB7-9668-7090-18EB92CC337F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9418800" y="3392240"/>
                  <a:ext cx="242280" cy="11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DD56F0B8-2FCE-7845-0CC0-8202B8A60FC3}"/>
              </a:ext>
            </a:extLst>
          </p:cNvPr>
          <p:cNvGrpSpPr/>
          <p:nvPr/>
        </p:nvGrpSpPr>
        <p:grpSpPr>
          <a:xfrm>
            <a:off x="8165640" y="84200"/>
            <a:ext cx="3452760" cy="2589840"/>
            <a:chOff x="8165640" y="84200"/>
            <a:chExt cx="3452760" cy="2589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BCC68377-9988-6CB1-7EB1-03ACBF5806AD}"/>
                    </a:ext>
                  </a:extLst>
                </p14:cNvPr>
                <p14:cNvContentPartPr/>
                <p14:nvPr/>
              </p14:nvContentPartPr>
              <p14:xfrm>
                <a:off x="10146000" y="588200"/>
                <a:ext cx="877680" cy="35928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BCC68377-9988-6CB1-7EB1-03ACBF5806AD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0128360" y="570200"/>
                  <a:ext cx="913320" cy="39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7E0AD221-7C05-0EFD-F11C-588C5B78E25C}"/>
                    </a:ext>
                  </a:extLst>
                </p14:cNvPr>
                <p14:cNvContentPartPr/>
                <p14:nvPr/>
              </p14:nvContentPartPr>
              <p14:xfrm>
                <a:off x="10576920" y="156920"/>
                <a:ext cx="120240" cy="6696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7E0AD221-7C05-0EFD-F11C-588C5B78E25C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0558920" y="139280"/>
                  <a:ext cx="15588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1063C15B-CC7B-B0B1-AF6E-FEE466997D82}"/>
                    </a:ext>
                  </a:extLst>
                </p14:cNvPr>
                <p14:cNvContentPartPr/>
                <p14:nvPr/>
              </p14:nvContentPartPr>
              <p14:xfrm>
                <a:off x="10356600" y="410000"/>
                <a:ext cx="157320" cy="7668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1063C15B-CC7B-B0B1-AF6E-FEE466997D82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0338960" y="392000"/>
                  <a:ext cx="19296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B2F29EC2-F66A-98F6-3E54-918D57E5AFA8}"/>
                    </a:ext>
                  </a:extLst>
                </p14:cNvPr>
                <p14:cNvContentPartPr/>
                <p14:nvPr/>
              </p14:nvContentPartPr>
              <p14:xfrm>
                <a:off x="9641280" y="208040"/>
                <a:ext cx="313200" cy="44532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B2F29EC2-F66A-98F6-3E54-918D57E5AFA8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9623280" y="190040"/>
                  <a:ext cx="348840" cy="48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E7E25262-145B-2F36-1349-A0217F17EA97}"/>
                    </a:ext>
                  </a:extLst>
                </p14:cNvPr>
                <p14:cNvContentPartPr/>
                <p14:nvPr/>
              </p14:nvContentPartPr>
              <p14:xfrm>
                <a:off x="9814080" y="84200"/>
                <a:ext cx="300960" cy="42264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E7E25262-145B-2F36-1349-A0217F17EA97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9796080" y="66560"/>
                  <a:ext cx="336600" cy="45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45181CCE-63A1-3B02-E265-45F87C4E5A1C}"/>
                    </a:ext>
                  </a:extLst>
                </p14:cNvPr>
                <p14:cNvContentPartPr/>
                <p14:nvPr/>
              </p14:nvContentPartPr>
              <p14:xfrm>
                <a:off x="8502600" y="511880"/>
                <a:ext cx="938880" cy="33120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45181CCE-63A1-3B02-E265-45F87C4E5A1C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8484960" y="494240"/>
                  <a:ext cx="974520" cy="36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F9F4CF05-5189-1882-D8B9-2467FBBA83F8}"/>
                    </a:ext>
                  </a:extLst>
                </p14:cNvPr>
                <p14:cNvContentPartPr/>
                <p14:nvPr/>
              </p14:nvContentPartPr>
              <p14:xfrm>
                <a:off x="9039360" y="902840"/>
                <a:ext cx="195120" cy="11304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F9F4CF05-5189-1882-D8B9-2467FBBA83F8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9021360" y="885200"/>
                  <a:ext cx="23076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14C3DF3A-40C4-F1C1-9359-07F5669524A0}"/>
                    </a:ext>
                  </a:extLst>
                </p14:cNvPr>
                <p14:cNvContentPartPr/>
                <p14:nvPr/>
              </p14:nvContentPartPr>
              <p14:xfrm>
                <a:off x="8238720" y="511880"/>
                <a:ext cx="456480" cy="39132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14C3DF3A-40C4-F1C1-9359-07F5669524A0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8220720" y="494240"/>
                  <a:ext cx="492120" cy="42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13737F80-C4C0-8550-2E17-7EBB8535AC42}"/>
                    </a:ext>
                  </a:extLst>
                </p14:cNvPr>
                <p14:cNvContentPartPr/>
                <p14:nvPr/>
              </p14:nvContentPartPr>
              <p14:xfrm>
                <a:off x="8444280" y="318560"/>
                <a:ext cx="434160" cy="8820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13737F80-C4C0-8550-2E17-7EBB8535AC42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8426280" y="300920"/>
                  <a:ext cx="46980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7DDF7C5D-4B16-6FD2-A2A6-3BC664F9B517}"/>
                    </a:ext>
                  </a:extLst>
                </p14:cNvPr>
                <p14:cNvContentPartPr/>
                <p14:nvPr/>
              </p14:nvContentPartPr>
              <p14:xfrm>
                <a:off x="8165640" y="1552280"/>
                <a:ext cx="446760" cy="39672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7DDF7C5D-4B16-6FD2-A2A6-3BC664F9B517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8148000" y="1534280"/>
                  <a:ext cx="482400" cy="43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05656877-7839-E87F-56DA-77BBAEB4DDAE}"/>
                    </a:ext>
                  </a:extLst>
                </p14:cNvPr>
                <p14:cNvContentPartPr/>
                <p14:nvPr/>
              </p14:nvContentPartPr>
              <p14:xfrm>
                <a:off x="8770440" y="1580720"/>
                <a:ext cx="269280" cy="32760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05656877-7839-E87F-56DA-77BBAEB4DDAE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8752800" y="1562720"/>
                  <a:ext cx="304920" cy="36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98E98D9A-4950-735E-7B77-3A0270E9AAB6}"/>
                    </a:ext>
                  </a:extLst>
                </p14:cNvPr>
                <p14:cNvContentPartPr/>
                <p14:nvPr/>
              </p14:nvContentPartPr>
              <p14:xfrm>
                <a:off x="8878080" y="1395320"/>
                <a:ext cx="41760" cy="3744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98E98D9A-4950-735E-7B77-3A0270E9AAB6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8860080" y="1377680"/>
                  <a:ext cx="7740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24CADAA6-9D09-2E03-068A-E85E0A542875}"/>
                    </a:ext>
                  </a:extLst>
                </p14:cNvPr>
                <p14:cNvContentPartPr/>
                <p14:nvPr/>
              </p14:nvContentPartPr>
              <p14:xfrm>
                <a:off x="9229440" y="1495400"/>
                <a:ext cx="223920" cy="42300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24CADAA6-9D09-2E03-068A-E85E0A542875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9211440" y="1477400"/>
                  <a:ext cx="259560" cy="45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F4E00EE5-E247-602B-5AFA-F8CD1F048C23}"/>
                    </a:ext>
                  </a:extLst>
                </p14:cNvPr>
                <p14:cNvContentPartPr/>
                <p14:nvPr/>
              </p14:nvContentPartPr>
              <p14:xfrm>
                <a:off x="8297400" y="2234840"/>
                <a:ext cx="369000" cy="36144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F4E00EE5-E247-602B-5AFA-F8CD1F048C23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8279400" y="2216840"/>
                  <a:ext cx="404640" cy="39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62E6C013-04F1-00E4-3961-07F911974C92}"/>
                    </a:ext>
                  </a:extLst>
                </p14:cNvPr>
                <p14:cNvContentPartPr/>
                <p14:nvPr/>
              </p14:nvContentPartPr>
              <p14:xfrm>
                <a:off x="8879880" y="2253920"/>
                <a:ext cx="188640" cy="34596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62E6C013-04F1-00E4-3961-07F911974C92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8862240" y="2236280"/>
                  <a:ext cx="224280" cy="38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804280CE-0821-F6F5-2CA0-77D1060E1190}"/>
                    </a:ext>
                  </a:extLst>
                </p14:cNvPr>
                <p14:cNvContentPartPr/>
                <p14:nvPr/>
              </p14:nvContentPartPr>
              <p14:xfrm>
                <a:off x="8982480" y="2101640"/>
                <a:ext cx="25200" cy="2232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804280CE-0821-F6F5-2CA0-77D1060E1190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8964840" y="2084000"/>
                  <a:ext cx="6084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C3413E7E-590A-3779-3D14-1C8E7400138D}"/>
                    </a:ext>
                  </a:extLst>
                </p14:cNvPr>
                <p14:cNvContentPartPr/>
                <p14:nvPr/>
              </p14:nvContentPartPr>
              <p14:xfrm>
                <a:off x="9256440" y="2109920"/>
                <a:ext cx="307080" cy="56412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C3413E7E-590A-3779-3D14-1C8E7400138D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9238800" y="2091920"/>
                  <a:ext cx="342720" cy="59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A6B3484C-2B9A-9E05-1737-6C119BB47112}"/>
                    </a:ext>
                  </a:extLst>
                </p14:cNvPr>
                <p14:cNvContentPartPr/>
                <p14:nvPr/>
              </p14:nvContentPartPr>
              <p14:xfrm>
                <a:off x="9814080" y="1385600"/>
                <a:ext cx="788400" cy="28152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A6B3484C-2B9A-9E05-1737-6C119BB47112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9796080" y="1367960"/>
                  <a:ext cx="824040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B2EE4007-81F8-BF23-40E1-5DBB92CD2DBE}"/>
                    </a:ext>
                  </a:extLst>
                </p14:cNvPr>
                <p14:cNvContentPartPr/>
                <p14:nvPr/>
              </p14:nvContentPartPr>
              <p14:xfrm>
                <a:off x="9826320" y="1640120"/>
                <a:ext cx="858600" cy="1908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B2EE4007-81F8-BF23-40E1-5DBB92CD2DBE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9808680" y="1622120"/>
                  <a:ext cx="89424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563AFF9C-8F5D-F7B2-4C56-A64FF4864624}"/>
                    </a:ext>
                  </a:extLst>
                </p14:cNvPr>
                <p14:cNvContentPartPr/>
                <p14:nvPr/>
              </p14:nvContentPartPr>
              <p14:xfrm>
                <a:off x="10553160" y="1594040"/>
                <a:ext cx="255600" cy="13896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563AFF9C-8F5D-F7B2-4C56-A64FF4864624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0535160" y="1576400"/>
                  <a:ext cx="29124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7C4D0460-F1FA-ED5E-49A9-D7B5C8D34FC8}"/>
                    </a:ext>
                  </a:extLst>
                </p14:cNvPr>
                <p14:cNvContentPartPr/>
                <p14:nvPr/>
              </p14:nvContentPartPr>
              <p14:xfrm>
                <a:off x="9826320" y="1667120"/>
                <a:ext cx="886320" cy="31284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7C4D0460-F1FA-ED5E-49A9-D7B5C8D34FC8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9808680" y="1649120"/>
                  <a:ext cx="921960" cy="34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4552AE6A-E56F-C781-C5B8-74BB64B503B4}"/>
                    </a:ext>
                  </a:extLst>
                </p14:cNvPr>
                <p14:cNvContentPartPr/>
                <p14:nvPr/>
              </p14:nvContentPartPr>
              <p14:xfrm>
                <a:off x="11072640" y="991040"/>
                <a:ext cx="545760" cy="47448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4552AE6A-E56F-C781-C5B8-74BB64B503B4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1055000" y="973040"/>
                  <a:ext cx="581400" cy="51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5827D4D2-E11B-A33D-BDBF-FC1E99712A07}"/>
                    </a:ext>
                  </a:extLst>
                </p14:cNvPr>
                <p14:cNvContentPartPr/>
                <p14:nvPr/>
              </p14:nvContentPartPr>
              <p14:xfrm>
                <a:off x="11422920" y="1040000"/>
                <a:ext cx="59040" cy="2088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5827D4D2-E11B-A33D-BDBF-FC1E99712A07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1404920" y="1022360"/>
                  <a:ext cx="9468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967D51F3-920B-BD7B-69D8-CA873D0177DD}"/>
                    </a:ext>
                  </a:extLst>
                </p14:cNvPr>
                <p14:cNvContentPartPr/>
                <p14:nvPr/>
              </p14:nvContentPartPr>
              <p14:xfrm>
                <a:off x="10799040" y="1273280"/>
                <a:ext cx="174240" cy="576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967D51F3-920B-BD7B-69D8-CA873D0177DD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0781040" y="1255640"/>
                  <a:ext cx="20988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B497CBFA-FE1D-27D4-1D52-D4AD7209D585}"/>
                    </a:ext>
                  </a:extLst>
                </p14:cNvPr>
                <p14:cNvContentPartPr/>
                <p14:nvPr/>
              </p14:nvContentPartPr>
              <p14:xfrm>
                <a:off x="10735680" y="1275080"/>
                <a:ext cx="30240" cy="936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B497CBFA-FE1D-27D4-1D52-D4AD7209D585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0717680" y="1257080"/>
                  <a:ext cx="65880" cy="45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C25DB211-0462-8385-1B5E-33DB14A0432B}"/>
              </a:ext>
            </a:extLst>
          </p:cNvPr>
          <p:cNvGrpSpPr/>
          <p:nvPr/>
        </p:nvGrpSpPr>
        <p:grpSpPr>
          <a:xfrm>
            <a:off x="8249520" y="4034120"/>
            <a:ext cx="1427400" cy="613440"/>
            <a:chOff x="8249520" y="4034120"/>
            <a:chExt cx="1427400" cy="613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B993B526-280A-A962-0FED-9876657DCB2F}"/>
                    </a:ext>
                  </a:extLst>
                </p14:cNvPr>
                <p14:cNvContentPartPr/>
                <p14:nvPr/>
              </p14:nvContentPartPr>
              <p14:xfrm>
                <a:off x="8249520" y="4196840"/>
                <a:ext cx="584640" cy="40572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B993B526-280A-A962-0FED-9876657DCB2F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8231880" y="4179200"/>
                  <a:ext cx="620280" cy="44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CC1CC91A-C539-F4BC-8117-525776BDFC44}"/>
                    </a:ext>
                  </a:extLst>
                </p14:cNvPr>
                <p14:cNvContentPartPr/>
                <p14:nvPr/>
              </p14:nvContentPartPr>
              <p14:xfrm>
                <a:off x="9026760" y="4261640"/>
                <a:ext cx="298080" cy="32796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CC1CC91A-C539-F4BC-8117-525776BDFC44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9009120" y="4243640"/>
                  <a:ext cx="333720" cy="36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70B498FD-40F4-A8F3-D609-9823E76ADF87}"/>
                    </a:ext>
                  </a:extLst>
                </p14:cNvPr>
                <p14:cNvContentPartPr/>
                <p14:nvPr/>
              </p14:nvContentPartPr>
              <p14:xfrm>
                <a:off x="9139080" y="4034120"/>
                <a:ext cx="10080" cy="1548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70B498FD-40F4-A8F3-D609-9823E76ADF87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9121440" y="4016480"/>
                  <a:ext cx="4572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45A719A5-CB3C-B04A-6AC0-9A3BAB1D2B63}"/>
                    </a:ext>
                  </a:extLst>
                </p14:cNvPr>
                <p14:cNvContentPartPr/>
                <p14:nvPr/>
              </p14:nvContentPartPr>
              <p14:xfrm>
                <a:off x="9434640" y="4181720"/>
                <a:ext cx="242280" cy="46584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45A719A5-CB3C-B04A-6AC0-9A3BAB1D2B63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9417000" y="4163720"/>
                  <a:ext cx="277920" cy="50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8A706724-8022-EE6D-5590-D0D3434B1DCB}"/>
                    </a:ext>
                  </a:extLst>
                </p14:cNvPr>
                <p14:cNvContentPartPr/>
                <p14:nvPr/>
              </p14:nvContentPartPr>
              <p14:xfrm>
                <a:off x="9433920" y="4380800"/>
                <a:ext cx="214560" cy="4572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8A706724-8022-EE6D-5590-D0D3434B1DCB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9415920" y="4363160"/>
                  <a:ext cx="250200" cy="81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03653042-4737-74D8-5CDE-3F4899A8F8CD}"/>
              </a:ext>
            </a:extLst>
          </p:cNvPr>
          <p:cNvGrpSpPr/>
          <p:nvPr/>
        </p:nvGrpSpPr>
        <p:grpSpPr>
          <a:xfrm>
            <a:off x="8249880" y="4866440"/>
            <a:ext cx="1542240" cy="609480"/>
            <a:chOff x="8249880" y="4866440"/>
            <a:chExt cx="1542240" cy="609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621F8515-50CF-14F3-DBDC-6F74E92FED76}"/>
                    </a:ext>
                  </a:extLst>
                </p14:cNvPr>
                <p14:cNvContentPartPr/>
                <p14:nvPr/>
              </p14:nvContentPartPr>
              <p14:xfrm>
                <a:off x="8249880" y="5058680"/>
                <a:ext cx="462240" cy="40500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621F8515-50CF-14F3-DBDC-6F74E92FED76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8232240" y="5040680"/>
                  <a:ext cx="497880" cy="44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0B3BB826-AFF5-60EE-FB2C-225B7933CF86}"/>
                    </a:ext>
                  </a:extLst>
                </p14:cNvPr>
                <p14:cNvContentPartPr/>
                <p14:nvPr/>
              </p14:nvContentPartPr>
              <p14:xfrm>
                <a:off x="8955840" y="5090720"/>
                <a:ext cx="255600" cy="30060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0B3BB826-AFF5-60EE-FB2C-225B7933CF86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8937840" y="5072720"/>
                  <a:ext cx="291240" cy="33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CE5404FD-8C87-E3D8-227A-F4A0D046296F}"/>
                    </a:ext>
                  </a:extLst>
                </p14:cNvPr>
                <p14:cNvContentPartPr/>
                <p14:nvPr/>
              </p14:nvContentPartPr>
              <p14:xfrm>
                <a:off x="9060240" y="4866440"/>
                <a:ext cx="32040" cy="7056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CE5404FD-8C87-E3D8-227A-F4A0D046296F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9042600" y="4848440"/>
                  <a:ext cx="6768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73858EAC-9BD2-2C41-4230-3CFC10925593}"/>
                    </a:ext>
                  </a:extLst>
                </p14:cNvPr>
                <p14:cNvContentPartPr/>
                <p14:nvPr/>
              </p14:nvContentPartPr>
              <p14:xfrm>
                <a:off x="9446160" y="5094320"/>
                <a:ext cx="59040" cy="38160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73858EAC-9BD2-2C41-4230-3CFC10925593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9428520" y="5076320"/>
                  <a:ext cx="94680" cy="41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3575A807-2FD4-679F-C04C-24FEF44B228D}"/>
                    </a:ext>
                  </a:extLst>
                </p14:cNvPr>
                <p14:cNvContentPartPr/>
                <p14:nvPr/>
              </p14:nvContentPartPr>
              <p14:xfrm>
                <a:off x="9601680" y="5092520"/>
                <a:ext cx="190440" cy="34056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3575A807-2FD4-679F-C04C-24FEF44B228D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9584040" y="5074880"/>
                  <a:ext cx="226080" cy="37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0AA9606C-7511-97E2-4517-1B69DE3FFA44}"/>
                    </a:ext>
                  </a:extLst>
                </p14:cNvPr>
                <p14:cNvContentPartPr/>
                <p14:nvPr/>
              </p14:nvContentPartPr>
              <p14:xfrm>
                <a:off x="9409800" y="5081720"/>
                <a:ext cx="127080" cy="36540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0AA9606C-7511-97E2-4517-1B69DE3FFA44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9392160" y="5064080"/>
                  <a:ext cx="162720" cy="40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090CF0D0-CEAB-4A93-91DF-0F6F1EA3DED8}"/>
                    </a:ext>
                  </a:extLst>
                </p14:cNvPr>
                <p14:cNvContentPartPr/>
                <p14:nvPr/>
              </p14:nvContentPartPr>
              <p14:xfrm>
                <a:off x="9719040" y="5411120"/>
                <a:ext cx="360" cy="36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090CF0D0-CEAB-4A93-91DF-0F6F1EA3DED8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9701040" y="539348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9EDFBACF-BEB5-9E9B-E7F6-87B68FA3E7ED}"/>
              </a:ext>
            </a:extLst>
          </p:cNvPr>
          <p:cNvGrpSpPr/>
          <p:nvPr/>
        </p:nvGrpSpPr>
        <p:grpSpPr>
          <a:xfrm>
            <a:off x="5815920" y="3348680"/>
            <a:ext cx="2289600" cy="1501920"/>
            <a:chOff x="5815920" y="3348680"/>
            <a:chExt cx="2289600" cy="1501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F9A5E513-05A6-0615-4BAA-AAF2BB4588D1}"/>
                    </a:ext>
                  </a:extLst>
                </p14:cNvPr>
                <p14:cNvContentPartPr/>
                <p14:nvPr/>
              </p14:nvContentPartPr>
              <p14:xfrm>
                <a:off x="7770000" y="3391160"/>
                <a:ext cx="335520" cy="123048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F9A5E513-05A6-0615-4BAA-AAF2BB4588D1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7752360" y="3373520"/>
                  <a:ext cx="371160" cy="126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E6FBD18B-26A5-D9FF-05FB-D0F64E95E5B9}"/>
                    </a:ext>
                  </a:extLst>
                </p14:cNvPr>
                <p14:cNvContentPartPr/>
                <p14:nvPr/>
              </p14:nvContentPartPr>
              <p14:xfrm>
                <a:off x="7514760" y="3507440"/>
                <a:ext cx="56880" cy="33084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E6FBD18B-26A5-D9FF-05FB-D0F64E95E5B9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7497120" y="3489440"/>
                  <a:ext cx="92520" cy="36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E82CD36E-14E0-9EE1-8865-4763A8D75C96}"/>
                    </a:ext>
                  </a:extLst>
                </p14:cNvPr>
                <p14:cNvContentPartPr/>
                <p14:nvPr/>
              </p14:nvContentPartPr>
              <p14:xfrm>
                <a:off x="7079160" y="3592760"/>
                <a:ext cx="410400" cy="44208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E82CD36E-14E0-9EE1-8865-4763A8D75C96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7061160" y="3574760"/>
                  <a:ext cx="446040" cy="47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E6E65304-500E-F6D8-BBF6-DE61D11E587C}"/>
                    </a:ext>
                  </a:extLst>
                </p14:cNvPr>
                <p14:cNvContentPartPr/>
                <p14:nvPr/>
              </p14:nvContentPartPr>
              <p14:xfrm>
                <a:off x="7334400" y="3348680"/>
                <a:ext cx="3240" cy="1260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E6E65304-500E-F6D8-BBF6-DE61D11E587C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7316760" y="3330680"/>
                  <a:ext cx="3888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A952FE55-C203-4AAC-6188-6B6DEB79E940}"/>
                    </a:ext>
                  </a:extLst>
                </p14:cNvPr>
                <p14:cNvContentPartPr/>
                <p14:nvPr/>
              </p14:nvContentPartPr>
              <p14:xfrm>
                <a:off x="7295880" y="3468920"/>
                <a:ext cx="106920" cy="5904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A952FE55-C203-4AAC-6188-6B6DEB79E940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7278240" y="3451280"/>
                  <a:ext cx="14256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F1001D78-E740-DAF7-303F-E0782A20EF8E}"/>
                    </a:ext>
                  </a:extLst>
                </p14:cNvPr>
                <p14:cNvContentPartPr/>
                <p14:nvPr/>
              </p14:nvContentPartPr>
              <p14:xfrm>
                <a:off x="7020480" y="3668360"/>
                <a:ext cx="90720" cy="24012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F1001D78-E740-DAF7-303F-E0782A20EF8E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7002840" y="3650360"/>
                  <a:ext cx="12636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44BD5D14-3C1D-E115-F74E-8F571B73878A}"/>
                    </a:ext>
                  </a:extLst>
                </p14:cNvPr>
                <p14:cNvContentPartPr/>
                <p14:nvPr/>
              </p14:nvContentPartPr>
              <p14:xfrm>
                <a:off x="6618360" y="3851240"/>
                <a:ext cx="409320" cy="19980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44BD5D14-3C1D-E115-F74E-8F571B73878A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6600360" y="3833600"/>
                  <a:ext cx="44496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6BB6E237-F7E1-51E5-FF68-6674C24F9C31}"/>
                    </a:ext>
                  </a:extLst>
                </p14:cNvPr>
                <p14:cNvContentPartPr/>
                <p14:nvPr/>
              </p14:nvContentPartPr>
              <p14:xfrm>
                <a:off x="6892680" y="3629480"/>
                <a:ext cx="7920" cy="1152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6BB6E237-F7E1-51E5-FF68-6674C24F9C31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6875040" y="3611480"/>
                  <a:ext cx="4356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AECE35BA-6616-7514-991D-444CAE0D02B4}"/>
                    </a:ext>
                  </a:extLst>
                </p14:cNvPr>
                <p14:cNvContentPartPr/>
                <p14:nvPr/>
              </p14:nvContentPartPr>
              <p14:xfrm>
                <a:off x="5876400" y="3689600"/>
                <a:ext cx="729360" cy="39672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AECE35BA-6616-7514-991D-444CAE0D02B4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5858400" y="3671960"/>
                  <a:ext cx="765000" cy="43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6C80E90A-020E-8F81-C1A6-E2E0AAD3E424}"/>
                    </a:ext>
                  </a:extLst>
                </p14:cNvPr>
                <p14:cNvContentPartPr/>
                <p14:nvPr/>
              </p14:nvContentPartPr>
              <p14:xfrm>
                <a:off x="6200760" y="3436160"/>
                <a:ext cx="85680" cy="2664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6C80E90A-020E-8F81-C1A6-E2E0AAD3E424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6182760" y="3418160"/>
                  <a:ext cx="12132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2525C285-A7A7-8F60-8ED2-8E6643942450}"/>
                    </a:ext>
                  </a:extLst>
                </p14:cNvPr>
                <p14:cNvContentPartPr/>
                <p14:nvPr/>
              </p14:nvContentPartPr>
              <p14:xfrm>
                <a:off x="6340080" y="4136720"/>
                <a:ext cx="119520" cy="13032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2525C285-A7A7-8F60-8ED2-8E6643942450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6322080" y="4119080"/>
                  <a:ext cx="15516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98B1F47E-293A-AEF8-5C47-2F74C319D6B2}"/>
                    </a:ext>
                  </a:extLst>
                </p14:cNvPr>
                <p14:cNvContentPartPr/>
                <p14:nvPr/>
              </p14:nvContentPartPr>
              <p14:xfrm>
                <a:off x="5966400" y="3636320"/>
                <a:ext cx="305640" cy="15516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98B1F47E-293A-AEF8-5C47-2F74C319D6B2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5948760" y="3618680"/>
                  <a:ext cx="34128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DE59D109-E681-2D66-8D28-97EDCD2CEB83}"/>
                    </a:ext>
                  </a:extLst>
                </p14:cNvPr>
                <p14:cNvContentPartPr/>
                <p14:nvPr/>
              </p14:nvContentPartPr>
              <p14:xfrm>
                <a:off x="7116960" y="4183880"/>
                <a:ext cx="576360" cy="46080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DE59D109-E681-2D66-8D28-97EDCD2CEB83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7099320" y="4165880"/>
                  <a:ext cx="612000" cy="49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47E87E5F-52AC-B16B-8ECB-53AF103074F7}"/>
                    </a:ext>
                  </a:extLst>
                </p14:cNvPr>
                <p14:cNvContentPartPr/>
                <p14:nvPr/>
              </p14:nvContentPartPr>
              <p14:xfrm>
                <a:off x="7432320" y="4029800"/>
                <a:ext cx="36720" cy="864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47E87E5F-52AC-B16B-8ECB-53AF103074F7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7414680" y="4012160"/>
                  <a:ext cx="7236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94E980D9-CAC0-AE09-214B-EDD6EEFCACDC}"/>
                    </a:ext>
                  </a:extLst>
                </p14:cNvPr>
                <p14:cNvContentPartPr/>
                <p14:nvPr/>
              </p14:nvContentPartPr>
              <p14:xfrm>
                <a:off x="7468680" y="4565120"/>
                <a:ext cx="146160" cy="4788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94E980D9-CAC0-AE09-214B-EDD6EEFCACDC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7451040" y="4547120"/>
                  <a:ext cx="18180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5EAC54D9-C97C-11C7-8153-4B601BB896D6}"/>
                    </a:ext>
                  </a:extLst>
                </p14:cNvPr>
                <p14:cNvContentPartPr/>
                <p14:nvPr/>
              </p14:nvContentPartPr>
              <p14:xfrm>
                <a:off x="6912840" y="4460720"/>
                <a:ext cx="73440" cy="21132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5EAC54D9-C97C-11C7-8153-4B601BB896D6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6895200" y="4443080"/>
                  <a:ext cx="10908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7DC9189A-4328-B4E9-76D1-1E5249A26B28}"/>
                    </a:ext>
                  </a:extLst>
                </p14:cNvPr>
                <p14:cNvContentPartPr/>
                <p14:nvPr/>
              </p14:nvContentPartPr>
              <p14:xfrm>
                <a:off x="6908160" y="4350560"/>
                <a:ext cx="360" cy="36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7DC9189A-4328-B4E9-76D1-1E5249A26B28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6890520" y="433292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067EC565-643F-A291-B505-6632BDF7A224}"/>
                    </a:ext>
                  </a:extLst>
                </p14:cNvPr>
                <p14:cNvContentPartPr/>
                <p14:nvPr/>
              </p14:nvContentPartPr>
              <p14:xfrm>
                <a:off x="6637440" y="4252280"/>
                <a:ext cx="178200" cy="32616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067EC565-643F-A291-B505-6632BDF7A224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6619440" y="4234640"/>
                  <a:ext cx="213840" cy="36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3C8F4539-1636-6D9D-7069-C681B1A4E8DB}"/>
                    </a:ext>
                  </a:extLst>
                </p14:cNvPr>
                <p14:cNvContentPartPr/>
                <p14:nvPr/>
              </p14:nvContentPartPr>
              <p14:xfrm>
                <a:off x="6715200" y="4723880"/>
                <a:ext cx="93600" cy="2628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3C8F4539-1636-6D9D-7069-C681B1A4E8DB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6697560" y="4705880"/>
                  <a:ext cx="12924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A5F864AB-43B1-6DF6-F9B4-2A4B51034C74}"/>
                    </a:ext>
                  </a:extLst>
                </p14:cNvPr>
                <p14:cNvContentPartPr/>
                <p14:nvPr/>
              </p14:nvContentPartPr>
              <p14:xfrm>
                <a:off x="6480840" y="4506080"/>
                <a:ext cx="110160" cy="34452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A5F864AB-43B1-6DF6-F9B4-2A4B51034C74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6463200" y="4488440"/>
                  <a:ext cx="145800" cy="38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55819D1E-1BE9-568B-4598-A4903E6B1746}"/>
                    </a:ext>
                  </a:extLst>
                </p14:cNvPr>
                <p14:cNvContentPartPr/>
                <p14:nvPr/>
              </p14:nvContentPartPr>
              <p14:xfrm>
                <a:off x="6340080" y="4525160"/>
                <a:ext cx="109800" cy="22212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55819D1E-1BE9-568B-4598-A4903E6B1746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6322080" y="4507160"/>
                  <a:ext cx="14544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70B6149E-0EB6-00D9-E6FC-A126B01DD617}"/>
                    </a:ext>
                  </a:extLst>
                </p14:cNvPr>
                <p14:cNvContentPartPr/>
                <p14:nvPr/>
              </p14:nvContentPartPr>
              <p14:xfrm>
                <a:off x="5815920" y="4644320"/>
                <a:ext cx="488160" cy="18216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70B6149E-0EB6-00D9-E6FC-A126B01DD617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5797920" y="4626680"/>
                  <a:ext cx="52380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4328100D-9711-04DE-3D8B-4718B167421F}"/>
                    </a:ext>
                  </a:extLst>
                </p14:cNvPr>
                <p14:cNvContentPartPr/>
                <p14:nvPr/>
              </p14:nvContentPartPr>
              <p14:xfrm>
                <a:off x="5888640" y="4413920"/>
                <a:ext cx="258480" cy="16236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4328100D-9711-04DE-3D8B-4718B167421F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5871000" y="4395920"/>
                  <a:ext cx="294120" cy="19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16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D625BD95-B7D9-9E0D-0DB9-2E69BFF23076}"/>
                  </a:ext>
                </a:extLst>
              </p14:cNvPr>
              <p14:cNvContentPartPr/>
              <p14:nvPr/>
            </p14:nvContentPartPr>
            <p14:xfrm>
              <a:off x="11428320" y="2474960"/>
              <a:ext cx="548640" cy="2710440"/>
            </p14:xfrm>
          </p:contentPart>
        </mc:Choice>
        <mc:Fallback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D625BD95-B7D9-9E0D-0DB9-2E69BFF23076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11410320" y="2456960"/>
                <a:ext cx="584280" cy="2746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47" name="Group 146">
            <a:extLst>
              <a:ext uri="{FF2B5EF4-FFF2-40B4-BE49-F238E27FC236}">
                <a16:creationId xmlns:a16="http://schemas.microsoft.com/office/drawing/2014/main" id="{267AFEE4-C6C3-68A4-CD84-7A7EF183C54D}"/>
              </a:ext>
            </a:extLst>
          </p:cNvPr>
          <p:cNvGrpSpPr/>
          <p:nvPr/>
        </p:nvGrpSpPr>
        <p:grpSpPr>
          <a:xfrm>
            <a:off x="10840800" y="5707040"/>
            <a:ext cx="1372320" cy="1086840"/>
            <a:chOff x="10840800" y="5707040"/>
            <a:chExt cx="1372320" cy="1086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70317AB3-9320-F333-5015-13723C76694E}"/>
                    </a:ext>
                  </a:extLst>
                </p14:cNvPr>
                <p14:cNvContentPartPr/>
                <p14:nvPr/>
              </p14:nvContentPartPr>
              <p14:xfrm>
                <a:off x="11296200" y="6316160"/>
                <a:ext cx="413280" cy="40068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70317AB3-9320-F333-5015-13723C76694E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1278200" y="6298520"/>
                  <a:ext cx="448920" cy="43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9066CB51-43EC-37AF-7B65-3495782269BD}"/>
                    </a:ext>
                  </a:extLst>
                </p14:cNvPr>
                <p14:cNvContentPartPr/>
                <p14:nvPr/>
              </p14:nvContentPartPr>
              <p14:xfrm>
                <a:off x="10851960" y="6216080"/>
                <a:ext cx="578880" cy="37908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9066CB51-43EC-37AF-7B65-3495782269BD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0834320" y="6198440"/>
                  <a:ext cx="614520" cy="41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98D2A3D5-1C1B-3318-57B4-35295EE585DD}"/>
                    </a:ext>
                  </a:extLst>
                </p14:cNvPr>
                <p14:cNvContentPartPr/>
                <p14:nvPr/>
              </p14:nvContentPartPr>
              <p14:xfrm>
                <a:off x="11074440" y="6044720"/>
                <a:ext cx="190440" cy="9216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98D2A3D5-1C1B-3318-57B4-35295EE585DD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1056440" y="6026720"/>
                  <a:ext cx="22608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E1BF03F5-C022-9A07-C4CD-D4AB9724FA81}"/>
                    </a:ext>
                  </a:extLst>
                </p14:cNvPr>
                <p14:cNvContentPartPr/>
                <p14:nvPr/>
              </p14:nvContentPartPr>
              <p14:xfrm>
                <a:off x="10840800" y="5707040"/>
                <a:ext cx="1372320" cy="108684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E1BF03F5-C022-9A07-C4CD-D4AB9724FA81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0823160" y="5689400"/>
                  <a:ext cx="1407960" cy="11224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274018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5B23CEA0-5BA3-9C81-A3F2-21C279E578A8}"/>
              </a:ext>
            </a:extLst>
          </p:cNvPr>
          <p:cNvGrpSpPr/>
          <p:nvPr/>
        </p:nvGrpSpPr>
        <p:grpSpPr>
          <a:xfrm>
            <a:off x="8124600" y="-44680"/>
            <a:ext cx="2405160" cy="639760"/>
            <a:chOff x="8124600" y="-44680"/>
            <a:chExt cx="2405160" cy="639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13D21891-9DC7-B942-75B6-CAF4980C2007}"/>
                    </a:ext>
                  </a:extLst>
                </p14:cNvPr>
                <p14:cNvContentPartPr/>
                <p14:nvPr/>
              </p14:nvContentPartPr>
              <p14:xfrm>
                <a:off x="9783480" y="22280"/>
                <a:ext cx="746280" cy="49860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13D21891-9DC7-B942-75B6-CAF4980C2007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9765840" y="4280"/>
                  <a:ext cx="781920" cy="53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4713802B-014D-36E6-7538-1E8CC14126EA}"/>
                    </a:ext>
                  </a:extLst>
                </p14:cNvPr>
                <p14:cNvContentPartPr/>
                <p14:nvPr/>
              </p14:nvContentPartPr>
              <p14:xfrm>
                <a:off x="10119360" y="-44680"/>
                <a:ext cx="122400" cy="5112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4713802B-014D-36E6-7538-1E8CC14126EA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0101360" y="-62320"/>
                  <a:ext cx="15804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F745CB09-0FFB-495C-7B3B-0C7736B2CD90}"/>
                    </a:ext>
                  </a:extLst>
                </p14:cNvPr>
                <p14:cNvContentPartPr/>
                <p14:nvPr/>
              </p14:nvContentPartPr>
              <p14:xfrm>
                <a:off x="10033680" y="134280"/>
                <a:ext cx="11880" cy="4680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F745CB09-0FFB-495C-7B3B-0C7736B2CD9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0016040" y="116640"/>
                  <a:ext cx="4752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B66A3FB1-46A6-D8F0-AF84-FE3B3B7A8B43}"/>
                    </a:ext>
                  </a:extLst>
                </p14:cNvPr>
                <p14:cNvContentPartPr/>
                <p14:nvPr/>
              </p14:nvContentPartPr>
              <p14:xfrm>
                <a:off x="9465600" y="353520"/>
                <a:ext cx="285480" cy="24156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B66A3FB1-46A6-D8F0-AF84-FE3B3B7A8B4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447600" y="335880"/>
                  <a:ext cx="32112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D004347E-7FBA-D5C9-6E66-DFC6C20C0DF9}"/>
                    </a:ext>
                  </a:extLst>
                </p14:cNvPr>
                <p14:cNvContentPartPr/>
                <p14:nvPr/>
              </p14:nvContentPartPr>
              <p14:xfrm>
                <a:off x="8124600" y="337320"/>
                <a:ext cx="1365480" cy="20412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D004347E-7FBA-D5C9-6E66-DFC6C20C0DF9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8106600" y="319680"/>
                  <a:ext cx="140112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A61A4835-337C-2186-BDF4-8F7BF2E690DA}"/>
                    </a:ext>
                  </a:extLst>
                </p14:cNvPr>
                <p14:cNvContentPartPr/>
                <p14:nvPr/>
              </p14:nvContentPartPr>
              <p14:xfrm>
                <a:off x="8314680" y="233280"/>
                <a:ext cx="356400" cy="2988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A61A4835-337C-2186-BDF4-8F7BF2E690DA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8296680" y="215280"/>
                  <a:ext cx="392040" cy="65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AB1D0D2C-2015-876C-E78B-5509088AE8C5}"/>
                  </a:ext>
                </a:extLst>
              </p14:cNvPr>
              <p14:cNvContentPartPr/>
              <p14:nvPr/>
            </p14:nvContentPartPr>
            <p14:xfrm>
              <a:off x="7195080" y="488160"/>
              <a:ext cx="83880" cy="6840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AB1D0D2C-2015-876C-E78B-5509088AE8C5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177440" y="470520"/>
                <a:ext cx="119520" cy="10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69620262-C130-747A-84F5-458C1E7459E3}"/>
                  </a:ext>
                </a:extLst>
              </p14:cNvPr>
              <p14:cNvContentPartPr/>
              <p14:nvPr/>
            </p14:nvContentPartPr>
            <p14:xfrm>
              <a:off x="7098240" y="262080"/>
              <a:ext cx="177120" cy="7704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69620262-C130-747A-84F5-458C1E7459E3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080600" y="244080"/>
                <a:ext cx="212760" cy="112680"/>
              </a:xfrm>
              <a:prstGeom prst="rect">
                <a:avLst/>
              </a:prstGeom>
            </p:spPr>
          </p:pic>
        </mc:Fallback>
      </mc:AlternateContent>
      <p:grpSp>
        <p:nvGrpSpPr>
          <p:cNvPr id="37" name="Group 36">
            <a:extLst>
              <a:ext uri="{FF2B5EF4-FFF2-40B4-BE49-F238E27FC236}">
                <a16:creationId xmlns:a16="http://schemas.microsoft.com/office/drawing/2014/main" id="{E3428378-ECAD-468C-8C82-51FF1FA01ACD}"/>
              </a:ext>
            </a:extLst>
          </p:cNvPr>
          <p:cNvGrpSpPr/>
          <p:nvPr/>
        </p:nvGrpSpPr>
        <p:grpSpPr>
          <a:xfrm>
            <a:off x="5505960" y="2248920"/>
            <a:ext cx="1490760" cy="1379880"/>
            <a:chOff x="5505960" y="2248920"/>
            <a:chExt cx="1490760" cy="1379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260DF236-1EDD-1611-38EE-C6C70F30DFF9}"/>
                    </a:ext>
                  </a:extLst>
                </p14:cNvPr>
                <p14:cNvContentPartPr/>
                <p14:nvPr/>
              </p14:nvContentPartPr>
              <p14:xfrm>
                <a:off x="5505960" y="2248920"/>
                <a:ext cx="1490760" cy="137988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260DF236-1EDD-1611-38EE-C6C70F30DFF9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488320" y="2231280"/>
                  <a:ext cx="1526400" cy="141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CD45680F-9B83-6A31-B9FD-DEFEA882417D}"/>
                    </a:ext>
                  </a:extLst>
                </p14:cNvPr>
                <p14:cNvContentPartPr/>
                <p14:nvPr/>
              </p14:nvContentPartPr>
              <p14:xfrm>
                <a:off x="5712240" y="2729520"/>
                <a:ext cx="540720" cy="28044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CD45680F-9B83-6A31-B9FD-DEFEA882417D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694600" y="2711880"/>
                  <a:ext cx="576360" cy="3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30A63092-9BC4-4926-0D5B-DA1458831A2E}"/>
                    </a:ext>
                  </a:extLst>
                </p14:cNvPr>
                <p14:cNvContentPartPr/>
                <p14:nvPr/>
              </p14:nvContentPartPr>
              <p14:xfrm>
                <a:off x="6246120" y="2644200"/>
                <a:ext cx="182880" cy="57348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30A63092-9BC4-4926-0D5B-DA1458831A2E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228480" y="2626560"/>
                  <a:ext cx="218520" cy="60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FCE9B5ED-6F01-0892-FF3E-3A052349ECAA}"/>
                    </a:ext>
                  </a:extLst>
                </p14:cNvPr>
                <p14:cNvContentPartPr/>
                <p14:nvPr/>
              </p14:nvContentPartPr>
              <p14:xfrm>
                <a:off x="6501000" y="2683800"/>
                <a:ext cx="387360" cy="33516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FCE9B5ED-6F01-0892-FF3E-3A052349ECAA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483360" y="2665800"/>
                  <a:ext cx="423000" cy="370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32F0A96-985C-A597-CB50-064ADCD5D7CC}"/>
              </a:ext>
            </a:extLst>
          </p:cNvPr>
          <p:cNvGrpSpPr/>
          <p:nvPr/>
        </p:nvGrpSpPr>
        <p:grpSpPr>
          <a:xfrm>
            <a:off x="7563360" y="1071320"/>
            <a:ext cx="4130640" cy="2624400"/>
            <a:chOff x="7563360" y="1071320"/>
            <a:chExt cx="4130640" cy="2624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1717A92F-5754-285A-CB93-978C5AA8667B}"/>
                    </a:ext>
                  </a:extLst>
                </p14:cNvPr>
                <p14:cNvContentPartPr/>
                <p14:nvPr/>
              </p14:nvContentPartPr>
              <p14:xfrm>
                <a:off x="9618960" y="1524200"/>
                <a:ext cx="1146600" cy="39924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1717A92F-5754-285A-CB93-978C5AA8667B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9601320" y="1506560"/>
                  <a:ext cx="1182240" cy="43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164C3302-C170-80DF-8348-9EFAE499E3FD}"/>
                    </a:ext>
                  </a:extLst>
                </p14:cNvPr>
                <p14:cNvContentPartPr/>
                <p14:nvPr/>
              </p14:nvContentPartPr>
              <p14:xfrm>
                <a:off x="9882120" y="1141520"/>
                <a:ext cx="68400" cy="3348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164C3302-C170-80DF-8348-9EFAE499E3FD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9864480" y="1123520"/>
                  <a:ext cx="10404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3B373310-583D-2316-F707-5F531BE26B9D}"/>
                    </a:ext>
                  </a:extLst>
                </p14:cNvPr>
                <p14:cNvContentPartPr/>
                <p14:nvPr/>
              </p14:nvContentPartPr>
              <p14:xfrm>
                <a:off x="9723720" y="1428440"/>
                <a:ext cx="86040" cy="5616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3B373310-583D-2316-F707-5F531BE26B9D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9706080" y="1410440"/>
                  <a:ext cx="12168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3567BC77-015D-D28F-7595-142062C77CA2}"/>
                    </a:ext>
                  </a:extLst>
                </p14:cNvPr>
                <p14:cNvContentPartPr/>
                <p14:nvPr/>
              </p14:nvContentPartPr>
              <p14:xfrm>
                <a:off x="9162840" y="1303520"/>
                <a:ext cx="329400" cy="38304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3567BC77-015D-D28F-7595-142062C77CA2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9144840" y="1285880"/>
                  <a:ext cx="365040" cy="41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B9B888C1-5F5D-1F88-7E59-037FFA37FEBB}"/>
                    </a:ext>
                  </a:extLst>
                </p14:cNvPr>
                <p14:cNvContentPartPr/>
                <p14:nvPr/>
              </p14:nvContentPartPr>
              <p14:xfrm>
                <a:off x="8461560" y="1424120"/>
                <a:ext cx="648360" cy="33300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B9B888C1-5F5D-1F88-7E59-037FFA37FEBB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443560" y="1406120"/>
                  <a:ext cx="684000" cy="36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C60691EB-E938-3531-F4C1-D324882676FA}"/>
                    </a:ext>
                  </a:extLst>
                </p14:cNvPr>
                <p14:cNvContentPartPr/>
                <p14:nvPr/>
              </p14:nvContentPartPr>
              <p14:xfrm>
                <a:off x="8715000" y="1178960"/>
                <a:ext cx="5040" cy="2340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C60691EB-E938-3531-F4C1-D324882676FA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8697000" y="1160960"/>
                  <a:ext cx="4068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1B47A7D8-B419-C79D-9DAE-892658D052B9}"/>
                    </a:ext>
                  </a:extLst>
                </p14:cNvPr>
                <p14:cNvContentPartPr/>
                <p14:nvPr/>
              </p14:nvContentPartPr>
              <p14:xfrm>
                <a:off x="7563360" y="1355360"/>
                <a:ext cx="923400" cy="72612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1B47A7D8-B419-C79D-9DAE-892658D052B9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545360" y="1337720"/>
                  <a:ext cx="959040" cy="76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E555103D-CDD2-00B7-2B34-01F395B37C2C}"/>
                    </a:ext>
                  </a:extLst>
                </p14:cNvPr>
                <p14:cNvContentPartPr/>
                <p14:nvPr/>
              </p14:nvContentPartPr>
              <p14:xfrm>
                <a:off x="7975560" y="1554800"/>
                <a:ext cx="66600" cy="2196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E555103D-CDD2-00B7-2B34-01F395B37C2C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957920" y="1536800"/>
                  <a:ext cx="10224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C03E3863-D439-F1F8-20BB-7A617415FDE3}"/>
                    </a:ext>
                  </a:extLst>
                </p14:cNvPr>
                <p14:cNvContentPartPr/>
                <p14:nvPr/>
              </p14:nvContentPartPr>
              <p14:xfrm>
                <a:off x="9955200" y="2725880"/>
                <a:ext cx="986760" cy="48888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C03E3863-D439-F1F8-20BB-7A617415FDE3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9937200" y="2708240"/>
                  <a:ext cx="1022400" cy="52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BA4770BC-6932-6964-EE77-98F801DE40D0}"/>
                    </a:ext>
                  </a:extLst>
                </p14:cNvPr>
                <p14:cNvContentPartPr/>
                <p14:nvPr/>
              </p14:nvContentPartPr>
              <p14:xfrm>
                <a:off x="10301520" y="2385320"/>
                <a:ext cx="98280" cy="4608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BA4770BC-6932-6964-EE77-98F801DE40D0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0283880" y="2367320"/>
                  <a:ext cx="13392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C846DAF9-D2BC-7923-FC36-0E39B9CA6F16}"/>
                    </a:ext>
                  </a:extLst>
                </p14:cNvPr>
                <p14:cNvContentPartPr/>
                <p14:nvPr/>
              </p14:nvContentPartPr>
              <p14:xfrm>
                <a:off x="9633360" y="2419880"/>
                <a:ext cx="297000" cy="59004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C846DAF9-D2BC-7923-FC36-0E39B9CA6F16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9615720" y="2401880"/>
                  <a:ext cx="332640" cy="62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A58ABAFF-D962-C348-DB80-B56CD61BB594}"/>
                    </a:ext>
                  </a:extLst>
                </p14:cNvPr>
                <p14:cNvContentPartPr/>
                <p14:nvPr/>
              </p14:nvContentPartPr>
              <p14:xfrm>
                <a:off x="9834240" y="2126480"/>
                <a:ext cx="182880" cy="62280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A58ABAFF-D962-C348-DB80-B56CD61BB594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9816240" y="2108840"/>
                  <a:ext cx="218520" cy="65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7D03EA66-3069-7FAB-D7BC-05ADCDE05927}"/>
                    </a:ext>
                  </a:extLst>
                </p14:cNvPr>
                <p14:cNvContentPartPr/>
                <p14:nvPr/>
              </p14:nvContentPartPr>
              <p14:xfrm>
                <a:off x="8197320" y="2768000"/>
                <a:ext cx="1233720" cy="48312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7D03EA66-3069-7FAB-D7BC-05ADCDE05927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8179680" y="2750360"/>
                  <a:ext cx="1269360" cy="51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F368183D-01D1-F454-667B-EC0FF4FBF78F}"/>
                    </a:ext>
                  </a:extLst>
                </p14:cNvPr>
                <p14:cNvContentPartPr/>
                <p14:nvPr/>
              </p14:nvContentPartPr>
              <p14:xfrm>
                <a:off x="8897160" y="3105680"/>
                <a:ext cx="95400" cy="1800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F368183D-01D1-F454-667B-EC0FF4FBF78F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8879520" y="3087680"/>
                  <a:ext cx="13104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A94306FB-6C0D-67BF-AE2D-BAA1AB04BB36}"/>
                    </a:ext>
                  </a:extLst>
                </p14:cNvPr>
                <p14:cNvContentPartPr/>
                <p14:nvPr/>
              </p14:nvContentPartPr>
              <p14:xfrm>
                <a:off x="8636160" y="3396560"/>
                <a:ext cx="79200" cy="11808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A94306FB-6C0D-67BF-AE2D-BAA1AB04BB36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8618160" y="3378920"/>
                  <a:ext cx="11484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F839DD64-5CBE-F5CD-5101-6826A662E2DE}"/>
                    </a:ext>
                  </a:extLst>
                </p14:cNvPr>
                <p14:cNvContentPartPr/>
                <p14:nvPr/>
              </p14:nvContentPartPr>
              <p14:xfrm>
                <a:off x="7834440" y="2744960"/>
                <a:ext cx="458280" cy="39816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F839DD64-5CBE-F5CD-5101-6826A662E2DE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816800" y="2726960"/>
                  <a:ext cx="493920" cy="43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337D5EFB-D60B-904A-78DB-C0403D41FD1E}"/>
                    </a:ext>
                  </a:extLst>
                </p14:cNvPr>
                <p14:cNvContentPartPr/>
                <p14:nvPr/>
              </p14:nvContentPartPr>
              <p14:xfrm>
                <a:off x="7969080" y="2444720"/>
                <a:ext cx="502560" cy="18396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337D5EFB-D60B-904A-78DB-C0403D41FD1E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951080" y="2426720"/>
                  <a:ext cx="53820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B33B43B0-BB0D-1FF1-AF56-7A54C803A692}"/>
                    </a:ext>
                  </a:extLst>
                </p14:cNvPr>
                <p14:cNvContentPartPr/>
                <p14:nvPr/>
              </p14:nvContentPartPr>
              <p14:xfrm>
                <a:off x="11223120" y="1071320"/>
                <a:ext cx="470880" cy="262440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B33B43B0-BB0D-1FF1-AF56-7A54C803A692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1205480" y="1053320"/>
                  <a:ext cx="506520" cy="266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875BDF45-9BA5-6EBB-D4BC-CECF68F6A968}"/>
                    </a:ext>
                  </a:extLst>
                </p14:cNvPr>
                <p14:cNvContentPartPr/>
                <p14:nvPr/>
              </p14:nvContentPartPr>
              <p14:xfrm>
                <a:off x="10124040" y="2651040"/>
                <a:ext cx="85320" cy="14508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875BDF45-9BA5-6EBB-D4BC-CECF68F6A968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0106040" y="2633040"/>
                  <a:ext cx="120960" cy="180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B7C5E3AE-157D-79D3-6287-1AD7DDBB1118}"/>
                  </a:ext>
                </a:extLst>
              </p14:cNvPr>
              <p14:cNvContentPartPr/>
              <p14:nvPr/>
            </p14:nvContentPartPr>
            <p14:xfrm>
              <a:off x="4874880" y="1375200"/>
              <a:ext cx="1826280" cy="38124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B7C5E3AE-157D-79D3-6287-1AD7DDBB1118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857240" y="1357560"/>
                <a:ext cx="1861920" cy="416880"/>
              </a:xfrm>
              <a:prstGeom prst="rect">
                <a:avLst/>
              </a:prstGeom>
            </p:spPr>
          </p:pic>
        </mc:Fallback>
      </mc:AlternateContent>
      <p:grpSp>
        <p:nvGrpSpPr>
          <p:cNvPr id="62" name="Group 61">
            <a:extLst>
              <a:ext uri="{FF2B5EF4-FFF2-40B4-BE49-F238E27FC236}">
                <a16:creationId xmlns:a16="http://schemas.microsoft.com/office/drawing/2014/main" id="{E651ED36-7F4C-B0D3-176F-46816FFE272F}"/>
              </a:ext>
            </a:extLst>
          </p:cNvPr>
          <p:cNvGrpSpPr/>
          <p:nvPr/>
        </p:nvGrpSpPr>
        <p:grpSpPr>
          <a:xfrm>
            <a:off x="2041680" y="249480"/>
            <a:ext cx="3118680" cy="2468880"/>
            <a:chOff x="2041680" y="249480"/>
            <a:chExt cx="3118680" cy="2468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74538178-2B09-FC5F-68AC-AA262A4D11C4}"/>
                    </a:ext>
                  </a:extLst>
                </p14:cNvPr>
                <p14:cNvContentPartPr/>
                <p14:nvPr/>
              </p14:nvContentPartPr>
              <p14:xfrm>
                <a:off x="3200520" y="924120"/>
                <a:ext cx="629280" cy="64368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74538178-2B09-FC5F-68AC-AA262A4D11C4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182880" y="906120"/>
                  <a:ext cx="664920" cy="67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C249AD36-BB66-342A-013C-942514D21AF3}"/>
                    </a:ext>
                  </a:extLst>
                </p14:cNvPr>
                <p14:cNvContentPartPr/>
                <p14:nvPr/>
              </p14:nvContentPartPr>
              <p14:xfrm>
                <a:off x="3678960" y="1612800"/>
                <a:ext cx="295920" cy="48132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C249AD36-BB66-342A-013C-942514D21AF3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660960" y="1595160"/>
                  <a:ext cx="331560" cy="51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0EAFE7F4-2C85-4651-8E43-6E6A9239B6AD}"/>
                    </a:ext>
                  </a:extLst>
                </p14:cNvPr>
                <p14:cNvContentPartPr/>
                <p14:nvPr/>
              </p14:nvContentPartPr>
              <p14:xfrm>
                <a:off x="3021240" y="1679760"/>
                <a:ext cx="410400" cy="54180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0EAFE7F4-2C85-4651-8E43-6E6A9239B6AD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003600" y="1662120"/>
                  <a:ext cx="446040" cy="57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35F4D3ED-F0BF-B48D-1282-48E6429B4193}"/>
                    </a:ext>
                  </a:extLst>
                </p14:cNvPr>
                <p14:cNvContentPartPr/>
                <p14:nvPr/>
              </p14:nvContentPartPr>
              <p14:xfrm>
                <a:off x="3548280" y="2094120"/>
                <a:ext cx="339120" cy="42948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35F4D3ED-F0BF-B48D-1282-48E6429B4193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530640" y="2076120"/>
                  <a:ext cx="374760" cy="46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05C75A2E-648F-1883-7CE2-C9ADE802E538}"/>
                    </a:ext>
                  </a:extLst>
                </p14:cNvPr>
                <p14:cNvContentPartPr/>
                <p14:nvPr/>
              </p14:nvContentPartPr>
              <p14:xfrm>
                <a:off x="3078120" y="2283480"/>
                <a:ext cx="372960" cy="43488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05C75A2E-648F-1883-7CE2-C9ADE802E538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060120" y="2265840"/>
                  <a:ext cx="408600" cy="47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E92C6DFD-FB9D-DED7-FCF2-B050245B60FE}"/>
                    </a:ext>
                  </a:extLst>
                </p14:cNvPr>
                <p14:cNvContentPartPr/>
                <p14:nvPr/>
              </p14:nvContentPartPr>
              <p14:xfrm>
                <a:off x="3558000" y="1208880"/>
                <a:ext cx="134640" cy="5544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E92C6DFD-FB9D-DED7-FCF2-B050245B60FE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540000" y="1191240"/>
                  <a:ext cx="17028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91DCD8A2-25F0-08B1-67DC-A3EBC295854C}"/>
                    </a:ext>
                  </a:extLst>
                </p14:cNvPr>
                <p14:cNvContentPartPr/>
                <p14:nvPr/>
              </p14:nvContentPartPr>
              <p14:xfrm>
                <a:off x="3312120" y="1215000"/>
                <a:ext cx="138600" cy="7020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91DCD8A2-25F0-08B1-67DC-A3EBC295854C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294480" y="1197360"/>
                  <a:ext cx="17424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28C7673D-1046-10A8-FC26-7DB70121BB3E}"/>
                    </a:ext>
                  </a:extLst>
                </p14:cNvPr>
                <p14:cNvContentPartPr/>
                <p14:nvPr/>
              </p14:nvContentPartPr>
              <p14:xfrm>
                <a:off x="3587880" y="839160"/>
                <a:ext cx="594720" cy="20880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28C7673D-1046-10A8-FC26-7DB70121BB3E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569880" y="821160"/>
                  <a:ext cx="63036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ABBFAB57-D344-7BD0-BD9A-C87399AF0B5B}"/>
                    </a:ext>
                  </a:extLst>
                </p14:cNvPr>
                <p14:cNvContentPartPr/>
                <p14:nvPr/>
              </p14:nvContentPartPr>
              <p14:xfrm>
                <a:off x="4096560" y="752760"/>
                <a:ext cx="261360" cy="19116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ABBFAB57-D344-7BD0-BD9A-C87399AF0B5B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4078560" y="734760"/>
                  <a:ext cx="29700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4E681D1A-436C-324E-0B2D-4C18BE91A90C}"/>
                    </a:ext>
                  </a:extLst>
                </p14:cNvPr>
                <p14:cNvContentPartPr/>
                <p14:nvPr/>
              </p14:nvContentPartPr>
              <p14:xfrm>
                <a:off x="4457280" y="453600"/>
                <a:ext cx="703080" cy="39672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4E681D1A-436C-324E-0B2D-4C18BE91A90C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439640" y="435600"/>
                  <a:ext cx="738720" cy="43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08DCA3C9-CAD7-6797-42A3-AA2BC74AC30A}"/>
                    </a:ext>
                  </a:extLst>
                </p14:cNvPr>
                <p14:cNvContentPartPr/>
                <p14:nvPr/>
              </p14:nvContentPartPr>
              <p14:xfrm>
                <a:off x="4789560" y="261720"/>
                <a:ext cx="59040" cy="1656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08DCA3C9-CAD7-6797-42A3-AA2BC74AC30A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771920" y="244080"/>
                  <a:ext cx="9468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AC79948E-C22A-E617-FC95-7AF9628CE878}"/>
                    </a:ext>
                  </a:extLst>
                </p14:cNvPr>
                <p14:cNvContentPartPr/>
                <p14:nvPr/>
              </p14:nvContentPartPr>
              <p14:xfrm>
                <a:off x="4632960" y="375840"/>
                <a:ext cx="73440" cy="5472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AC79948E-C22A-E617-FC95-7AF9628CE878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615320" y="357840"/>
                  <a:ext cx="10908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D6E4872E-C052-1F79-65F5-3B58167AFFED}"/>
                    </a:ext>
                  </a:extLst>
                </p14:cNvPr>
                <p14:cNvContentPartPr/>
                <p14:nvPr/>
              </p14:nvContentPartPr>
              <p14:xfrm>
                <a:off x="4891440" y="249480"/>
                <a:ext cx="360" cy="36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D6E4872E-C052-1F79-65F5-3B58167AFFED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873440" y="23148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07A5DA29-13E0-3402-AC6B-FE76BA688F80}"/>
                    </a:ext>
                  </a:extLst>
                </p14:cNvPr>
                <p14:cNvContentPartPr/>
                <p14:nvPr/>
              </p14:nvContentPartPr>
              <p14:xfrm>
                <a:off x="3543600" y="1303920"/>
                <a:ext cx="17640" cy="12384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07A5DA29-13E0-3402-AC6B-FE76BA688F80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525600" y="1286280"/>
                  <a:ext cx="5328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2947A766-1670-3D02-78F7-1B2882E2BCC4}"/>
                    </a:ext>
                  </a:extLst>
                </p14:cNvPr>
                <p14:cNvContentPartPr/>
                <p14:nvPr/>
              </p14:nvContentPartPr>
              <p14:xfrm>
                <a:off x="3441000" y="1438560"/>
                <a:ext cx="151920" cy="4140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2947A766-1670-3D02-78F7-1B2882E2BCC4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423000" y="1420560"/>
                  <a:ext cx="18756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22B22040-7B10-0D1C-9A1A-278E451CE47B}"/>
                    </a:ext>
                  </a:extLst>
                </p14:cNvPr>
                <p14:cNvContentPartPr/>
                <p14:nvPr/>
              </p14:nvContentPartPr>
              <p14:xfrm>
                <a:off x="2704440" y="1168560"/>
                <a:ext cx="441720" cy="26280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22B22040-7B10-0D1C-9A1A-278E451CE47B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2686800" y="1150560"/>
                  <a:ext cx="47736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48FAE6F5-238B-3696-841A-E95C23A79BF8}"/>
                    </a:ext>
                  </a:extLst>
                </p14:cNvPr>
                <p14:cNvContentPartPr/>
                <p14:nvPr/>
              </p14:nvContentPartPr>
              <p14:xfrm>
                <a:off x="2243640" y="960840"/>
                <a:ext cx="671400" cy="43776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48FAE6F5-238B-3696-841A-E95C23A79BF8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2226000" y="943200"/>
                  <a:ext cx="707040" cy="47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86657444-8D0C-BF73-E946-6BFED8549B46}"/>
                    </a:ext>
                  </a:extLst>
                </p14:cNvPr>
                <p14:cNvContentPartPr/>
                <p14:nvPr/>
              </p14:nvContentPartPr>
              <p14:xfrm>
                <a:off x="2497080" y="733680"/>
                <a:ext cx="88560" cy="2628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86657444-8D0C-BF73-E946-6BFED8549B46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2479440" y="716040"/>
                  <a:ext cx="12420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487590E1-5F11-67CF-1C1A-481E060D176A}"/>
                    </a:ext>
                  </a:extLst>
                </p14:cNvPr>
                <p14:cNvContentPartPr/>
                <p14:nvPr/>
              </p14:nvContentPartPr>
              <p14:xfrm>
                <a:off x="2416440" y="1085760"/>
                <a:ext cx="10800" cy="36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487590E1-5F11-67CF-1C1A-481E060D176A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2398800" y="1068120"/>
                  <a:ext cx="464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E645B1C9-1280-8C5A-F900-09C7A72D029F}"/>
                    </a:ext>
                  </a:extLst>
                </p14:cNvPr>
                <p14:cNvContentPartPr/>
                <p14:nvPr/>
              </p14:nvContentPartPr>
              <p14:xfrm>
                <a:off x="2041680" y="1153440"/>
                <a:ext cx="285120" cy="34164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E645B1C9-1280-8C5A-F900-09C7A72D029F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2023680" y="1135440"/>
                  <a:ext cx="320760" cy="377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6D1A64F0-E794-477C-B2B5-5469951536C1}"/>
              </a:ext>
            </a:extLst>
          </p:cNvPr>
          <p:cNvGrpSpPr/>
          <p:nvPr/>
        </p:nvGrpSpPr>
        <p:grpSpPr>
          <a:xfrm>
            <a:off x="1468200" y="1615680"/>
            <a:ext cx="1051560" cy="708480"/>
            <a:chOff x="1468200" y="1615680"/>
            <a:chExt cx="1051560" cy="708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2663A3FE-5516-5E76-B2E4-06E92010241B}"/>
                    </a:ext>
                  </a:extLst>
                </p14:cNvPr>
                <p14:cNvContentPartPr/>
                <p14:nvPr/>
              </p14:nvContentPartPr>
              <p14:xfrm>
                <a:off x="2267760" y="1839240"/>
                <a:ext cx="227520" cy="27576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2663A3FE-5516-5E76-B2E4-06E92010241B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2250120" y="1821240"/>
                  <a:ext cx="263160" cy="31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0CBD0A95-15B9-8EFB-B817-0A409AC9FC81}"/>
                    </a:ext>
                  </a:extLst>
                </p14:cNvPr>
                <p14:cNvContentPartPr/>
                <p14:nvPr/>
              </p14:nvContentPartPr>
              <p14:xfrm>
                <a:off x="2382960" y="1615680"/>
                <a:ext cx="136800" cy="8928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0CBD0A95-15B9-8EFB-B817-0A409AC9FC81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2365320" y="1597680"/>
                  <a:ext cx="17244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D8C55A16-B33C-A037-DF0E-F7F7A9EBDEF5}"/>
                    </a:ext>
                  </a:extLst>
                </p14:cNvPr>
                <p14:cNvContentPartPr/>
                <p14:nvPr/>
              </p14:nvContentPartPr>
              <p14:xfrm>
                <a:off x="2163000" y="1929240"/>
                <a:ext cx="117360" cy="17460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D8C55A16-B33C-A037-DF0E-F7F7A9EBDEF5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2145360" y="1911600"/>
                  <a:ext cx="15300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BED68553-809E-61A2-6A99-0A74B147D318}"/>
                    </a:ext>
                  </a:extLst>
                </p14:cNvPr>
                <p14:cNvContentPartPr/>
                <p14:nvPr/>
              </p14:nvContentPartPr>
              <p14:xfrm>
                <a:off x="2170920" y="1796400"/>
                <a:ext cx="360" cy="36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BED68553-809E-61A2-6A99-0A74B147D318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152920" y="177876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EC8ECEA2-72C7-E968-6335-491D889A1C71}"/>
                    </a:ext>
                  </a:extLst>
                </p14:cNvPr>
                <p14:cNvContentPartPr/>
                <p14:nvPr/>
              </p14:nvContentPartPr>
              <p14:xfrm>
                <a:off x="1786080" y="1832040"/>
                <a:ext cx="348840" cy="49212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EC8ECEA2-72C7-E968-6335-491D889A1C71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768080" y="1814400"/>
                  <a:ext cx="384480" cy="52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D16DCB1E-6054-152A-1DFD-442FB1E3EF95}"/>
                    </a:ext>
                  </a:extLst>
                </p14:cNvPr>
                <p14:cNvContentPartPr/>
                <p14:nvPr/>
              </p14:nvContentPartPr>
              <p14:xfrm>
                <a:off x="2085240" y="2155680"/>
                <a:ext cx="87840" cy="7308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D16DCB1E-6054-152A-1DFD-442FB1E3EF95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2067600" y="2137680"/>
                  <a:ext cx="12348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07E27AAE-6170-EFE7-D885-EA72B224DC33}"/>
                    </a:ext>
                  </a:extLst>
                </p14:cNvPr>
                <p14:cNvContentPartPr/>
                <p14:nvPr/>
              </p14:nvContentPartPr>
              <p14:xfrm>
                <a:off x="1515000" y="1906200"/>
                <a:ext cx="239040" cy="30060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07E27AAE-6170-EFE7-D885-EA72B224DC33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497360" y="1888200"/>
                  <a:ext cx="274680" cy="33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E898A78F-D7C1-A4B8-0C79-386E1F854C4E}"/>
                    </a:ext>
                  </a:extLst>
                </p14:cNvPr>
                <p14:cNvContentPartPr/>
                <p14:nvPr/>
              </p14:nvContentPartPr>
              <p14:xfrm>
                <a:off x="1589880" y="1710000"/>
                <a:ext cx="106920" cy="12492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E898A78F-D7C1-A4B8-0C79-386E1F854C4E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572240" y="1692360"/>
                  <a:ext cx="14256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2475119F-AA67-666E-5B1E-0485386633EC}"/>
                    </a:ext>
                  </a:extLst>
                </p14:cNvPr>
                <p14:cNvContentPartPr/>
                <p14:nvPr/>
              </p14:nvContentPartPr>
              <p14:xfrm>
                <a:off x="1468200" y="1967760"/>
                <a:ext cx="81360" cy="13356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2475119F-AA67-666E-5B1E-0485386633EC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450200" y="1949760"/>
                  <a:ext cx="117000" cy="169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2B352585-D277-7720-5F51-398C1585B39D}"/>
              </a:ext>
            </a:extLst>
          </p:cNvPr>
          <p:cNvGrpSpPr/>
          <p:nvPr/>
        </p:nvGrpSpPr>
        <p:grpSpPr>
          <a:xfrm>
            <a:off x="6989160" y="4439160"/>
            <a:ext cx="2520720" cy="875520"/>
            <a:chOff x="6989160" y="4439160"/>
            <a:chExt cx="2520720" cy="875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24B3DE06-F91C-BF72-D715-CCEFC5E99C03}"/>
                    </a:ext>
                  </a:extLst>
                </p14:cNvPr>
                <p14:cNvContentPartPr/>
                <p14:nvPr/>
              </p14:nvContentPartPr>
              <p14:xfrm>
                <a:off x="9126480" y="4610880"/>
                <a:ext cx="383400" cy="42048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24B3DE06-F91C-BF72-D715-CCEFC5E99C03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9108840" y="4592880"/>
                  <a:ext cx="419040" cy="45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B34E62D5-4D34-C002-330B-995720104027}"/>
                    </a:ext>
                  </a:extLst>
                </p14:cNvPr>
                <p14:cNvContentPartPr/>
                <p14:nvPr/>
              </p14:nvContentPartPr>
              <p14:xfrm>
                <a:off x="8011560" y="4668120"/>
                <a:ext cx="1091520" cy="21744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B34E62D5-4D34-C002-330B-995720104027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7993560" y="4650120"/>
                  <a:ext cx="112716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17D6FD1C-06B5-CF5C-CB2D-86B4DE7425E5}"/>
                    </a:ext>
                  </a:extLst>
                </p14:cNvPr>
                <p14:cNvContentPartPr/>
                <p14:nvPr/>
              </p14:nvContentPartPr>
              <p14:xfrm>
                <a:off x="8234040" y="4439160"/>
                <a:ext cx="429480" cy="5364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17D6FD1C-06B5-CF5C-CB2D-86B4DE7425E5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8216040" y="4421160"/>
                  <a:ext cx="46512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B61293C5-B198-1077-FBEB-F54900C085A1}"/>
                    </a:ext>
                  </a:extLst>
                </p14:cNvPr>
                <p14:cNvContentPartPr/>
                <p14:nvPr/>
              </p14:nvContentPartPr>
              <p14:xfrm>
                <a:off x="6989160" y="4623840"/>
                <a:ext cx="1004040" cy="26136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B61293C5-B198-1077-FBEB-F54900C085A1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6971160" y="4606200"/>
                  <a:ext cx="1039680" cy="29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870A87A1-66E4-5B34-7B7E-E38075DCB574}"/>
                    </a:ext>
                  </a:extLst>
                </p14:cNvPr>
                <p14:cNvContentPartPr/>
                <p14:nvPr/>
              </p14:nvContentPartPr>
              <p14:xfrm>
                <a:off x="7766400" y="5025960"/>
                <a:ext cx="158400" cy="9216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870A87A1-66E4-5B34-7B7E-E38075DCB574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7748400" y="5008320"/>
                  <a:ext cx="19404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1FF73568-8661-3CDC-E1AA-2BDC1555975A}"/>
                    </a:ext>
                  </a:extLst>
                </p14:cNvPr>
                <p14:cNvContentPartPr/>
                <p14:nvPr/>
              </p14:nvContentPartPr>
              <p14:xfrm>
                <a:off x="7068360" y="5157000"/>
                <a:ext cx="204840" cy="15768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1FF73568-8661-3CDC-E1AA-2BDC1555975A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7050360" y="5139360"/>
                  <a:ext cx="240480" cy="193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93A5914D-989A-1DD0-9B9F-7EEF959B6D71}"/>
              </a:ext>
            </a:extLst>
          </p:cNvPr>
          <p:cNvGrpSpPr/>
          <p:nvPr/>
        </p:nvGrpSpPr>
        <p:grpSpPr>
          <a:xfrm>
            <a:off x="5617920" y="4406040"/>
            <a:ext cx="232920" cy="525960"/>
            <a:chOff x="5617920" y="4406040"/>
            <a:chExt cx="232920" cy="525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5F9C09E8-C03C-8B85-A941-C684D25FE83D}"/>
                    </a:ext>
                  </a:extLst>
                </p14:cNvPr>
                <p14:cNvContentPartPr/>
                <p14:nvPr/>
              </p14:nvContentPartPr>
              <p14:xfrm>
                <a:off x="5701440" y="4477320"/>
                <a:ext cx="5040" cy="1152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5F9C09E8-C03C-8B85-A941-C684D25FE83D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5683800" y="4459680"/>
                  <a:ext cx="4068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98A6AD5D-BB3B-47AC-C786-9EEDA1684606}"/>
                    </a:ext>
                  </a:extLst>
                </p14:cNvPr>
                <p14:cNvContentPartPr/>
                <p14:nvPr/>
              </p14:nvContentPartPr>
              <p14:xfrm>
                <a:off x="5617920" y="4406040"/>
                <a:ext cx="232920" cy="52596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98A6AD5D-BB3B-47AC-C786-9EEDA1684606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5600280" y="4388400"/>
                  <a:ext cx="268560" cy="561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A6A9761F-5D2E-87BE-837D-EF58D59C2A4B}"/>
              </a:ext>
            </a:extLst>
          </p:cNvPr>
          <p:cNvGrpSpPr/>
          <p:nvPr/>
        </p:nvGrpSpPr>
        <p:grpSpPr>
          <a:xfrm>
            <a:off x="6566520" y="5587200"/>
            <a:ext cx="2699640" cy="581760"/>
            <a:chOff x="6566520" y="5587200"/>
            <a:chExt cx="2699640" cy="581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2766CA06-001B-A3B5-33B6-676D1B33207C}"/>
                    </a:ext>
                  </a:extLst>
                </p14:cNvPr>
                <p14:cNvContentPartPr/>
                <p14:nvPr/>
              </p14:nvContentPartPr>
              <p14:xfrm>
                <a:off x="9099840" y="5643360"/>
                <a:ext cx="166320" cy="27432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2766CA06-001B-A3B5-33B6-676D1B33207C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9081840" y="5625360"/>
                  <a:ext cx="20196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E5324AF9-845C-9412-38C2-4B3C0F93A875}"/>
                    </a:ext>
                  </a:extLst>
                </p14:cNvPr>
                <p14:cNvContentPartPr/>
                <p14:nvPr/>
              </p14:nvContentPartPr>
              <p14:xfrm>
                <a:off x="7937400" y="5728680"/>
                <a:ext cx="1075680" cy="19476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E5324AF9-845C-9412-38C2-4B3C0F93A875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7919400" y="5710680"/>
                  <a:ext cx="111132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3AABF30A-73C9-461E-8870-5F39FD3D726D}"/>
                    </a:ext>
                  </a:extLst>
                </p14:cNvPr>
                <p14:cNvContentPartPr/>
                <p14:nvPr/>
              </p14:nvContentPartPr>
              <p14:xfrm>
                <a:off x="8217480" y="5587200"/>
                <a:ext cx="304560" cy="7308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3AABF30A-73C9-461E-8870-5F39FD3D726D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8199840" y="5569200"/>
                  <a:ext cx="34020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C0F25DD4-E2BB-8AF2-D28F-8F141A89D8D1}"/>
                    </a:ext>
                  </a:extLst>
                </p14:cNvPr>
                <p14:cNvContentPartPr/>
                <p14:nvPr/>
              </p14:nvContentPartPr>
              <p14:xfrm>
                <a:off x="7635000" y="5901480"/>
                <a:ext cx="164520" cy="26748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C0F25DD4-E2BB-8AF2-D28F-8F141A89D8D1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7617000" y="5883480"/>
                  <a:ext cx="200160" cy="30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3270594B-5CB5-FE91-F4C1-9CD1A06DD20C}"/>
                    </a:ext>
                  </a:extLst>
                </p14:cNvPr>
                <p14:cNvContentPartPr/>
                <p14:nvPr/>
              </p14:nvContentPartPr>
              <p14:xfrm>
                <a:off x="7592520" y="5669280"/>
                <a:ext cx="25200" cy="24696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3270594B-5CB5-FE91-F4C1-9CD1A06DD20C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7574880" y="5651280"/>
                  <a:ext cx="6084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169888B2-92FB-341C-3501-FA121122FAD0}"/>
                    </a:ext>
                  </a:extLst>
                </p14:cNvPr>
                <p14:cNvContentPartPr/>
                <p14:nvPr/>
              </p14:nvContentPartPr>
              <p14:xfrm>
                <a:off x="6566520" y="5904000"/>
                <a:ext cx="953640" cy="18144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169888B2-92FB-341C-3501-FA121122FAD0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6548520" y="5886360"/>
                  <a:ext cx="98928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5635F34C-C726-A24D-E6A1-2AF170E5B421}"/>
                    </a:ext>
                  </a:extLst>
                </p14:cNvPr>
                <p14:cNvContentPartPr/>
                <p14:nvPr/>
              </p14:nvContentPartPr>
              <p14:xfrm>
                <a:off x="6686400" y="5717160"/>
                <a:ext cx="341280" cy="8136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5635F34C-C726-A24D-E6A1-2AF170E5B421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6668760" y="5699520"/>
                  <a:ext cx="376920" cy="117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53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CF634727-563D-E15B-BDF7-C08A2DAC2650}"/>
                  </a:ext>
                </a:extLst>
              </p14:cNvPr>
              <p14:cNvContentPartPr/>
              <p14:nvPr/>
            </p14:nvContentPartPr>
            <p14:xfrm>
              <a:off x="5594880" y="5627880"/>
              <a:ext cx="450720" cy="556560"/>
            </p14:xfrm>
          </p:contentPart>
        </mc:Choice>
        <mc:Fallback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CF634727-563D-E15B-BDF7-C08A2DAC2650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5576880" y="5609880"/>
                <a:ext cx="486360" cy="59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5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A36AF2EA-F83B-E283-FDC4-FE1044E5AD35}"/>
                  </a:ext>
                </a:extLst>
              </p14:cNvPr>
              <p14:cNvContentPartPr/>
              <p14:nvPr/>
            </p14:nvContentPartPr>
            <p14:xfrm>
              <a:off x="9999120" y="4462560"/>
              <a:ext cx="370440" cy="1594080"/>
            </p14:xfrm>
          </p:contentPart>
        </mc:Choice>
        <mc:Fallback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A36AF2EA-F83B-E283-FDC4-FE1044E5AD35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9981480" y="4444920"/>
                <a:ext cx="406080" cy="1629720"/>
              </a:xfrm>
              <a:prstGeom prst="rect">
                <a:avLst/>
              </a:prstGeom>
            </p:spPr>
          </p:pic>
        </mc:Fallback>
      </mc:AlternateContent>
      <p:grpSp>
        <p:nvGrpSpPr>
          <p:cNvPr id="99" name="Group 98">
            <a:extLst>
              <a:ext uri="{FF2B5EF4-FFF2-40B4-BE49-F238E27FC236}">
                <a16:creationId xmlns:a16="http://schemas.microsoft.com/office/drawing/2014/main" id="{26578F8D-C99D-43DE-2326-CAF9EF3CF012}"/>
              </a:ext>
            </a:extLst>
          </p:cNvPr>
          <p:cNvGrpSpPr/>
          <p:nvPr/>
        </p:nvGrpSpPr>
        <p:grpSpPr>
          <a:xfrm>
            <a:off x="2596800" y="4458240"/>
            <a:ext cx="1805760" cy="1633680"/>
            <a:chOff x="2596800" y="4458240"/>
            <a:chExt cx="1805760" cy="1633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98EA888F-79CA-2C49-39F9-25D6066E1122}"/>
                    </a:ext>
                  </a:extLst>
                </p14:cNvPr>
                <p14:cNvContentPartPr/>
                <p14:nvPr/>
              </p14:nvContentPartPr>
              <p14:xfrm>
                <a:off x="2791920" y="4676040"/>
                <a:ext cx="1610640" cy="141588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98EA888F-79CA-2C49-39F9-25D6066E1122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2773920" y="4658400"/>
                  <a:ext cx="1646280" cy="145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7F57617E-735D-6109-9087-CB22D0474A29}"/>
                    </a:ext>
                  </a:extLst>
                </p14:cNvPr>
                <p14:cNvContentPartPr/>
                <p14:nvPr/>
              </p14:nvContentPartPr>
              <p14:xfrm>
                <a:off x="3138600" y="4511880"/>
                <a:ext cx="242280" cy="36072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7F57617E-735D-6109-9087-CB22D0474A29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3120600" y="4494240"/>
                  <a:ext cx="277920" cy="39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5C8C6B0B-1F61-0DC1-A371-FD4575889261}"/>
                    </a:ext>
                  </a:extLst>
                </p14:cNvPr>
                <p14:cNvContentPartPr/>
                <p14:nvPr/>
              </p14:nvContentPartPr>
              <p14:xfrm>
                <a:off x="3277560" y="4505040"/>
                <a:ext cx="146160" cy="7704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5C8C6B0B-1F61-0DC1-A371-FD4575889261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3259920" y="4487040"/>
                  <a:ext cx="18180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21653AB1-75F6-2ECB-FE8D-EE1731420DE5}"/>
                    </a:ext>
                  </a:extLst>
                </p14:cNvPr>
                <p14:cNvContentPartPr/>
                <p14:nvPr/>
              </p14:nvContentPartPr>
              <p14:xfrm>
                <a:off x="3068400" y="4485600"/>
                <a:ext cx="84960" cy="26388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21653AB1-75F6-2ECB-FE8D-EE1731420DE5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3050400" y="4467600"/>
                  <a:ext cx="12060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4EAE58E2-3C65-D37B-1648-8FA03115D4E3}"/>
                    </a:ext>
                  </a:extLst>
                </p14:cNvPr>
                <p14:cNvContentPartPr/>
                <p14:nvPr/>
              </p14:nvContentPartPr>
              <p14:xfrm>
                <a:off x="2596800" y="4629600"/>
                <a:ext cx="471600" cy="39492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4EAE58E2-3C65-D37B-1648-8FA03115D4E3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2579160" y="4611960"/>
                  <a:ext cx="507240" cy="43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61019C10-0DF6-953C-AFDD-E112E27EF0CD}"/>
                    </a:ext>
                  </a:extLst>
                </p14:cNvPr>
                <p14:cNvContentPartPr/>
                <p14:nvPr/>
              </p14:nvContentPartPr>
              <p14:xfrm>
                <a:off x="2848440" y="4458240"/>
                <a:ext cx="126720" cy="8280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61019C10-0DF6-953C-AFDD-E112E27EF0CD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2830800" y="4440240"/>
                  <a:ext cx="162360" cy="1184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7735906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>
            <a:extLst>
              <a:ext uri="{FF2B5EF4-FFF2-40B4-BE49-F238E27FC236}">
                <a16:creationId xmlns:a16="http://schemas.microsoft.com/office/drawing/2014/main" id="{5B637C1C-E643-0854-533B-E2FBD6CEEEA1}"/>
              </a:ext>
            </a:extLst>
          </p:cNvPr>
          <p:cNvGrpSpPr/>
          <p:nvPr/>
        </p:nvGrpSpPr>
        <p:grpSpPr>
          <a:xfrm>
            <a:off x="8764320" y="559000"/>
            <a:ext cx="2947320" cy="683640"/>
            <a:chOff x="8764320" y="559000"/>
            <a:chExt cx="2947320" cy="683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394DD9A1-AA01-D3F6-2123-BB105ECB215A}"/>
                    </a:ext>
                  </a:extLst>
                </p14:cNvPr>
                <p14:cNvContentPartPr/>
                <p14:nvPr/>
              </p14:nvContentPartPr>
              <p14:xfrm>
                <a:off x="11115840" y="778240"/>
                <a:ext cx="595800" cy="32436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394DD9A1-AA01-D3F6-2123-BB105ECB215A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1097840" y="760240"/>
                  <a:ext cx="63144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B88FA27E-C33A-FC44-86BC-DD0C62D2A3C3}"/>
                    </a:ext>
                  </a:extLst>
                </p14:cNvPr>
                <p14:cNvContentPartPr/>
                <p14:nvPr/>
              </p14:nvContentPartPr>
              <p14:xfrm>
                <a:off x="10877880" y="704080"/>
                <a:ext cx="434160" cy="22500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B88FA27E-C33A-FC44-86BC-DD0C62D2A3C3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0859880" y="686440"/>
                  <a:ext cx="46980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F2FB7358-FE00-9CAC-852D-550E66DEA496}"/>
                    </a:ext>
                  </a:extLst>
                </p14:cNvPr>
                <p14:cNvContentPartPr/>
                <p14:nvPr/>
              </p14:nvContentPartPr>
              <p14:xfrm>
                <a:off x="10862400" y="598240"/>
                <a:ext cx="190440" cy="1980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F2FB7358-FE00-9CAC-852D-550E66DEA496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0844400" y="580600"/>
                  <a:ext cx="22608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A336EC2D-4864-438E-64A8-D16575C3314D}"/>
                    </a:ext>
                  </a:extLst>
                </p14:cNvPr>
                <p14:cNvContentPartPr/>
                <p14:nvPr/>
              </p14:nvContentPartPr>
              <p14:xfrm>
                <a:off x="10603920" y="922240"/>
                <a:ext cx="156960" cy="2628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A336EC2D-4864-438E-64A8-D16575C3314D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0586280" y="904600"/>
                  <a:ext cx="19260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44DEF606-C277-44E1-2B1B-0A2C871670C2}"/>
                    </a:ext>
                  </a:extLst>
                </p14:cNvPr>
                <p14:cNvContentPartPr/>
                <p14:nvPr/>
              </p14:nvContentPartPr>
              <p14:xfrm>
                <a:off x="10204680" y="803800"/>
                <a:ext cx="265320" cy="20988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44DEF606-C277-44E1-2B1B-0A2C871670C2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0186680" y="785800"/>
                  <a:ext cx="30096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484A9B5C-2BCF-6D50-5C29-70E88091A9C9}"/>
                    </a:ext>
                  </a:extLst>
                </p14:cNvPr>
                <p14:cNvContentPartPr/>
                <p14:nvPr/>
              </p14:nvContentPartPr>
              <p14:xfrm>
                <a:off x="9926760" y="684640"/>
                <a:ext cx="188640" cy="41760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484A9B5C-2BCF-6D50-5C29-70E88091A9C9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9908760" y="667000"/>
                  <a:ext cx="224280" cy="45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60D5E211-59E4-6AA7-0FE3-2406CB07E04B}"/>
                    </a:ext>
                  </a:extLst>
                </p14:cNvPr>
                <p14:cNvContentPartPr/>
                <p14:nvPr/>
              </p14:nvContentPartPr>
              <p14:xfrm>
                <a:off x="9582600" y="849520"/>
                <a:ext cx="168480" cy="3312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60D5E211-59E4-6AA7-0FE3-2406CB07E04B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564960" y="831520"/>
                  <a:ext cx="20412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0354814A-00E6-BA34-9B41-CDF9F58EF666}"/>
                    </a:ext>
                  </a:extLst>
                </p14:cNvPr>
                <p14:cNvContentPartPr/>
                <p14:nvPr/>
              </p14:nvContentPartPr>
              <p14:xfrm>
                <a:off x="8764320" y="664120"/>
                <a:ext cx="634680" cy="57852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0354814A-00E6-BA34-9B41-CDF9F58EF666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8746320" y="646480"/>
                  <a:ext cx="670320" cy="61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8446305F-3596-9131-B6B6-929A914B82A6}"/>
                    </a:ext>
                  </a:extLst>
                </p14:cNvPr>
                <p14:cNvContentPartPr/>
                <p14:nvPr/>
              </p14:nvContentPartPr>
              <p14:xfrm>
                <a:off x="9186960" y="559000"/>
                <a:ext cx="25200" cy="1368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8446305F-3596-9131-B6B6-929A914B82A6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9169320" y="541000"/>
                  <a:ext cx="60840" cy="49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6151CCAC-2FC8-44B4-711E-F0C044318858}"/>
              </a:ext>
            </a:extLst>
          </p:cNvPr>
          <p:cNvGrpSpPr/>
          <p:nvPr/>
        </p:nvGrpSpPr>
        <p:grpSpPr>
          <a:xfrm>
            <a:off x="802920" y="1399240"/>
            <a:ext cx="1166400" cy="507240"/>
            <a:chOff x="802920" y="1399240"/>
            <a:chExt cx="1166400" cy="507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073F54BE-7E42-4999-B6E5-06B27C9601CF}"/>
                    </a:ext>
                  </a:extLst>
                </p14:cNvPr>
                <p14:cNvContentPartPr/>
                <p14:nvPr/>
              </p14:nvContentPartPr>
              <p14:xfrm>
                <a:off x="948720" y="1399240"/>
                <a:ext cx="1020600" cy="50724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073F54BE-7E42-4999-B6E5-06B27C9601CF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931080" y="1381240"/>
                  <a:ext cx="1056240" cy="54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F2ADBEE2-8099-5AE3-5709-BAFA5EE98F8C}"/>
                    </a:ext>
                  </a:extLst>
                </p14:cNvPr>
                <p14:cNvContentPartPr/>
                <p14:nvPr/>
              </p14:nvContentPartPr>
              <p14:xfrm>
                <a:off x="802920" y="1471240"/>
                <a:ext cx="215280" cy="27288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F2ADBEE2-8099-5AE3-5709-BAFA5EE98F8C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84920" y="1453240"/>
                  <a:ext cx="250920" cy="30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07ED1AE9-C4FF-1A46-0511-0CEB93758758}"/>
                    </a:ext>
                  </a:extLst>
                </p14:cNvPr>
                <p14:cNvContentPartPr/>
                <p14:nvPr/>
              </p14:nvContentPartPr>
              <p14:xfrm>
                <a:off x="948720" y="1414720"/>
                <a:ext cx="198000" cy="26316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07ED1AE9-C4FF-1A46-0511-0CEB93758758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931080" y="1397080"/>
                  <a:ext cx="233640" cy="29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067C5304-A86E-5DF6-6A11-D5D0FD5B7AF9}"/>
              </a:ext>
            </a:extLst>
          </p:cNvPr>
          <p:cNvGrpSpPr/>
          <p:nvPr/>
        </p:nvGrpSpPr>
        <p:grpSpPr>
          <a:xfrm>
            <a:off x="-43080" y="-48280"/>
            <a:ext cx="12286800" cy="4002800"/>
            <a:chOff x="-43080" y="-48280"/>
            <a:chExt cx="12286800" cy="4002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C448C7D6-917B-7856-55EC-EED2CE0CA1AF}"/>
                    </a:ext>
                  </a:extLst>
                </p14:cNvPr>
                <p14:cNvContentPartPr/>
                <p14:nvPr/>
              </p14:nvContentPartPr>
              <p14:xfrm>
                <a:off x="7522680" y="862160"/>
                <a:ext cx="472320" cy="22356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C448C7D6-917B-7856-55EC-EED2CE0CA1AF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505040" y="844520"/>
                  <a:ext cx="50796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2375F76B-F2C7-28DF-FE01-9129C507349E}"/>
                    </a:ext>
                  </a:extLst>
                </p14:cNvPr>
                <p14:cNvContentPartPr/>
                <p14:nvPr/>
              </p14:nvContentPartPr>
              <p14:xfrm>
                <a:off x="8010120" y="864680"/>
                <a:ext cx="131760" cy="40212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2375F76B-F2C7-28DF-FE01-9129C507349E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992480" y="846680"/>
                  <a:ext cx="167400" cy="43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D0A4D855-3E15-464A-E9FE-4B995EBA3631}"/>
                    </a:ext>
                  </a:extLst>
                </p14:cNvPr>
                <p14:cNvContentPartPr/>
                <p14:nvPr/>
              </p14:nvContentPartPr>
              <p14:xfrm>
                <a:off x="8020560" y="800960"/>
                <a:ext cx="194040" cy="25200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D0A4D855-3E15-464A-E9FE-4B995EBA3631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8002560" y="783320"/>
                  <a:ext cx="22968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655AC48B-D3A0-4968-1787-B8C959EC2F98}"/>
                    </a:ext>
                  </a:extLst>
                </p14:cNvPr>
                <p14:cNvContentPartPr/>
                <p14:nvPr/>
              </p14:nvContentPartPr>
              <p14:xfrm>
                <a:off x="8283000" y="756680"/>
                <a:ext cx="334440" cy="29340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655AC48B-D3A0-4968-1787-B8C959EC2F98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265000" y="739040"/>
                  <a:ext cx="370080" cy="32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F1B2D7DA-526A-FC87-85A9-FC6328E79B03}"/>
                    </a:ext>
                  </a:extLst>
                </p14:cNvPr>
                <p14:cNvContentPartPr/>
                <p14:nvPr/>
              </p14:nvContentPartPr>
              <p14:xfrm>
                <a:off x="6983040" y="488840"/>
                <a:ext cx="257760" cy="53964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F1B2D7DA-526A-FC87-85A9-FC6328E79B03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965400" y="470840"/>
                  <a:ext cx="293400" cy="57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7E521482-50E9-1C7E-6D6F-DA06D3918BFE}"/>
                    </a:ext>
                  </a:extLst>
                </p14:cNvPr>
                <p14:cNvContentPartPr/>
                <p14:nvPr/>
              </p14:nvContentPartPr>
              <p14:xfrm>
                <a:off x="7129920" y="277520"/>
                <a:ext cx="282600" cy="44316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7E521482-50E9-1C7E-6D6F-DA06D3918BFE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112280" y="259880"/>
                  <a:ext cx="318240" cy="47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F3B2EC8D-8F18-1E01-8FE4-55C35760AADA}"/>
                    </a:ext>
                  </a:extLst>
                </p14:cNvPr>
                <p14:cNvContentPartPr/>
                <p14:nvPr/>
              </p14:nvContentPartPr>
              <p14:xfrm>
                <a:off x="5986560" y="815360"/>
                <a:ext cx="792360" cy="48816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F3B2EC8D-8F18-1E01-8FE4-55C35760AADA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968920" y="797720"/>
                  <a:ext cx="828000" cy="52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EA599C82-D548-C215-613A-6EE778158C61}"/>
                    </a:ext>
                  </a:extLst>
                </p14:cNvPr>
                <p14:cNvContentPartPr/>
                <p14:nvPr/>
              </p14:nvContentPartPr>
              <p14:xfrm>
                <a:off x="6532680" y="1200560"/>
                <a:ext cx="65520" cy="1800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EA599C82-D548-C215-613A-6EE778158C61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515040" y="1182560"/>
                  <a:ext cx="10116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5B9BE39A-EA22-B510-420E-E15C4487C429}"/>
                    </a:ext>
                  </a:extLst>
                </p14:cNvPr>
                <p14:cNvContentPartPr/>
                <p14:nvPr/>
              </p14:nvContentPartPr>
              <p14:xfrm>
                <a:off x="6359160" y="1310720"/>
                <a:ext cx="156960" cy="9216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5B9BE39A-EA22-B510-420E-E15C4487C429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341160" y="1292720"/>
                  <a:ext cx="19260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2FB80E76-3A33-4DE7-2AA5-2B0BFF44B549}"/>
                    </a:ext>
                  </a:extLst>
                </p14:cNvPr>
                <p14:cNvContentPartPr/>
                <p14:nvPr/>
              </p14:nvContentPartPr>
              <p14:xfrm>
                <a:off x="5715840" y="705920"/>
                <a:ext cx="429480" cy="46800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2FB80E76-3A33-4DE7-2AA5-2B0BFF44B549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698200" y="687920"/>
                  <a:ext cx="465120" cy="50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9AEE42D1-F57E-2CFD-7E41-0458A24E5150}"/>
                    </a:ext>
                  </a:extLst>
                </p14:cNvPr>
                <p14:cNvContentPartPr/>
                <p14:nvPr/>
              </p14:nvContentPartPr>
              <p14:xfrm>
                <a:off x="5903040" y="549320"/>
                <a:ext cx="190440" cy="8928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9AEE42D1-F57E-2CFD-7E41-0458A24E5150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885400" y="531320"/>
                  <a:ext cx="22608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6A20BECA-6A38-5D09-3AF9-DD31E30B7BDD}"/>
                    </a:ext>
                  </a:extLst>
                </p14:cNvPr>
                <p14:cNvContentPartPr/>
                <p14:nvPr/>
              </p14:nvContentPartPr>
              <p14:xfrm>
                <a:off x="5133360" y="825080"/>
                <a:ext cx="574920" cy="38556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6A20BECA-6A38-5D09-3AF9-DD31E30B7BDD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115360" y="807440"/>
                  <a:ext cx="610560" cy="42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9F15828A-CF6A-3E98-51CE-2DABBEF579EA}"/>
                    </a:ext>
                  </a:extLst>
                </p14:cNvPr>
                <p14:cNvContentPartPr/>
                <p14:nvPr/>
              </p14:nvContentPartPr>
              <p14:xfrm>
                <a:off x="5356920" y="600080"/>
                <a:ext cx="12960" cy="720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9F15828A-CF6A-3E98-51CE-2DABBEF579EA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338920" y="582080"/>
                  <a:ext cx="4860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A54A95A8-AAF0-619A-8BB2-620CC1774723}"/>
                    </a:ext>
                  </a:extLst>
                </p14:cNvPr>
                <p14:cNvContentPartPr/>
                <p14:nvPr/>
              </p14:nvContentPartPr>
              <p14:xfrm>
                <a:off x="4952640" y="737240"/>
                <a:ext cx="165960" cy="34416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A54A95A8-AAF0-619A-8BB2-620CC1774723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935000" y="719240"/>
                  <a:ext cx="201600" cy="37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945F4D95-CE03-AD5E-8AD3-9823298201F8}"/>
                    </a:ext>
                  </a:extLst>
                </p14:cNvPr>
                <p14:cNvContentPartPr/>
                <p14:nvPr/>
              </p14:nvContentPartPr>
              <p14:xfrm>
                <a:off x="4686960" y="878720"/>
                <a:ext cx="158760" cy="30708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945F4D95-CE03-AD5E-8AD3-9823298201F8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668960" y="860720"/>
                  <a:ext cx="194400" cy="34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9F01201A-1421-4089-C4A1-9107F9EFDCD9}"/>
                    </a:ext>
                  </a:extLst>
                </p14:cNvPr>
                <p14:cNvContentPartPr/>
                <p14:nvPr/>
              </p14:nvContentPartPr>
              <p14:xfrm>
                <a:off x="4679040" y="523400"/>
                <a:ext cx="71280" cy="43596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9F01201A-1421-4089-C4A1-9107F9EFDCD9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661400" y="505400"/>
                  <a:ext cx="106920" cy="47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3B2EF615-D91C-8424-9765-E6C8D626B79A}"/>
                    </a:ext>
                  </a:extLst>
                </p14:cNvPr>
                <p14:cNvContentPartPr/>
                <p14:nvPr/>
              </p14:nvContentPartPr>
              <p14:xfrm>
                <a:off x="3307800" y="786200"/>
                <a:ext cx="1196280" cy="55944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3B2EF615-D91C-8424-9765-E6C8D626B79A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289800" y="768560"/>
                  <a:ext cx="1231920" cy="59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39975252-9DF7-5416-FF2E-75254697982C}"/>
                    </a:ext>
                  </a:extLst>
                </p14:cNvPr>
                <p14:cNvContentPartPr/>
                <p14:nvPr/>
              </p14:nvContentPartPr>
              <p14:xfrm>
                <a:off x="4004400" y="584960"/>
                <a:ext cx="70560" cy="4392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39975252-9DF7-5416-FF2E-75254697982C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986400" y="566960"/>
                  <a:ext cx="10620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687913FB-6085-2D9A-FA44-C377A7090740}"/>
                    </a:ext>
                  </a:extLst>
                </p14:cNvPr>
                <p14:cNvContentPartPr/>
                <p14:nvPr/>
              </p14:nvContentPartPr>
              <p14:xfrm>
                <a:off x="3804600" y="652280"/>
                <a:ext cx="27360" cy="1908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687913FB-6085-2D9A-FA44-C377A7090740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786960" y="634640"/>
                  <a:ext cx="6300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C0537340-82FA-B846-09C8-F217535C0DBD}"/>
                    </a:ext>
                  </a:extLst>
                </p14:cNvPr>
                <p14:cNvContentPartPr/>
                <p14:nvPr/>
              </p14:nvContentPartPr>
              <p14:xfrm>
                <a:off x="2643960" y="541040"/>
                <a:ext cx="639360" cy="59976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C0537340-82FA-B846-09C8-F217535C0DBD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626320" y="523400"/>
                  <a:ext cx="675000" cy="63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98FB42BE-F13B-0D90-EDD9-416249973C23}"/>
                    </a:ext>
                  </a:extLst>
                </p14:cNvPr>
                <p14:cNvContentPartPr/>
                <p14:nvPr/>
              </p14:nvContentPartPr>
              <p14:xfrm>
                <a:off x="2983080" y="613400"/>
                <a:ext cx="11880" cy="900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98FB42BE-F13B-0D90-EDD9-416249973C23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965080" y="595760"/>
                  <a:ext cx="4752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16285DB7-578A-BF9C-DBB1-98B2909D206C}"/>
                    </a:ext>
                  </a:extLst>
                </p14:cNvPr>
                <p14:cNvContentPartPr/>
                <p14:nvPr/>
              </p14:nvContentPartPr>
              <p14:xfrm>
                <a:off x="3167760" y="-48280"/>
                <a:ext cx="420480" cy="63756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16285DB7-578A-BF9C-DBB1-98B2909D206C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149760" y="-66280"/>
                  <a:ext cx="456120" cy="67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CF2027F9-7EF8-09A1-0BB0-78F94F5BE5F7}"/>
                    </a:ext>
                  </a:extLst>
                </p14:cNvPr>
                <p14:cNvContentPartPr/>
                <p14:nvPr/>
              </p14:nvContentPartPr>
              <p14:xfrm>
                <a:off x="2231400" y="421840"/>
                <a:ext cx="216360" cy="103536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CF2027F9-7EF8-09A1-0BB0-78F94F5BE5F7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213400" y="403840"/>
                  <a:ext cx="252000" cy="10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CF20B6C0-C161-9995-6E7E-6670324F69C7}"/>
                    </a:ext>
                  </a:extLst>
                </p14:cNvPr>
                <p14:cNvContentPartPr/>
                <p14:nvPr/>
              </p14:nvContentPartPr>
              <p14:xfrm>
                <a:off x="1512120" y="879760"/>
                <a:ext cx="537120" cy="59436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CF20B6C0-C161-9995-6E7E-6670324F69C7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494480" y="861760"/>
                  <a:ext cx="572760" cy="63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18E59393-8C40-3426-1285-0087A8D61BD8}"/>
                    </a:ext>
                  </a:extLst>
                </p14:cNvPr>
                <p14:cNvContentPartPr/>
                <p14:nvPr/>
              </p14:nvContentPartPr>
              <p14:xfrm>
                <a:off x="1546680" y="656200"/>
                <a:ext cx="46440" cy="49968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18E59393-8C40-3426-1285-0087A8D61BD8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529040" y="638200"/>
                  <a:ext cx="82080" cy="53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D016C809-4522-6A2D-579D-2CD3F2806615}"/>
                    </a:ext>
                  </a:extLst>
                </p14:cNvPr>
                <p14:cNvContentPartPr/>
                <p14:nvPr/>
              </p14:nvContentPartPr>
              <p14:xfrm>
                <a:off x="1389720" y="1027720"/>
                <a:ext cx="46080" cy="20340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D016C809-4522-6A2D-579D-2CD3F2806615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371720" y="1009720"/>
                  <a:ext cx="8172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4D73448C-D69A-1C50-6255-5E1B57D412B1}"/>
                    </a:ext>
                  </a:extLst>
                </p14:cNvPr>
                <p14:cNvContentPartPr/>
                <p14:nvPr/>
              </p14:nvContentPartPr>
              <p14:xfrm>
                <a:off x="991200" y="768520"/>
                <a:ext cx="90720" cy="38484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4D73448C-D69A-1C50-6255-5E1B57D412B1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973200" y="750520"/>
                  <a:ext cx="126360" cy="42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62C8D8DB-D74A-4EA8-FEC7-600CB98FBA75}"/>
                    </a:ext>
                  </a:extLst>
                </p14:cNvPr>
                <p14:cNvContentPartPr/>
                <p14:nvPr/>
              </p14:nvContentPartPr>
              <p14:xfrm>
                <a:off x="1068960" y="1284040"/>
                <a:ext cx="32040" cy="1692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62C8D8DB-D74A-4EA8-FEC7-600CB98FBA75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050960" y="1266400"/>
                  <a:ext cx="6768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3AB54266-1002-87E2-E846-15008CD51057}"/>
                    </a:ext>
                  </a:extLst>
                </p14:cNvPr>
                <p14:cNvContentPartPr/>
                <p14:nvPr/>
              </p14:nvContentPartPr>
              <p14:xfrm>
                <a:off x="73200" y="768520"/>
                <a:ext cx="780840" cy="65736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3AB54266-1002-87E2-E846-15008CD51057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5560" y="750520"/>
                  <a:ext cx="816480" cy="69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A1868AAE-C77E-0AED-73CF-5921E6CCD6EB}"/>
                    </a:ext>
                  </a:extLst>
                </p14:cNvPr>
                <p14:cNvContentPartPr/>
                <p14:nvPr/>
              </p14:nvContentPartPr>
              <p14:xfrm>
                <a:off x="582960" y="298000"/>
                <a:ext cx="151920" cy="26640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A1868AAE-C77E-0AED-73CF-5921E6CCD6EB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65320" y="280360"/>
                  <a:ext cx="187560" cy="3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3F5CD7F0-53E0-4C95-9FF8-B72F5E95B40C}"/>
                    </a:ext>
                  </a:extLst>
                </p14:cNvPr>
                <p14:cNvContentPartPr/>
                <p14:nvPr/>
              </p14:nvContentPartPr>
              <p14:xfrm>
                <a:off x="-43080" y="445240"/>
                <a:ext cx="669960" cy="129060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3F5CD7F0-53E0-4C95-9FF8-B72F5E95B40C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-61080" y="427240"/>
                  <a:ext cx="705600" cy="132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9104DF05-C1AD-06A5-B741-1822558C20C1}"/>
                    </a:ext>
                  </a:extLst>
                </p14:cNvPr>
                <p14:cNvContentPartPr/>
                <p14:nvPr/>
              </p14:nvContentPartPr>
              <p14:xfrm>
                <a:off x="12017280" y="746920"/>
                <a:ext cx="72000" cy="31392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9104DF05-C1AD-06A5-B741-1822558C20C1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1999280" y="728920"/>
                  <a:ext cx="107640" cy="34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12E3E63F-3278-B7F5-CEE0-86D476B44FCD}"/>
                    </a:ext>
                  </a:extLst>
                </p14:cNvPr>
                <p14:cNvContentPartPr/>
                <p14:nvPr/>
              </p14:nvContentPartPr>
              <p14:xfrm>
                <a:off x="11870760" y="499960"/>
                <a:ext cx="372960" cy="69696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12E3E63F-3278-B7F5-CEE0-86D476B44FCD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1852760" y="481960"/>
                  <a:ext cx="408600" cy="73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9F1A2370-4B0C-C456-9F3C-A8E9C648F134}"/>
                    </a:ext>
                  </a:extLst>
                </p14:cNvPr>
                <p14:cNvContentPartPr/>
                <p14:nvPr/>
              </p14:nvContentPartPr>
              <p14:xfrm>
                <a:off x="11787960" y="2231920"/>
                <a:ext cx="167040" cy="30924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9F1A2370-4B0C-C456-9F3C-A8E9C648F134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1769960" y="2213920"/>
                  <a:ext cx="202680" cy="34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ADBB211C-DA4C-C3B3-59FC-4B23EF96264E}"/>
                    </a:ext>
                  </a:extLst>
                </p14:cNvPr>
                <p14:cNvContentPartPr/>
                <p14:nvPr/>
              </p14:nvContentPartPr>
              <p14:xfrm>
                <a:off x="11653680" y="2034640"/>
                <a:ext cx="472680" cy="59796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ADBB211C-DA4C-C3B3-59FC-4B23EF96264E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1636040" y="2017000"/>
                  <a:ext cx="508320" cy="63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55F2DAC7-86BF-F230-236C-11B208BE9628}"/>
                    </a:ext>
                  </a:extLst>
                </p14:cNvPr>
                <p14:cNvContentPartPr/>
                <p14:nvPr/>
              </p14:nvContentPartPr>
              <p14:xfrm>
                <a:off x="11013600" y="2246320"/>
                <a:ext cx="522000" cy="20664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55F2DAC7-86BF-F230-236C-11B208BE9628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0995600" y="2228680"/>
                  <a:ext cx="55764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50ECB040-B424-D648-2CCE-4ADC8652BF42}"/>
                    </a:ext>
                  </a:extLst>
                </p14:cNvPr>
                <p14:cNvContentPartPr/>
                <p14:nvPr/>
              </p14:nvContentPartPr>
              <p14:xfrm>
                <a:off x="11235720" y="2529640"/>
                <a:ext cx="134640" cy="11556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50ECB040-B424-D648-2CCE-4ADC8652BF42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1217720" y="2512000"/>
                  <a:ext cx="17028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71FFEA27-230C-4AE1-1504-826E23D9E8F1}"/>
                    </a:ext>
                  </a:extLst>
                </p14:cNvPr>
                <p14:cNvContentPartPr/>
                <p14:nvPr/>
              </p14:nvContentPartPr>
              <p14:xfrm>
                <a:off x="10304400" y="2324080"/>
                <a:ext cx="499680" cy="36900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71FFEA27-230C-4AE1-1504-826E23D9E8F1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0286760" y="2306440"/>
                  <a:ext cx="535320" cy="40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32537437-8879-7A42-1F71-8510C6646ABD}"/>
                    </a:ext>
                  </a:extLst>
                </p14:cNvPr>
                <p14:cNvContentPartPr/>
                <p14:nvPr/>
              </p14:nvContentPartPr>
              <p14:xfrm>
                <a:off x="10767360" y="2577520"/>
                <a:ext cx="10080" cy="648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32537437-8879-7A42-1F71-8510C6646ABD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0749360" y="2559520"/>
                  <a:ext cx="4572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30EDEEA2-8B0F-D53E-8BA0-D84082A1E1F1}"/>
                    </a:ext>
                  </a:extLst>
                </p14:cNvPr>
                <p14:cNvContentPartPr/>
                <p14:nvPr/>
              </p14:nvContentPartPr>
              <p14:xfrm>
                <a:off x="10246080" y="2075680"/>
                <a:ext cx="212400" cy="35100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30EDEEA2-8B0F-D53E-8BA0-D84082A1E1F1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0228080" y="2058040"/>
                  <a:ext cx="248040" cy="38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ECF031D4-C5F9-8B4F-0039-A6C6A79C97D3}"/>
                    </a:ext>
                  </a:extLst>
                </p14:cNvPr>
                <p14:cNvContentPartPr/>
                <p14:nvPr/>
              </p14:nvContentPartPr>
              <p14:xfrm>
                <a:off x="10485120" y="2114200"/>
                <a:ext cx="10080" cy="720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ECF031D4-C5F9-8B4F-0039-A6C6A79C97D3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0467120" y="2096200"/>
                  <a:ext cx="4572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A08C9F4D-F880-1CA4-34F8-D86C8CCFE4A4}"/>
                    </a:ext>
                  </a:extLst>
                </p14:cNvPr>
                <p14:cNvContentPartPr/>
                <p14:nvPr/>
              </p14:nvContentPartPr>
              <p14:xfrm>
                <a:off x="9838920" y="2334880"/>
                <a:ext cx="345960" cy="26208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A08C9F4D-F880-1CA4-34F8-D86C8CCFE4A4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9821280" y="2317240"/>
                  <a:ext cx="38160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9E1C0957-BB86-5CC3-1B8F-5DAB3ACFADF0}"/>
                    </a:ext>
                  </a:extLst>
                </p14:cNvPr>
                <p14:cNvContentPartPr/>
                <p14:nvPr/>
              </p14:nvContentPartPr>
              <p14:xfrm>
                <a:off x="9482880" y="2277280"/>
                <a:ext cx="160560" cy="25236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9E1C0957-BB86-5CC3-1B8F-5DAB3ACFADF0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9464880" y="2259280"/>
                  <a:ext cx="19620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7D26EF3B-CB4A-B160-E601-F099A27B60E3}"/>
                    </a:ext>
                  </a:extLst>
                </p14:cNvPr>
                <p14:cNvContentPartPr/>
                <p14:nvPr/>
              </p14:nvContentPartPr>
              <p14:xfrm>
                <a:off x="9369840" y="1842400"/>
                <a:ext cx="115200" cy="42120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7D26EF3B-CB4A-B160-E601-F099A27B60E3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9351840" y="1824760"/>
                  <a:ext cx="150840" cy="45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0981A9A6-A24A-54AF-C6E4-8CDD87E66FFD}"/>
                    </a:ext>
                  </a:extLst>
                </p14:cNvPr>
                <p14:cNvContentPartPr/>
                <p14:nvPr/>
              </p14:nvContentPartPr>
              <p14:xfrm>
                <a:off x="8893560" y="2213920"/>
                <a:ext cx="382320" cy="41364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0981A9A6-A24A-54AF-C6E4-8CDD87E66FFD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8875920" y="2196280"/>
                  <a:ext cx="417960" cy="44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CEC44DB0-1B2D-2915-DB8E-A87BE7F268F9}"/>
                    </a:ext>
                  </a:extLst>
                </p14:cNvPr>
                <p14:cNvContentPartPr/>
                <p14:nvPr/>
              </p14:nvContentPartPr>
              <p14:xfrm>
                <a:off x="9163200" y="2761480"/>
                <a:ext cx="263520" cy="4572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CEC44DB0-1B2D-2915-DB8E-A87BE7F268F9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9145200" y="2743840"/>
                  <a:ext cx="29916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791A3C62-BB70-9479-610D-A85FAB5DE6BF}"/>
                    </a:ext>
                  </a:extLst>
                </p14:cNvPr>
                <p14:cNvContentPartPr/>
                <p14:nvPr/>
              </p14:nvContentPartPr>
              <p14:xfrm>
                <a:off x="8304960" y="2166040"/>
                <a:ext cx="205560" cy="40104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791A3C62-BB70-9479-610D-A85FAB5DE6BF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8286960" y="2148040"/>
                  <a:ext cx="241200" cy="43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03D08250-5F53-0A92-227E-5EBEF4862C03}"/>
                    </a:ext>
                  </a:extLst>
                </p14:cNvPr>
                <p14:cNvContentPartPr/>
                <p14:nvPr/>
              </p14:nvContentPartPr>
              <p14:xfrm>
                <a:off x="7921920" y="2380240"/>
                <a:ext cx="356400" cy="28800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03D08250-5F53-0A92-227E-5EBEF4862C03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7903920" y="2362600"/>
                  <a:ext cx="392040" cy="32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C1D37954-75A0-1855-D548-5ABBAD213350}"/>
                    </a:ext>
                  </a:extLst>
                </p14:cNvPr>
                <p14:cNvContentPartPr/>
                <p14:nvPr/>
              </p14:nvContentPartPr>
              <p14:xfrm>
                <a:off x="7731840" y="1978120"/>
                <a:ext cx="242280" cy="51768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C1D37954-75A0-1855-D548-5ABBAD213350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7713840" y="1960120"/>
                  <a:ext cx="277920" cy="55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4ACA83BE-E7D0-953E-A35D-5D8A9B4F44EA}"/>
                    </a:ext>
                  </a:extLst>
                </p14:cNvPr>
                <p14:cNvContentPartPr/>
                <p14:nvPr/>
              </p14:nvContentPartPr>
              <p14:xfrm>
                <a:off x="7376160" y="1987840"/>
                <a:ext cx="262080" cy="61056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4ACA83BE-E7D0-953E-A35D-5D8A9B4F44EA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7358160" y="1969840"/>
                  <a:ext cx="297720" cy="64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A14F4F73-1F27-39BB-1626-D5A5782F677C}"/>
                    </a:ext>
                  </a:extLst>
                </p14:cNvPr>
                <p14:cNvContentPartPr/>
                <p14:nvPr/>
              </p14:nvContentPartPr>
              <p14:xfrm>
                <a:off x="6759480" y="1951120"/>
                <a:ext cx="367920" cy="40752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A14F4F73-1F27-39BB-1626-D5A5782F677C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6741480" y="1933120"/>
                  <a:ext cx="403560" cy="44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2B3E4404-AFCD-2DBC-5CC2-D558E08B8CBB}"/>
                    </a:ext>
                  </a:extLst>
                </p14:cNvPr>
                <p14:cNvContentPartPr/>
                <p14:nvPr/>
              </p14:nvContentPartPr>
              <p14:xfrm>
                <a:off x="6105720" y="2142280"/>
                <a:ext cx="556200" cy="39060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2B3E4404-AFCD-2DBC-5CC2-D558E08B8CBB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6087720" y="2124640"/>
                  <a:ext cx="591840" cy="42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0604D31B-7EC0-1AED-D28D-4701D40ACFBE}"/>
                    </a:ext>
                  </a:extLst>
                </p14:cNvPr>
                <p14:cNvContentPartPr/>
                <p14:nvPr/>
              </p14:nvContentPartPr>
              <p14:xfrm>
                <a:off x="6352320" y="1994680"/>
                <a:ext cx="36720" cy="468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0604D31B-7EC0-1AED-D28D-4701D40ACFBE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6334680" y="1977040"/>
                  <a:ext cx="7236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3F6D42EA-654A-734B-2534-38E28E2559DF}"/>
                    </a:ext>
                  </a:extLst>
                </p14:cNvPr>
                <p14:cNvContentPartPr/>
                <p14:nvPr/>
              </p14:nvContentPartPr>
              <p14:xfrm>
                <a:off x="5905920" y="2056240"/>
                <a:ext cx="127080" cy="28008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3F6D42EA-654A-734B-2534-38E28E2559DF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5888280" y="2038600"/>
                  <a:ext cx="16272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E8822388-539A-DDB1-ABAC-5F5B5C4F7837}"/>
                    </a:ext>
                  </a:extLst>
                </p14:cNvPr>
                <p14:cNvContentPartPr/>
                <p14:nvPr/>
              </p14:nvContentPartPr>
              <p14:xfrm>
                <a:off x="5643120" y="2237320"/>
                <a:ext cx="185760" cy="22968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E8822388-539A-DDB1-ABAC-5F5B5C4F7837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5625120" y="2219320"/>
                  <a:ext cx="22140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C4A4C824-CFFE-445C-9427-77DE9D6373AC}"/>
                    </a:ext>
                  </a:extLst>
                </p14:cNvPr>
                <p14:cNvContentPartPr/>
                <p14:nvPr/>
              </p14:nvContentPartPr>
              <p14:xfrm>
                <a:off x="5267280" y="1927000"/>
                <a:ext cx="239400" cy="40932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C4A4C824-CFFE-445C-9427-77DE9D6373AC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5249280" y="1909000"/>
                  <a:ext cx="275040" cy="44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841D56C1-82AB-E7FD-2EB9-8099768ACAF6}"/>
                    </a:ext>
                  </a:extLst>
                </p14:cNvPr>
                <p14:cNvContentPartPr/>
                <p14:nvPr/>
              </p14:nvContentPartPr>
              <p14:xfrm>
                <a:off x="5410560" y="1586080"/>
                <a:ext cx="220320" cy="45720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841D56C1-82AB-E7FD-2EB9-8099768ACAF6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5392920" y="1568080"/>
                  <a:ext cx="255960" cy="49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6BF79809-F72D-9DD7-B7FE-2F8852F530B6}"/>
                    </a:ext>
                  </a:extLst>
                </p14:cNvPr>
                <p14:cNvContentPartPr/>
                <p14:nvPr/>
              </p14:nvContentPartPr>
              <p14:xfrm>
                <a:off x="4340280" y="2128600"/>
                <a:ext cx="775800" cy="48888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6BF79809-F72D-9DD7-B7FE-2F8852F530B6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4322640" y="2110960"/>
                  <a:ext cx="811440" cy="52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1CE71581-FC48-DB2A-A54D-87EBDE7447AE}"/>
                    </a:ext>
                  </a:extLst>
                </p14:cNvPr>
                <p14:cNvContentPartPr/>
                <p14:nvPr/>
              </p14:nvContentPartPr>
              <p14:xfrm>
                <a:off x="4791360" y="2540800"/>
                <a:ext cx="122400" cy="2772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1CE71581-FC48-DB2A-A54D-87EBDE7447AE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4773720" y="2522800"/>
                  <a:ext cx="15804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A157E75A-F34E-68FB-FCFE-9E7BF096D45A}"/>
                    </a:ext>
                  </a:extLst>
                </p14:cNvPr>
                <p14:cNvContentPartPr/>
                <p14:nvPr/>
              </p14:nvContentPartPr>
              <p14:xfrm>
                <a:off x="4186560" y="2219320"/>
                <a:ext cx="253800" cy="33516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A157E75A-F34E-68FB-FCFE-9E7BF096D45A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4168920" y="2201680"/>
                  <a:ext cx="289440" cy="37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09F14E5C-7B10-BECC-355E-32141873FF37}"/>
                    </a:ext>
                  </a:extLst>
                </p14:cNvPr>
                <p14:cNvContentPartPr/>
                <p14:nvPr/>
              </p14:nvContentPartPr>
              <p14:xfrm>
                <a:off x="4248120" y="1978120"/>
                <a:ext cx="263520" cy="13104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09F14E5C-7B10-BECC-355E-32141873FF37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4230480" y="1960120"/>
                  <a:ext cx="29916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C1555980-B517-5104-F894-F10CDBC001A2}"/>
                    </a:ext>
                  </a:extLst>
                </p14:cNvPr>
                <p14:cNvContentPartPr/>
                <p14:nvPr/>
              </p14:nvContentPartPr>
              <p14:xfrm>
                <a:off x="3670320" y="1888840"/>
                <a:ext cx="451080" cy="53352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C1555980-B517-5104-F894-F10CDBC001A2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3652320" y="1871200"/>
                  <a:ext cx="486720" cy="56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97ABBE96-9C94-BBB6-0711-86F0B19E8062}"/>
                    </a:ext>
                  </a:extLst>
                </p14:cNvPr>
                <p14:cNvContentPartPr/>
                <p14:nvPr/>
              </p14:nvContentPartPr>
              <p14:xfrm>
                <a:off x="3801720" y="1790560"/>
                <a:ext cx="112680" cy="6300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97ABBE96-9C94-BBB6-0711-86F0B19E8062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3784080" y="1772920"/>
                  <a:ext cx="14832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7018C6E4-1DCF-7064-7A77-A87159E3F619}"/>
                    </a:ext>
                  </a:extLst>
                </p14:cNvPr>
                <p14:cNvContentPartPr/>
                <p14:nvPr/>
              </p14:nvContentPartPr>
              <p14:xfrm>
                <a:off x="3523440" y="2300320"/>
                <a:ext cx="99720" cy="25128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7018C6E4-1DCF-7064-7A77-A87159E3F619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3505440" y="2282680"/>
                  <a:ext cx="13536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34E2AE6E-2358-7401-79B6-0085D34662D3}"/>
                    </a:ext>
                  </a:extLst>
                </p14:cNvPr>
                <p14:cNvContentPartPr/>
                <p14:nvPr/>
              </p14:nvContentPartPr>
              <p14:xfrm>
                <a:off x="2897400" y="2160640"/>
                <a:ext cx="443880" cy="38412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34E2AE6E-2358-7401-79B6-0085D34662D3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2879760" y="2143000"/>
                  <a:ext cx="479520" cy="41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84E6BA04-270D-4B7D-8032-751D4BB2F99C}"/>
                    </a:ext>
                  </a:extLst>
                </p14:cNvPr>
                <p14:cNvContentPartPr/>
                <p14:nvPr/>
              </p14:nvContentPartPr>
              <p14:xfrm>
                <a:off x="3265320" y="2510560"/>
                <a:ext cx="360" cy="36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84E6BA04-270D-4B7D-8032-751D4BB2F99C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3247320" y="249256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A0D585FB-C6F2-820C-34C5-E41D8456AC03}"/>
                    </a:ext>
                  </a:extLst>
                </p14:cNvPr>
                <p14:cNvContentPartPr/>
                <p14:nvPr/>
              </p14:nvContentPartPr>
              <p14:xfrm>
                <a:off x="2560440" y="2283760"/>
                <a:ext cx="214920" cy="30816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A0D585FB-C6F2-820C-34C5-E41D8456AC03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2542800" y="2265760"/>
                  <a:ext cx="250560" cy="34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851B702E-4E75-85AC-4A23-596A8B988422}"/>
                    </a:ext>
                  </a:extLst>
                </p14:cNvPr>
                <p14:cNvContentPartPr/>
                <p14:nvPr/>
              </p14:nvContentPartPr>
              <p14:xfrm>
                <a:off x="2378280" y="2073160"/>
                <a:ext cx="112680" cy="35136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851B702E-4E75-85AC-4A23-596A8B988422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2360280" y="2055160"/>
                  <a:ext cx="148320" cy="38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89859FA7-4EEC-AB19-10FC-F707BB01B48E}"/>
                    </a:ext>
                  </a:extLst>
                </p14:cNvPr>
                <p14:cNvContentPartPr/>
                <p14:nvPr/>
              </p14:nvContentPartPr>
              <p14:xfrm>
                <a:off x="2267760" y="2450080"/>
                <a:ext cx="156960" cy="19908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89859FA7-4EEC-AB19-10FC-F707BB01B48E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2250120" y="2432080"/>
                  <a:ext cx="19260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598169DA-5092-05A0-D3F8-F1ED4DE62273}"/>
                    </a:ext>
                  </a:extLst>
                </p14:cNvPr>
                <p14:cNvContentPartPr/>
                <p14:nvPr/>
              </p14:nvContentPartPr>
              <p14:xfrm>
                <a:off x="1778160" y="2310040"/>
                <a:ext cx="446760" cy="39924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598169DA-5092-05A0-D3F8-F1ED4DE62273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760520" y="2292400"/>
                  <a:ext cx="482400" cy="43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25868D82-3DE2-D844-B1A8-D77D7AD4AEC5}"/>
                    </a:ext>
                  </a:extLst>
                </p14:cNvPr>
                <p14:cNvContentPartPr/>
                <p14:nvPr/>
              </p14:nvContentPartPr>
              <p14:xfrm>
                <a:off x="1917480" y="2171800"/>
                <a:ext cx="360" cy="36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25868D82-3DE2-D844-B1A8-D77D7AD4AEC5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899480" y="215416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0BBDFFB2-711B-F3B6-D420-21050F7543F6}"/>
                    </a:ext>
                  </a:extLst>
                </p14:cNvPr>
                <p14:cNvContentPartPr/>
                <p14:nvPr/>
              </p14:nvContentPartPr>
              <p14:xfrm>
                <a:off x="1361640" y="2406520"/>
                <a:ext cx="397800" cy="48024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0BBDFFB2-711B-F3B6-D420-21050F7543F6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343640" y="2388520"/>
                  <a:ext cx="433440" cy="51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A87844AE-10C2-2CA3-7387-AD809FDB709F}"/>
                    </a:ext>
                  </a:extLst>
                </p14:cNvPr>
                <p14:cNvContentPartPr/>
                <p14:nvPr/>
              </p14:nvContentPartPr>
              <p14:xfrm>
                <a:off x="9563520" y="3296080"/>
                <a:ext cx="295920" cy="30384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A87844AE-10C2-2CA3-7387-AD809FDB709F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9545520" y="3278080"/>
                  <a:ext cx="331560" cy="33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8BA0EAB7-6D64-E72B-AF48-5720F8CBB994}"/>
                    </a:ext>
                  </a:extLst>
                </p14:cNvPr>
                <p14:cNvContentPartPr/>
                <p14:nvPr/>
              </p14:nvContentPartPr>
              <p14:xfrm>
                <a:off x="9775560" y="2857240"/>
                <a:ext cx="244080" cy="38304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8BA0EAB7-6D64-E72B-AF48-5720F8CBB994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9757920" y="2839240"/>
                  <a:ext cx="279720" cy="41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D3AE220D-8AC5-ED2C-63EE-E9ABD4B3862C}"/>
                    </a:ext>
                  </a:extLst>
                </p14:cNvPr>
                <p14:cNvContentPartPr/>
                <p14:nvPr/>
              </p14:nvContentPartPr>
              <p14:xfrm>
                <a:off x="9462720" y="3079720"/>
                <a:ext cx="49320" cy="25524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D3AE220D-8AC5-ED2C-63EE-E9ABD4B3862C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9444720" y="3061720"/>
                  <a:ext cx="8496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3B789550-0A28-AC70-3655-2C8A3BE1C1BF}"/>
                    </a:ext>
                  </a:extLst>
                </p14:cNvPr>
                <p14:cNvContentPartPr/>
                <p14:nvPr/>
              </p14:nvContentPartPr>
              <p14:xfrm>
                <a:off x="9235560" y="3316600"/>
                <a:ext cx="166680" cy="41724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3B789550-0A28-AC70-3655-2C8A3BE1C1BF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9217920" y="3298960"/>
                  <a:ext cx="202320" cy="45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63D80789-39A2-ECD7-E3E5-C3CD66CDC2BF}"/>
                    </a:ext>
                  </a:extLst>
                </p14:cNvPr>
                <p14:cNvContentPartPr/>
                <p14:nvPr/>
              </p14:nvContentPartPr>
              <p14:xfrm>
                <a:off x="8563080" y="3376000"/>
                <a:ext cx="454320" cy="39924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63D80789-39A2-ECD7-E3E5-C3CD66CDC2BF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8545440" y="3358360"/>
                  <a:ext cx="489960" cy="43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DF4D4E6E-9919-EF51-0301-4DA9267F4A32}"/>
                    </a:ext>
                  </a:extLst>
                </p14:cNvPr>
                <p14:cNvContentPartPr/>
                <p14:nvPr/>
              </p14:nvContentPartPr>
              <p14:xfrm>
                <a:off x="8950800" y="3602440"/>
                <a:ext cx="19440" cy="1800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DF4D4E6E-9919-EF51-0301-4DA9267F4A32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8933160" y="3584440"/>
                  <a:ext cx="5508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36FC3FE3-A4D0-D8DF-961F-7B7381A87F31}"/>
                    </a:ext>
                  </a:extLst>
                </p14:cNvPr>
                <p14:cNvContentPartPr/>
                <p14:nvPr/>
              </p14:nvContentPartPr>
              <p14:xfrm>
                <a:off x="8446080" y="3056320"/>
                <a:ext cx="208440" cy="35244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36FC3FE3-A4D0-D8DF-961F-7B7381A87F31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8428080" y="3038680"/>
                  <a:ext cx="244080" cy="38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B529C873-CB7E-89BA-6DD0-957834CD977C}"/>
                    </a:ext>
                  </a:extLst>
                </p14:cNvPr>
                <p14:cNvContentPartPr/>
                <p14:nvPr/>
              </p14:nvContentPartPr>
              <p14:xfrm>
                <a:off x="8685120" y="2998720"/>
                <a:ext cx="12960" cy="3492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B529C873-CB7E-89BA-6DD0-957834CD977C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8667120" y="2980720"/>
                  <a:ext cx="4860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2E3E4D6A-A5EB-65A2-2B6B-0D1B3E6FF038}"/>
                    </a:ext>
                  </a:extLst>
                </p14:cNvPr>
                <p14:cNvContentPartPr/>
                <p14:nvPr/>
              </p14:nvContentPartPr>
              <p14:xfrm>
                <a:off x="8139000" y="3285280"/>
                <a:ext cx="251640" cy="23940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2E3E4D6A-A5EB-65A2-2B6B-0D1B3E6FF038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8121000" y="3267640"/>
                  <a:ext cx="28728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D2A731BF-4FA8-0773-7619-3954389C04F1}"/>
                    </a:ext>
                  </a:extLst>
                </p14:cNvPr>
                <p14:cNvContentPartPr/>
                <p14:nvPr/>
              </p14:nvContentPartPr>
              <p14:xfrm>
                <a:off x="6801600" y="3197440"/>
                <a:ext cx="865080" cy="56844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D2A731BF-4FA8-0773-7619-3954389C04F1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6783600" y="3179440"/>
                  <a:ext cx="900720" cy="60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F6590909-1973-B01F-F15A-745B8B6388EE}"/>
                    </a:ext>
                  </a:extLst>
                </p14:cNvPr>
                <p14:cNvContentPartPr/>
                <p14:nvPr/>
              </p14:nvContentPartPr>
              <p14:xfrm>
                <a:off x="7559040" y="3659320"/>
                <a:ext cx="360" cy="36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F6590909-1973-B01F-F15A-745B8B6388EE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7541400" y="364168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53186FB0-F739-E80A-DACD-4F051D8DB0F4}"/>
                    </a:ext>
                  </a:extLst>
                </p14:cNvPr>
                <p14:cNvContentPartPr/>
                <p14:nvPr/>
              </p14:nvContentPartPr>
              <p14:xfrm>
                <a:off x="7405320" y="3811600"/>
                <a:ext cx="112680" cy="14292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53186FB0-F739-E80A-DACD-4F051D8DB0F4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7387680" y="3793960"/>
                  <a:ext cx="14832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5228783F-B089-3C38-8222-5FCAC06E163A}"/>
                    </a:ext>
                  </a:extLst>
                </p14:cNvPr>
                <p14:cNvContentPartPr/>
                <p14:nvPr/>
              </p14:nvContentPartPr>
              <p14:xfrm>
                <a:off x="7237560" y="2975320"/>
                <a:ext cx="36720" cy="6192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5228783F-B089-3C38-8222-5FCAC06E163A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7219560" y="2957680"/>
                  <a:ext cx="7236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3D98012A-153F-2A7D-636F-A2A8272F3FEF}"/>
                    </a:ext>
                  </a:extLst>
                </p14:cNvPr>
                <p14:cNvContentPartPr/>
                <p14:nvPr/>
              </p14:nvContentPartPr>
              <p14:xfrm>
                <a:off x="6835080" y="3156400"/>
                <a:ext cx="151200" cy="11700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3D98012A-153F-2A7D-636F-A2A8272F3FEF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6817440" y="3138400"/>
                  <a:ext cx="18684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AEF3B03E-2814-F009-0EE4-8C1573628822}"/>
                    </a:ext>
                  </a:extLst>
                </p14:cNvPr>
                <p14:cNvContentPartPr/>
                <p14:nvPr/>
              </p14:nvContentPartPr>
              <p14:xfrm>
                <a:off x="5950920" y="3260440"/>
                <a:ext cx="669600" cy="45288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AEF3B03E-2814-F009-0EE4-8C1573628822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5933280" y="3242800"/>
                  <a:ext cx="705240" cy="48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3AE1DD63-B337-1BF3-D0EF-014E04004251}"/>
                    </a:ext>
                  </a:extLst>
                </p14:cNvPr>
                <p14:cNvContentPartPr/>
                <p14:nvPr/>
              </p14:nvContentPartPr>
              <p14:xfrm>
                <a:off x="6384000" y="3736720"/>
                <a:ext cx="268200" cy="14004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3AE1DD63-B337-1BF3-D0EF-014E04004251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6366360" y="3718720"/>
                  <a:ext cx="30384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ED984E7D-23F3-8AD0-B534-D284D49820B0}"/>
                    </a:ext>
                  </a:extLst>
                </p14:cNvPr>
                <p14:cNvContentPartPr/>
                <p14:nvPr/>
              </p14:nvContentPartPr>
              <p14:xfrm>
                <a:off x="6072240" y="3142720"/>
                <a:ext cx="10080" cy="36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ED984E7D-23F3-8AD0-B534-D284D49820B0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6054240" y="3125080"/>
                  <a:ext cx="457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480E507E-6279-00C2-81B9-318C9E2C99F2}"/>
                    </a:ext>
                  </a:extLst>
                </p14:cNvPr>
                <p14:cNvContentPartPr/>
                <p14:nvPr/>
              </p14:nvContentPartPr>
              <p14:xfrm>
                <a:off x="5535480" y="3181240"/>
                <a:ext cx="102240" cy="35676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480E507E-6279-00C2-81B9-318C9E2C99F2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5517480" y="3163240"/>
                  <a:ext cx="137880" cy="39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4DB00487-01C1-DFD2-4295-441A8BAAD7A9}"/>
                    </a:ext>
                  </a:extLst>
                </p14:cNvPr>
                <p14:cNvContentPartPr/>
                <p14:nvPr/>
              </p14:nvContentPartPr>
              <p14:xfrm>
                <a:off x="5328120" y="3366280"/>
                <a:ext cx="144360" cy="20592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4DB00487-01C1-DFD2-4295-441A8BAAD7A9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5310120" y="3348640"/>
                  <a:ext cx="18000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C9C80207-95FA-FCD9-F3B7-D0BDC46C9DAC}"/>
                    </a:ext>
                  </a:extLst>
                </p14:cNvPr>
                <p14:cNvContentPartPr/>
                <p14:nvPr/>
              </p14:nvContentPartPr>
              <p14:xfrm>
                <a:off x="4715760" y="3120760"/>
                <a:ext cx="546480" cy="44208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C9C80207-95FA-FCD9-F3B7-D0BDC46C9DAC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4697760" y="3102760"/>
                  <a:ext cx="582120" cy="47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D509C5E6-691E-B6B3-BF4E-63678E8564E3}"/>
                    </a:ext>
                  </a:extLst>
                </p14:cNvPr>
                <p14:cNvContentPartPr/>
                <p14:nvPr/>
              </p14:nvContentPartPr>
              <p14:xfrm>
                <a:off x="4679040" y="2939680"/>
                <a:ext cx="108000" cy="41976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D509C5E6-691E-B6B3-BF4E-63678E8564E3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4661400" y="2922040"/>
                  <a:ext cx="143640" cy="45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38306898-E83A-412D-096E-E3A9598C81E5}"/>
                    </a:ext>
                  </a:extLst>
                </p14:cNvPr>
                <p14:cNvContentPartPr/>
                <p14:nvPr/>
              </p14:nvContentPartPr>
              <p14:xfrm>
                <a:off x="4367280" y="3259360"/>
                <a:ext cx="269280" cy="34848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38306898-E83A-412D-096E-E3A9598C81E5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4349280" y="3241720"/>
                  <a:ext cx="304920" cy="38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62F5B072-F455-1C5E-AC33-FACBC6802C9E}"/>
                    </a:ext>
                  </a:extLst>
                </p14:cNvPr>
                <p14:cNvContentPartPr/>
                <p14:nvPr/>
              </p14:nvContentPartPr>
              <p14:xfrm>
                <a:off x="4425600" y="3183760"/>
                <a:ext cx="12960" cy="1260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62F5B072-F455-1C5E-AC33-FACBC6802C9E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4407960" y="3166120"/>
                  <a:ext cx="4860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2F2A55E3-C6E1-E25F-0296-EC682F3694B3}"/>
                    </a:ext>
                  </a:extLst>
                </p14:cNvPr>
                <p14:cNvContentPartPr/>
                <p14:nvPr/>
              </p14:nvContentPartPr>
              <p14:xfrm>
                <a:off x="3008640" y="3201760"/>
                <a:ext cx="405720" cy="39276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2F2A55E3-C6E1-E25F-0296-EC682F3694B3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2990640" y="3184120"/>
                  <a:ext cx="441360" cy="42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86365CD3-E802-0A07-624A-B5F39B13F2C7}"/>
                    </a:ext>
                  </a:extLst>
                </p14:cNvPr>
                <p14:cNvContentPartPr/>
                <p14:nvPr/>
              </p14:nvContentPartPr>
              <p14:xfrm>
                <a:off x="3599400" y="3303280"/>
                <a:ext cx="39600" cy="46080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86365CD3-E802-0A07-624A-B5F39B13F2C7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3581400" y="3285280"/>
                  <a:ext cx="75240" cy="49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8AB5B538-3E42-F5B1-9D1A-8F95C4B18E3F}"/>
                    </a:ext>
                  </a:extLst>
                </p14:cNvPr>
                <p14:cNvContentPartPr/>
                <p14:nvPr/>
              </p14:nvContentPartPr>
              <p14:xfrm>
                <a:off x="3597240" y="3138760"/>
                <a:ext cx="169920" cy="30708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8AB5B538-3E42-F5B1-9D1A-8F95C4B18E3F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3579600" y="3121120"/>
                  <a:ext cx="205560" cy="34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6C846359-C5D7-3C38-4564-89E019E8CA5F}"/>
                    </a:ext>
                  </a:extLst>
                </p14:cNvPr>
                <p14:cNvContentPartPr/>
                <p14:nvPr/>
              </p14:nvContentPartPr>
              <p14:xfrm>
                <a:off x="3877680" y="3123280"/>
                <a:ext cx="228960" cy="28944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6C846359-C5D7-3C38-4564-89E019E8CA5F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3859680" y="3105640"/>
                  <a:ext cx="264600" cy="32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DC298D51-2D13-A13B-1D48-75B329717A5E}"/>
                    </a:ext>
                  </a:extLst>
                </p14:cNvPr>
                <p14:cNvContentPartPr/>
                <p14:nvPr/>
              </p14:nvContentPartPr>
              <p14:xfrm>
                <a:off x="2622000" y="3399400"/>
                <a:ext cx="59040" cy="32112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DC298D51-2D13-A13B-1D48-75B329717A5E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2604360" y="3381400"/>
                  <a:ext cx="94680" cy="35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E5DEFD36-31C5-4DCC-EBE8-E79885FCB6E0}"/>
                    </a:ext>
                  </a:extLst>
                </p14:cNvPr>
                <p14:cNvContentPartPr/>
                <p14:nvPr/>
              </p14:nvContentPartPr>
              <p14:xfrm>
                <a:off x="2475120" y="3045160"/>
                <a:ext cx="44640" cy="46512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E5DEFD36-31C5-4DCC-EBE8-E79885FCB6E0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2457480" y="3027160"/>
                  <a:ext cx="80280" cy="50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F82412F6-8948-A94B-C061-FA949A68531F}"/>
                    </a:ext>
                  </a:extLst>
                </p14:cNvPr>
                <p14:cNvContentPartPr/>
                <p14:nvPr/>
              </p14:nvContentPartPr>
              <p14:xfrm>
                <a:off x="2229240" y="3100240"/>
                <a:ext cx="60840" cy="48996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F82412F6-8948-A94B-C061-FA949A68531F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2211600" y="3082240"/>
                  <a:ext cx="96480" cy="52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7004BF26-0CD5-A113-FC54-F4B8F0718F02}"/>
                    </a:ext>
                  </a:extLst>
                </p14:cNvPr>
                <p14:cNvContentPartPr/>
                <p14:nvPr/>
              </p14:nvContentPartPr>
              <p14:xfrm>
                <a:off x="1588080" y="3141280"/>
                <a:ext cx="541800" cy="45360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7004BF26-0CD5-A113-FC54-F4B8F0718F02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570440" y="3123280"/>
                  <a:ext cx="577440" cy="48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1CD7B255-CF1F-126D-7049-09B9C0004190}"/>
                    </a:ext>
                  </a:extLst>
                </p14:cNvPr>
                <p14:cNvContentPartPr/>
                <p14:nvPr/>
              </p14:nvContentPartPr>
              <p14:xfrm>
                <a:off x="1746480" y="3075400"/>
                <a:ext cx="122400" cy="8136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1CD7B255-CF1F-126D-7049-09B9C0004190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728840" y="3057400"/>
                  <a:ext cx="15804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C9350AE1-1B1C-BCA8-0E53-E8A1CF613B01}"/>
                    </a:ext>
                  </a:extLst>
                </p14:cNvPr>
                <p14:cNvContentPartPr/>
                <p14:nvPr/>
              </p14:nvContentPartPr>
              <p14:xfrm>
                <a:off x="1736760" y="3267640"/>
                <a:ext cx="360" cy="36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C9350AE1-1B1C-BCA8-0E53-E8A1CF613B01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719120" y="324964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18555DE1-03B4-7610-E3B2-38ED9DAF63BC}"/>
                    </a:ext>
                  </a:extLst>
                </p14:cNvPr>
                <p14:cNvContentPartPr/>
                <p14:nvPr/>
              </p14:nvContentPartPr>
              <p14:xfrm>
                <a:off x="1319520" y="3189160"/>
                <a:ext cx="173880" cy="55080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18555DE1-03B4-7610-E3B2-38ED9DAF63BC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1301520" y="3171520"/>
                  <a:ext cx="209520" cy="58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4460D51D-57CA-19A7-105D-20644C9926E5}"/>
                    </a:ext>
                  </a:extLst>
                </p14:cNvPr>
                <p14:cNvContentPartPr/>
                <p14:nvPr/>
              </p14:nvContentPartPr>
              <p14:xfrm>
                <a:off x="842160" y="3339640"/>
                <a:ext cx="234720" cy="41904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4460D51D-57CA-19A7-105D-20644C9926E5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824520" y="3322000"/>
                  <a:ext cx="270360" cy="45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497C562C-91CF-F438-35F8-45F5625597B8}"/>
                    </a:ext>
                  </a:extLst>
                </p14:cNvPr>
                <p14:cNvContentPartPr/>
                <p14:nvPr/>
              </p14:nvContentPartPr>
              <p14:xfrm>
                <a:off x="849000" y="2902600"/>
                <a:ext cx="158760" cy="40356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497C562C-91CF-F438-35F8-45F5625597B8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831000" y="2884600"/>
                  <a:ext cx="194400" cy="43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7E53CA1F-9FDB-5FC3-B871-FFF987EE21FA}"/>
                    </a:ext>
                  </a:extLst>
                </p14:cNvPr>
                <p14:cNvContentPartPr/>
                <p14:nvPr/>
              </p14:nvContentPartPr>
              <p14:xfrm>
                <a:off x="705000" y="3279880"/>
                <a:ext cx="125280" cy="33876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7E53CA1F-9FDB-5FC3-B871-FFF987EE21FA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687000" y="3262240"/>
                  <a:ext cx="160920" cy="37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D3D1AC58-4BCD-625F-7518-DDEB35B19BA0}"/>
                    </a:ext>
                  </a:extLst>
                </p14:cNvPr>
                <p14:cNvContentPartPr/>
                <p14:nvPr/>
              </p14:nvContentPartPr>
              <p14:xfrm>
                <a:off x="544440" y="3356560"/>
                <a:ext cx="257040" cy="31356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D3D1AC58-4BCD-625F-7518-DDEB35B19BA0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526440" y="3338920"/>
                  <a:ext cx="292680" cy="349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FB5F327E-3044-AA61-0EF8-1BDA25AD4B4E}"/>
              </a:ext>
            </a:extLst>
          </p:cNvPr>
          <p:cNvGrpSpPr/>
          <p:nvPr/>
        </p:nvGrpSpPr>
        <p:grpSpPr>
          <a:xfrm>
            <a:off x="-145680" y="3085840"/>
            <a:ext cx="575640" cy="865080"/>
            <a:chOff x="-145680" y="3085840"/>
            <a:chExt cx="575640" cy="865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BF6970DE-C1F2-3944-243A-121FB9CDEE74}"/>
                    </a:ext>
                  </a:extLst>
                </p14:cNvPr>
                <p14:cNvContentPartPr/>
                <p14:nvPr/>
              </p14:nvContentPartPr>
              <p14:xfrm>
                <a:off x="-145680" y="3419920"/>
                <a:ext cx="575640" cy="53100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BF6970DE-C1F2-3944-243A-121FB9CDEE74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-163320" y="3401920"/>
                  <a:ext cx="611280" cy="56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D9EDB8B7-4F85-3207-57B9-397A8F4ED5DC}"/>
                    </a:ext>
                  </a:extLst>
                </p14:cNvPr>
                <p14:cNvContentPartPr/>
                <p14:nvPr/>
              </p14:nvContentPartPr>
              <p14:xfrm>
                <a:off x="-140640" y="3239920"/>
                <a:ext cx="243000" cy="31356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D9EDB8B7-4F85-3207-57B9-397A8F4ED5DC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-158640" y="3222280"/>
                  <a:ext cx="278640" cy="34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0ACFE6C2-E41B-F92E-C2F7-7BB5E87FF9F4}"/>
                    </a:ext>
                  </a:extLst>
                </p14:cNvPr>
                <p14:cNvContentPartPr/>
                <p14:nvPr/>
              </p14:nvContentPartPr>
              <p14:xfrm>
                <a:off x="-47400" y="3085840"/>
                <a:ext cx="285120" cy="35316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0ACFE6C2-E41B-F92E-C2F7-7BB5E87FF9F4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-65040" y="3067840"/>
                  <a:ext cx="320760" cy="38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73EAE43E-EC0E-D98D-1FF4-381DDD972DC8}"/>
              </a:ext>
            </a:extLst>
          </p:cNvPr>
          <p:cNvGrpSpPr/>
          <p:nvPr/>
        </p:nvGrpSpPr>
        <p:grpSpPr>
          <a:xfrm>
            <a:off x="10012440" y="4160800"/>
            <a:ext cx="2318400" cy="912240"/>
            <a:chOff x="10012440" y="4160800"/>
            <a:chExt cx="2318400" cy="912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1288A7DF-CDA0-65B9-1250-50B0CA65F717}"/>
                    </a:ext>
                  </a:extLst>
                </p14:cNvPr>
                <p14:cNvContentPartPr/>
                <p14:nvPr/>
              </p14:nvContentPartPr>
              <p14:xfrm>
                <a:off x="11645400" y="4446640"/>
                <a:ext cx="328680" cy="35136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1288A7DF-CDA0-65B9-1250-50B0CA65F717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11627760" y="4429000"/>
                  <a:ext cx="364320" cy="38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AF5B2BF0-4DF0-0EE9-A222-94541CA2B9A3}"/>
                    </a:ext>
                  </a:extLst>
                </p14:cNvPr>
                <p14:cNvContentPartPr/>
                <p14:nvPr/>
              </p14:nvContentPartPr>
              <p14:xfrm>
                <a:off x="11562960" y="4160800"/>
                <a:ext cx="767880" cy="73692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AF5B2BF0-4DF0-0EE9-A222-94541CA2B9A3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11544960" y="4143160"/>
                  <a:ext cx="803520" cy="77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CE57CCB8-DE4F-ABDC-4F05-6D0DEA007596}"/>
                    </a:ext>
                  </a:extLst>
                </p14:cNvPr>
                <p14:cNvContentPartPr/>
                <p14:nvPr/>
              </p14:nvContentPartPr>
              <p14:xfrm>
                <a:off x="10750080" y="4460680"/>
                <a:ext cx="566640" cy="37440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CE57CCB8-DE4F-ABDC-4F05-6D0DEA007596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10732080" y="4443040"/>
                  <a:ext cx="602280" cy="41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E3B8E4C5-A2A6-829B-637D-AD018915C5C0}"/>
                    </a:ext>
                  </a:extLst>
                </p14:cNvPr>
                <p14:cNvContentPartPr/>
                <p14:nvPr/>
              </p14:nvContentPartPr>
              <p14:xfrm>
                <a:off x="10485120" y="4729240"/>
                <a:ext cx="190080" cy="27360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E3B8E4C5-A2A6-829B-637D-AD018915C5C0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10467120" y="4711240"/>
                  <a:ext cx="22572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FCF2F205-A274-CE9E-EA81-A4F670E8FEE6}"/>
                    </a:ext>
                  </a:extLst>
                </p14:cNvPr>
                <p14:cNvContentPartPr/>
                <p14:nvPr/>
              </p14:nvContentPartPr>
              <p14:xfrm>
                <a:off x="10012440" y="4501720"/>
                <a:ext cx="335520" cy="57132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FCF2F205-A274-CE9E-EA81-A4F670E8FEE6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9994440" y="4484080"/>
                  <a:ext cx="371160" cy="606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B572CD22-58C5-EE27-7CD5-2386E89982FC}"/>
              </a:ext>
            </a:extLst>
          </p:cNvPr>
          <p:cNvGrpSpPr/>
          <p:nvPr/>
        </p:nvGrpSpPr>
        <p:grpSpPr>
          <a:xfrm>
            <a:off x="8414400" y="4444120"/>
            <a:ext cx="1254240" cy="791640"/>
            <a:chOff x="8414400" y="4444120"/>
            <a:chExt cx="1254240" cy="791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1434DF7A-72F9-EAB3-9709-47AED4372364}"/>
                    </a:ext>
                  </a:extLst>
                </p14:cNvPr>
                <p14:cNvContentPartPr/>
                <p14:nvPr/>
              </p14:nvContentPartPr>
              <p14:xfrm>
                <a:off x="9560640" y="4444120"/>
                <a:ext cx="108000" cy="34596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1434DF7A-72F9-EAB3-9709-47AED4372364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9542640" y="4426120"/>
                  <a:ext cx="143640" cy="38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D5592AF5-A05A-7F20-642B-C59F079BEDD8}"/>
                    </a:ext>
                  </a:extLst>
                </p14:cNvPr>
                <p14:cNvContentPartPr/>
                <p14:nvPr/>
              </p14:nvContentPartPr>
              <p14:xfrm>
                <a:off x="8901840" y="4579480"/>
                <a:ext cx="573480" cy="41112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D5592AF5-A05A-7F20-642B-C59F079BEDD8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8884200" y="4561840"/>
                  <a:ext cx="609120" cy="44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07D0508F-2822-1A2A-4073-5791AD0E683F}"/>
                    </a:ext>
                  </a:extLst>
                </p14:cNvPr>
                <p14:cNvContentPartPr/>
                <p14:nvPr/>
              </p14:nvContentPartPr>
              <p14:xfrm>
                <a:off x="8816520" y="4616920"/>
                <a:ext cx="114120" cy="28800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07D0508F-2822-1A2A-4073-5791AD0E683F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8798880" y="4598920"/>
                  <a:ext cx="149760" cy="32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AD1C221F-5ECC-0DF6-17B2-B5EA853764E2}"/>
                    </a:ext>
                  </a:extLst>
                </p14:cNvPr>
                <p14:cNvContentPartPr/>
                <p14:nvPr/>
              </p14:nvContentPartPr>
              <p14:xfrm>
                <a:off x="8414400" y="4751200"/>
                <a:ext cx="329400" cy="31284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AD1C221F-5ECC-0DF6-17B2-B5EA853764E2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8396400" y="4733560"/>
                  <a:ext cx="365040" cy="34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3AC53D3E-060C-D2B8-3FA2-17099D27CF0A}"/>
                    </a:ext>
                  </a:extLst>
                </p14:cNvPr>
                <p14:cNvContentPartPr/>
                <p14:nvPr/>
              </p14:nvContentPartPr>
              <p14:xfrm>
                <a:off x="8590080" y="5147560"/>
                <a:ext cx="302760" cy="8820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3AC53D3E-060C-D2B8-3FA2-17099D27CF0A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8572080" y="5129920"/>
                  <a:ext cx="338400" cy="123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94768B33-0E78-4535-8828-D64591926C64}"/>
              </a:ext>
            </a:extLst>
          </p:cNvPr>
          <p:cNvGrpSpPr/>
          <p:nvPr/>
        </p:nvGrpSpPr>
        <p:grpSpPr>
          <a:xfrm>
            <a:off x="6878280" y="4523320"/>
            <a:ext cx="1288800" cy="771840"/>
            <a:chOff x="6878280" y="4523320"/>
            <a:chExt cx="1288800" cy="771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0F8D5ADD-C1FD-EBBE-8051-6D2EEC2A2DC0}"/>
                    </a:ext>
                  </a:extLst>
                </p14:cNvPr>
                <p14:cNvContentPartPr/>
                <p14:nvPr/>
              </p14:nvContentPartPr>
              <p14:xfrm>
                <a:off x="6878280" y="4757320"/>
                <a:ext cx="1288800" cy="53784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0F8D5ADD-C1FD-EBBE-8051-6D2EEC2A2DC0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6860640" y="4739680"/>
                  <a:ext cx="1324440" cy="57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D4C3DAEE-175A-0C87-3526-219E0107991E}"/>
                    </a:ext>
                  </a:extLst>
                </p14:cNvPr>
                <p14:cNvContentPartPr/>
                <p14:nvPr/>
              </p14:nvContentPartPr>
              <p14:xfrm>
                <a:off x="6878280" y="4523320"/>
                <a:ext cx="293040" cy="32436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D4C3DAEE-175A-0C87-3526-219E0107991E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6860640" y="4505680"/>
                  <a:ext cx="32868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59E7D586-2222-35FA-7225-C0A9C78E2036}"/>
                    </a:ext>
                  </a:extLst>
                </p14:cNvPr>
                <p14:cNvContentPartPr/>
                <p14:nvPr/>
              </p14:nvContentPartPr>
              <p14:xfrm>
                <a:off x="7302720" y="4605400"/>
                <a:ext cx="147960" cy="11052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59E7D586-2222-35FA-7225-C0A9C78E2036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7285080" y="4587400"/>
                  <a:ext cx="183600" cy="146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1" name="Group 180">
            <a:extLst>
              <a:ext uri="{FF2B5EF4-FFF2-40B4-BE49-F238E27FC236}">
                <a16:creationId xmlns:a16="http://schemas.microsoft.com/office/drawing/2014/main" id="{DC02280A-DD56-F52A-A888-EBF078577DFA}"/>
              </a:ext>
            </a:extLst>
          </p:cNvPr>
          <p:cNvGrpSpPr/>
          <p:nvPr/>
        </p:nvGrpSpPr>
        <p:grpSpPr>
          <a:xfrm>
            <a:off x="3857520" y="4395880"/>
            <a:ext cx="2527920" cy="782280"/>
            <a:chOff x="3857520" y="4395880"/>
            <a:chExt cx="2527920" cy="782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72FF81E1-3A6D-5A59-6702-75C8EC94E67A}"/>
                    </a:ext>
                  </a:extLst>
                </p14:cNvPr>
                <p14:cNvContentPartPr/>
                <p14:nvPr/>
              </p14:nvContentPartPr>
              <p14:xfrm>
                <a:off x="5864880" y="4696120"/>
                <a:ext cx="520560" cy="30672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72FF81E1-3A6D-5A59-6702-75C8EC94E67A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5846880" y="4678480"/>
                  <a:ext cx="556200" cy="34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08140FB7-E8AF-387B-86D5-A9265D2599D2}"/>
                    </a:ext>
                  </a:extLst>
                </p14:cNvPr>
                <p14:cNvContentPartPr/>
                <p14:nvPr/>
              </p14:nvContentPartPr>
              <p14:xfrm>
                <a:off x="5669760" y="4795120"/>
                <a:ext cx="195120" cy="24444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08140FB7-E8AF-387B-86D5-A9265D2599D2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5652120" y="4777120"/>
                  <a:ext cx="23076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A1F4926E-BCE6-C7B8-086F-03D8CD365C28}"/>
                    </a:ext>
                  </a:extLst>
                </p14:cNvPr>
                <p14:cNvContentPartPr/>
                <p14:nvPr/>
              </p14:nvContentPartPr>
              <p14:xfrm>
                <a:off x="5532600" y="4768120"/>
                <a:ext cx="126360" cy="24552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A1F4926E-BCE6-C7B8-086F-03D8CD365C28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5514600" y="4750120"/>
                  <a:ext cx="16200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FD786280-3C19-0BC5-F9A9-BB031B5585FA}"/>
                    </a:ext>
                  </a:extLst>
                </p14:cNvPr>
                <p14:cNvContentPartPr/>
                <p14:nvPr/>
              </p14:nvContentPartPr>
              <p14:xfrm>
                <a:off x="5036520" y="4507840"/>
                <a:ext cx="318600" cy="36720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FD786280-3C19-0BC5-F9A9-BB031B5585FA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5018880" y="4490200"/>
                  <a:ext cx="354240" cy="40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D197B307-F0E9-62F0-C1B1-A7A51FF48DD1}"/>
                    </a:ext>
                  </a:extLst>
                </p14:cNvPr>
                <p14:cNvContentPartPr/>
                <p14:nvPr/>
              </p14:nvContentPartPr>
              <p14:xfrm>
                <a:off x="5228400" y="4395880"/>
                <a:ext cx="10080" cy="2628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D197B307-F0E9-62F0-C1B1-A7A51FF48DD1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5210400" y="4378240"/>
                  <a:ext cx="4572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0855726A-66D8-F57F-F950-3DA6D428E692}"/>
                    </a:ext>
                  </a:extLst>
                </p14:cNvPr>
                <p14:cNvContentPartPr/>
                <p14:nvPr/>
              </p14:nvContentPartPr>
              <p14:xfrm>
                <a:off x="5165040" y="5012200"/>
                <a:ext cx="180720" cy="13140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0855726A-66D8-F57F-F950-3DA6D428E692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5147040" y="4994200"/>
                  <a:ext cx="21636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57DA7015-D511-1017-5854-B3988FCEC766}"/>
                    </a:ext>
                  </a:extLst>
                </p14:cNvPr>
                <p14:cNvContentPartPr/>
                <p14:nvPr/>
              </p14:nvContentPartPr>
              <p14:xfrm>
                <a:off x="4704240" y="4925800"/>
                <a:ext cx="190440" cy="25236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57DA7015-D511-1017-5854-B3988FCEC766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4686240" y="4907800"/>
                  <a:ext cx="22608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9B557E4E-07FF-0708-EC86-70392F0C624F}"/>
                    </a:ext>
                  </a:extLst>
                </p14:cNvPr>
                <p14:cNvContentPartPr/>
                <p14:nvPr/>
              </p14:nvContentPartPr>
              <p14:xfrm>
                <a:off x="4801080" y="4729240"/>
                <a:ext cx="10800" cy="1440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9B557E4E-07FF-0708-EC86-70392F0C624F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4783440" y="4711240"/>
                  <a:ext cx="4644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DCA15B1E-EDE0-476F-AB47-B6A2231822F7}"/>
                    </a:ext>
                  </a:extLst>
                </p14:cNvPr>
                <p14:cNvContentPartPr/>
                <p14:nvPr/>
              </p14:nvContentPartPr>
              <p14:xfrm>
                <a:off x="4547640" y="4611520"/>
                <a:ext cx="115560" cy="20988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DCA15B1E-EDE0-476F-AB47-B6A2231822F7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4530000" y="4593520"/>
                  <a:ext cx="15120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041854E9-2381-9E0B-84D1-385D588F7FB5}"/>
                    </a:ext>
                  </a:extLst>
                </p14:cNvPr>
                <p14:cNvContentPartPr/>
                <p14:nvPr/>
              </p14:nvContentPartPr>
              <p14:xfrm>
                <a:off x="3857520" y="4796560"/>
                <a:ext cx="717480" cy="18036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041854E9-2381-9E0B-84D1-385D588F7FB5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3839520" y="4778920"/>
                  <a:ext cx="75312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4341CC30-270C-223D-069A-FBC9074D91CA}"/>
                    </a:ext>
                  </a:extLst>
                </p14:cNvPr>
                <p14:cNvContentPartPr/>
                <p14:nvPr/>
              </p14:nvContentPartPr>
              <p14:xfrm>
                <a:off x="4055160" y="4594600"/>
                <a:ext cx="210600" cy="10872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4341CC30-270C-223D-069A-FBC9074D91CA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4037520" y="4576960"/>
                  <a:ext cx="246240" cy="144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639D1DE5-9C93-E641-E92D-83C06A2F60AB}"/>
              </a:ext>
            </a:extLst>
          </p:cNvPr>
          <p:cNvGrpSpPr/>
          <p:nvPr/>
        </p:nvGrpSpPr>
        <p:grpSpPr>
          <a:xfrm>
            <a:off x="404040" y="3997360"/>
            <a:ext cx="3085920" cy="2874960"/>
            <a:chOff x="404040" y="3997360"/>
            <a:chExt cx="3085920" cy="2874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60942DBA-42B0-1E11-E2D0-A3183922ED48}"/>
                    </a:ext>
                  </a:extLst>
                </p14:cNvPr>
                <p14:cNvContentPartPr/>
                <p14:nvPr/>
              </p14:nvContentPartPr>
              <p14:xfrm>
                <a:off x="3475560" y="5002480"/>
                <a:ext cx="360" cy="36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60942DBA-42B0-1E11-E2D0-A3183922ED48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3457560" y="498448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8CC443FC-C791-4842-97B9-F5BD5A230724}"/>
                    </a:ext>
                  </a:extLst>
                </p14:cNvPr>
                <p14:cNvContentPartPr/>
                <p14:nvPr/>
              </p14:nvContentPartPr>
              <p14:xfrm>
                <a:off x="404040" y="4183120"/>
                <a:ext cx="3085920" cy="268920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8CC443FC-C791-4842-97B9-F5BD5A230724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386400" y="4165480"/>
                  <a:ext cx="3121560" cy="27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4D811720-188D-1215-24EA-5B5AC7AA1517}"/>
                    </a:ext>
                  </a:extLst>
                </p14:cNvPr>
                <p14:cNvContentPartPr/>
                <p14:nvPr/>
              </p14:nvContentPartPr>
              <p14:xfrm>
                <a:off x="1638840" y="3997360"/>
                <a:ext cx="158040" cy="23148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4D811720-188D-1215-24EA-5B5AC7AA1517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1621200" y="3979720"/>
                  <a:ext cx="19368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12A34D07-3377-69CF-3A19-B486760D396E}"/>
                    </a:ext>
                  </a:extLst>
                </p14:cNvPr>
                <p14:cNvContentPartPr/>
                <p14:nvPr/>
              </p14:nvContentPartPr>
              <p14:xfrm>
                <a:off x="1534440" y="4090240"/>
                <a:ext cx="68400" cy="25668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12A34D07-3377-69CF-3A19-B486760D396E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1516440" y="4072600"/>
                  <a:ext cx="10404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1013155D-49AE-B7B5-79F6-6957C9614FC5}"/>
                    </a:ext>
                  </a:extLst>
                </p14:cNvPr>
                <p14:cNvContentPartPr/>
                <p14:nvPr/>
              </p14:nvContentPartPr>
              <p14:xfrm>
                <a:off x="1273440" y="4010320"/>
                <a:ext cx="185760" cy="33660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1013155D-49AE-B7B5-79F6-6957C9614FC5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1255440" y="3992680"/>
                  <a:ext cx="221400" cy="37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95AF6D08-AD0B-A323-7ED2-6E006797EC16}"/>
                    </a:ext>
                  </a:extLst>
                </p14:cNvPr>
                <p14:cNvContentPartPr/>
                <p14:nvPr/>
              </p14:nvContentPartPr>
              <p14:xfrm>
                <a:off x="1992360" y="4408480"/>
                <a:ext cx="106200" cy="21312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95AF6D08-AD0B-A323-7ED2-6E006797EC16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1974360" y="4390480"/>
                  <a:ext cx="14184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64B7D341-4EB0-BFDE-77CD-D775F1B105CD}"/>
                    </a:ext>
                  </a:extLst>
                </p14:cNvPr>
                <p14:cNvContentPartPr/>
                <p14:nvPr/>
              </p14:nvContentPartPr>
              <p14:xfrm>
                <a:off x="2099640" y="4444120"/>
                <a:ext cx="10080" cy="1008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64B7D341-4EB0-BFDE-77CD-D775F1B105CD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2082000" y="4426120"/>
                  <a:ext cx="4572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027FF337-9B28-044A-7D13-6917740DC4C0}"/>
                    </a:ext>
                  </a:extLst>
                </p14:cNvPr>
                <p14:cNvContentPartPr/>
                <p14:nvPr/>
              </p14:nvContentPartPr>
              <p14:xfrm>
                <a:off x="1875360" y="4600720"/>
                <a:ext cx="75960" cy="153720"/>
              </p14:xfrm>
            </p:contentPart>
          </mc:Choice>
          <mc:Fallback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027FF337-9B28-044A-7D13-6917740DC4C0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1857360" y="4582720"/>
                  <a:ext cx="11160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5F253FB7-E226-E85A-2C2F-1CB0A71D9B23}"/>
                    </a:ext>
                  </a:extLst>
                </p14:cNvPr>
                <p14:cNvContentPartPr/>
                <p14:nvPr/>
              </p14:nvContentPartPr>
              <p14:xfrm>
                <a:off x="1521840" y="4540240"/>
                <a:ext cx="122040" cy="159480"/>
              </p14:xfrm>
            </p:contentPart>
          </mc:Choice>
          <mc:Fallback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5F253FB7-E226-E85A-2C2F-1CB0A71D9B23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1504200" y="4522240"/>
                  <a:ext cx="15768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C4B5B5B9-D6A0-B40C-0972-A8AA52F9E12F}"/>
                    </a:ext>
                  </a:extLst>
                </p14:cNvPr>
                <p14:cNvContentPartPr/>
                <p14:nvPr/>
              </p14:nvContentPartPr>
              <p14:xfrm>
                <a:off x="1589880" y="4507120"/>
                <a:ext cx="10800" cy="4680"/>
              </p14:xfrm>
            </p:contentPart>
          </mc:Choice>
          <mc:Fallback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C4B5B5B9-D6A0-B40C-0972-A8AA52F9E12F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1572240" y="4489480"/>
                  <a:ext cx="4644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C22B21F8-3B46-98A5-0C78-DFE0FFFF86E1}"/>
                    </a:ext>
                  </a:extLst>
                </p14:cNvPr>
                <p14:cNvContentPartPr/>
                <p14:nvPr/>
              </p14:nvContentPartPr>
              <p14:xfrm>
                <a:off x="1490160" y="4674520"/>
                <a:ext cx="47520" cy="130320"/>
              </p14:xfrm>
            </p:contentPart>
          </mc:Choice>
          <mc:Fallback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C22B21F8-3B46-98A5-0C78-DFE0FFFF86E1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1472520" y="4656880"/>
                  <a:ext cx="8316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EDBF8A8A-5054-110A-EC3B-0C91F4520EBB}"/>
                    </a:ext>
                  </a:extLst>
                </p14:cNvPr>
                <p14:cNvContentPartPr/>
                <p14:nvPr/>
              </p14:nvContentPartPr>
              <p14:xfrm>
                <a:off x="1237440" y="4618720"/>
                <a:ext cx="184680" cy="159480"/>
              </p14:xfrm>
            </p:contentPart>
          </mc:Choice>
          <mc:Fallback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EDBF8A8A-5054-110A-EC3B-0C91F4520EBB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1219800" y="4600720"/>
                  <a:ext cx="22032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13DE343E-1E08-3FA9-CA01-CD5F9C219AD6}"/>
                    </a:ext>
                  </a:extLst>
                </p14:cNvPr>
                <p14:cNvContentPartPr/>
                <p14:nvPr/>
              </p14:nvContentPartPr>
              <p14:xfrm>
                <a:off x="1329960" y="4561840"/>
                <a:ext cx="360" cy="360"/>
              </p14:xfrm>
            </p:contentPart>
          </mc:Choice>
          <mc:Fallback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13DE343E-1E08-3FA9-CA01-CD5F9C219AD6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311960" y="454384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030A0946-5AC7-5F44-7287-6076106D6E7C}"/>
                    </a:ext>
                  </a:extLst>
                </p14:cNvPr>
                <p14:cNvContentPartPr/>
                <p14:nvPr/>
              </p14:nvContentPartPr>
              <p14:xfrm>
                <a:off x="1110000" y="4716640"/>
                <a:ext cx="82440" cy="219960"/>
              </p14:xfrm>
            </p:contentPart>
          </mc:Choice>
          <mc:Fallback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030A0946-5AC7-5F44-7287-6076106D6E7C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1092360" y="4699000"/>
                  <a:ext cx="11808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F52A2510-7112-A156-4F0F-33166758F22B}"/>
                    </a:ext>
                  </a:extLst>
                </p14:cNvPr>
                <p14:cNvContentPartPr/>
                <p14:nvPr/>
              </p14:nvContentPartPr>
              <p14:xfrm>
                <a:off x="1090920" y="4675600"/>
                <a:ext cx="360" cy="360"/>
              </p14:xfrm>
            </p:contentPart>
          </mc:Choice>
          <mc:Fallback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F52A2510-7112-A156-4F0F-33166758F22B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072920" y="465796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C1F9B8EF-9DCD-CE9C-9ACA-DE4A83B7A2ED}"/>
                    </a:ext>
                  </a:extLst>
                </p14:cNvPr>
                <p14:cNvContentPartPr/>
                <p14:nvPr/>
              </p14:nvContentPartPr>
              <p14:xfrm>
                <a:off x="959520" y="4649680"/>
                <a:ext cx="87840" cy="178560"/>
              </p14:xfrm>
            </p:contentPart>
          </mc:Choice>
          <mc:Fallback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C1F9B8EF-9DCD-CE9C-9ACA-DE4A83B7A2ED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941520" y="4632040"/>
                  <a:ext cx="12348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F20C0267-B8F0-468D-207B-F54A0154EEB8}"/>
                    </a:ext>
                  </a:extLst>
                </p14:cNvPr>
                <p14:cNvContentPartPr/>
                <p14:nvPr/>
              </p14:nvContentPartPr>
              <p14:xfrm>
                <a:off x="939360" y="4762000"/>
                <a:ext cx="59040" cy="117000"/>
              </p14:xfrm>
            </p:contentPart>
          </mc:Choice>
          <mc:Fallback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F20C0267-B8F0-468D-207B-F54A0154EEB8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921360" y="4744360"/>
                  <a:ext cx="9468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AF4BD2EC-2E2E-5E16-DA33-9F7325A33DDF}"/>
                    </a:ext>
                  </a:extLst>
                </p14:cNvPr>
                <p14:cNvContentPartPr/>
                <p14:nvPr/>
              </p14:nvContentPartPr>
              <p14:xfrm>
                <a:off x="753600" y="4771720"/>
                <a:ext cx="169560" cy="258120"/>
              </p14:xfrm>
            </p:contentPart>
          </mc:Choice>
          <mc:Fallback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AF4BD2EC-2E2E-5E16-DA33-9F7325A33DDF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735600" y="4754080"/>
                  <a:ext cx="20520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4D1A4E57-0ABB-E800-0622-C6A267E5F817}"/>
                    </a:ext>
                  </a:extLst>
                </p14:cNvPr>
                <p14:cNvContentPartPr/>
                <p14:nvPr/>
              </p14:nvContentPartPr>
              <p14:xfrm>
                <a:off x="707880" y="4594600"/>
                <a:ext cx="107640" cy="42840"/>
              </p14:xfrm>
            </p:contentPart>
          </mc:Choice>
          <mc:Fallback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4D1A4E57-0ABB-E800-0622-C6A267E5F817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689880" y="4576960"/>
                  <a:ext cx="14328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B0B37BAD-E174-5343-25A2-CF1C1DC3AFBB}"/>
                    </a:ext>
                  </a:extLst>
                </p14:cNvPr>
                <p14:cNvContentPartPr/>
                <p14:nvPr/>
              </p14:nvContentPartPr>
              <p14:xfrm>
                <a:off x="847200" y="4895560"/>
                <a:ext cx="1596600" cy="842040"/>
              </p14:xfrm>
            </p:contentPart>
          </mc:Choice>
          <mc:Fallback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B0B37BAD-E174-5343-25A2-CF1C1DC3AFBB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829200" y="4877560"/>
                  <a:ext cx="1632240" cy="87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2F4E8079-D0EA-0ED6-D089-276CFAD40770}"/>
                    </a:ext>
                  </a:extLst>
                </p14:cNvPr>
                <p14:cNvContentPartPr/>
                <p14:nvPr/>
              </p14:nvContentPartPr>
              <p14:xfrm>
                <a:off x="1431840" y="5021920"/>
                <a:ext cx="553320" cy="461520"/>
              </p14:xfrm>
            </p:contentPart>
          </mc:Choice>
          <mc:Fallback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2F4E8079-D0EA-0ED6-D089-276CFAD40770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1413840" y="5004280"/>
                  <a:ext cx="588960" cy="49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AA8F3A34-4CC8-EE4A-C95F-468DA28A73D2}"/>
                    </a:ext>
                  </a:extLst>
                </p14:cNvPr>
                <p14:cNvContentPartPr/>
                <p14:nvPr/>
              </p14:nvContentPartPr>
              <p14:xfrm>
                <a:off x="1393320" y="5181760"/>
                <a:ext cx="144360" cy="199440"/>
              </p14:xfrm>
            </p:contentPart>
          </mc:Choice>
          <mc:Fallback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AA8F3A34-4CC8-EE4A-C95F-468DA28A73D2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1375320" y="5163760"/>
                  <a:ext cx="18000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CA3895A6-FBA2-06A6-497B-5DCF94600E06}"/>
                    </a:ext>
                  </a:extLst>
                </p14:cNvPr>
                <p14:cNvContentPartPr/>
                <p14:nvPr/>
              </p14:nvContentPartPr>
              <p14:xfrm>
                <a:off x="1497720" y="5154760"/>
                <a:ext cx="122400" cy="168840"/>
              </p14:xfrm>
            </p:contentPart>
          </mc:Choice>
          <mc:Fallback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CA3895A6-FBA2-06A6-497B-5DCF94600E06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1480080" y="5136760"/>
                  <a:ext cx="15804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620F4483-548B-A64D-EA08-A87CD5683E2F}"/>
                    </a:ext>
                  </a:extLst>
                </p14:cNvPr>
                <p14:cNvContentPartPr/>
                <p14:nvPr/>
              </p14:nvContentPartPr>
              <p14:xfrm>
                <a:off x="2119800" y="5496040"/>
                <a:ext cx="90720" cy="167760"/>
              </p14:xfrm>
            </p:contentPart>
          </mc:Choice>
          <mc:Fallback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620F4483-548B-A64D-EA08-A87CD5683E2F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2102160" y="5478040"/>
                  <a:ext cx="12636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C6B7158D-126A-32C4-9BCB-F2FD14BB8700}"/>
                    </a:ext>
                  </a:extLst>
                </p14:cNvPr>
                <p14:cNvContentPartPr/>
                <p14:nvPr/>
              </p14:nvContentPartPr>
              <p14:xfrm>
                <a:off x="2129520" y="5435560"/>
                <a:ext cx="73440" cy="41760"/>
              </p14:xfrm>
            </p:contentPart>
          </mc:Choice>
          <mc:Fallback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C6B7158D-126A-32C4-9BCB-F2FD14BB8700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2111880" y="5417560"/>
                  <a:ext cx="10908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C790B573-28F3-A9AF-8AA3-6EE578933E59}"/>
                    </a:ext>
                  </a:extLst>
                </p14:cNvPr>
                <p14:cNvContentPartPr/>
                <p14:nvPr/>
              </p14:nvContentPartPr>
              <p14:xfrm>
                <a:off x="1907760" y="5521960"/>
                <a:ext cx="187560" cy="288720"/>
              </p14:xfrm>
            </p:contentPart>
          </mc:Choice>
          <mc:Fallback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C790B573-28F3-A9AF-8AA3-6EE578933E59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1890120" y="5504320"/>
                  <a:ext cx="223200" cy="32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50BCAE1F-A454-E228-C869-28332900E0D2}"/>
                    </a:ext>
                  </a:extLst>
                </p14:cNvPr>
                <p14:cNvContentPartPr/>
                <p14:nvPr/>
              </p14:nvContentPartPr>
              <p14:xfrm>
                <a:off x="1944120" y="5473720"/>
                <a:ext cx="14760" cy="10080"/>
              </p14:xfrm>
            </p:contentPart>
          </mc:Choice>
          <mc:Fallback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50BCAE1F-A454-E228-C869-28332900E0D2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1926480" y="5456080"/>
                  <a:ext cx="5040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E05E199A-D846-537F-D9FD-05BAEDFDCB31}"/>
                    </a:ext>
                  </a:extLst>
                </p14:cNvPr>
                <p14:cNvContentPartPr/>
                <p14:nvPr/>
              </p14:nvContentPartPr>
              <p14:xfrm>
                <a:off x="1108200" y="5705560"/>
                <a:ext cx="1435320" cy="700920"/>
              </p14:xfrm>
            </p:contentPart>
          </mc:Choice>
          <mc:Fallback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E05E199A-D846-537F-D9FD-05BAEDFDCB31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1090200" y="5687560"/>
                  <a:ext cx="1470960" cy="73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70A80978-0A23-D83F-4164-A06276E15A06}"/>
                    </a:ext>
                  </a:extLst>
                </p14:cNvPr>
                <p14:cNvContentPartPr/>
                <p14:nvPr/>
              </p14:nvContentPartPr>
              <p14:xfrm>
                <a:off x="1641720" y="6062320"/>
                <a:ext cx="102240" cy="75960"/>
              </p14:xfrm>
            </p:contentPart>
          </mc:Choice>
          <mc:Fallback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70A80978-0A23-D83F-4164-A06276E15A06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1624080" y="6044680"/>
                  <a:ext cx="13788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7F46A42B-E9B6-DFD4-677B-2B9127F424E2}"/>
                    </a:ext>
                  </a:extLst>
                </p14:cNvPr>
                <p14:cNvContentPartPr/>
                <p14:nvPr/>
              </p14:nvContentPartPr>
              <p14:xfrm>
                <a:off x="1785720" y="6021280"/>
                <a:ext cx="204840" cy="79920"/>
              </p14:xfrm>
            </p:contentPart>
          </mc:Choice>
          <mc:Fallback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7F46A42B-E9B6-DFD4-677B-2B9127F424E2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1768080" y="6003280"/>
                  <a:ext cx="24048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E2DCC590-6E9C-C053-219E-7C5A3CFA4C88}"/>
                    </a:ext>
                  </a:extLst>
                </p14:cNvPr>
                <p14:cNvContentPartPr/>
                <p14:nvPr/>
              </p14:nvContentPartPr>
              <p14:xfrm>
                <a:off x="2088840" y="6095440"/>
                <a:ext cx="1023120" cy="554760"/>
              </p14:xfrm>
            </p:contentPart>
          </mc:Choice>
          <mc:Fallback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E2DCC590-6E9C-C053-219E-7C5A3CFA4C88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2071200" y="6077440"/>
                  <a:ext cx="1058760" cy="59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465CA3A3-F93B-8DB0-F0AA-96F2CA02E454}"/>
                    </a:ext>
                  </a:extLst>
                </p14:cNvPr>
                <p14:cNvContentPartPr/>
                <p14:nvPr/>
              </p14:nvContentPartPr>
              <p14:xfrm>
                <a:off x="2473320" y="6275080"/>
                <a:ext cx="131760" cy="95760"/>
              </p14:xfrm>
            </p:contentPart>
          </mc:Choice>
          <mc:Fallback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465CA3A3-F93B-8DB0-F0AA-96F2CA02E454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2455320" y="6257440"/>
                  <a:ext cx="16740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3F0D1006-6B2E-3951-8ED3-7FB7DFA044C4}"/>
                    </a:ext>
                  </a:extLst>
                </p14:cNvPr>
                <p14:cNvContentPartPr/>
                <p14:nvPr/>
              </p14:nvContentPartPr>
              <p14:xfrm>
                <a:off x="2653680" y="6268240"/>
                <a:ext cx="27360" cy="20880"/>
              </p14:xfrm>
            </p:contentPart>
          </mc:Choice>
          <mc:Fallback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3F0D1006-6B2E-3951-8ED3-7FB7DFA044C4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2636040" y="6250240"/>
                  <a:ext cx="63000" cy="565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084648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4B40BDB2-97DE-4F29-A784-C5FBC486F6FA}"/>
                  </a:ext>
                </a:extLst>
              </p14:cNvPr>
              <p14:cNvContentPartPr/>
              <p14:nvPr/>
            </p14:nvContentPartPr>
            <p14:xfrm>
              <a:off x="8160840" y="1304717"/>
              <a:ext cx="3125880" cy="21402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4B40BDB2-97DE-4F29-A784-C5FBC486F6F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142840" y="1286717"/>
                <a:ext cx="3161520" cy="217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E405D37C-4718-4663-895F-F383BC6201EE}"/>
                  </a:ext>
                </a:extLst>
              </p14:cNvPr>
              <p14:cNvContentPartPr/>
              <p14:nvPr/>
            </p14:nvContentPartPr>
            <p14:xfrm>
              <a:off x="5311440" y="699917"/>
              <a:ext cx="1249200" cy="73152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E405D37C-4718-4663-895F-F383BC6201E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93440" y="681917"/>
                <a:ext cx="1284840" cy="76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A826E58F-FEA3-496E-A909-B37B35AAD79F}"/>
                  </a:ext>
                </a:extLst>
              </p14:cNvPr>
              <p14:cNvContentPartPr/>
              <p14:nvPr/>
            </p14:nvContentPartPr>
            <p14:xfrm>
              <a:off x="3339720" y="436037"/>
              <a:ext cx="812160" cy="4114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A826E58F-FEA3-496E-A909-B37B35AAD79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321720" y="418037"/>
                <a:ext cx="847800" cy="44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9B82BC0A-D4ED-4730-9D50-25A15BD5EE11}"/>
                  </a:ext>
                </a:extLst>
              </p14:cNvPr>
              <p14:cNvContentPartPr/>
              <p14:nvPr/>
            </p14:nvContentPartPr>
            <p14:xfrm>
              <a:off x="3468600" y="1342517"/>
              <a:ext cx="2832840" cy="106632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9B82BC0A-D4ED-4730-9D50-25A15BD5EE1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450600" y="1324517"/>
                <a:ext cx="2868480" cy="110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11F47BD8-9B53-4C90-8185-C31563C699D7}"/>
                  </a:ext>
                </a:extLst>
              </p14:cNvPr>
              <p14:cNvContentPartPr/>
              <p14:nvPr/>
            </p14:nvContentPartPr>
            <p14:xfrm>
              <a:off x="5216400" y="4303517"/>
              <a:ext cx="9000" cy="504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11F47BD8-9B53-4C90-8185-C31563C699D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198400" y="4285517"/>
                <a:ext cx="4464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634D1EC9-57FD-403B-96BC-7B71DE15BFD0}"/>
                  </a:ext>
                </a:extLst>
              </p14:cNvPr>
              <p14:cNvContentPartPr/>
              <p14:nvPr/>
            </p14:nvContentPartPr>
            <p14:xfrm>
              <a:off x="2047986" y="327826"/>
              <a:ext cx="401040" cy="51120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634D1EC9-57FD-403B-96BC-7B71DE15BFD0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029986" y="309826"/>
                <a:ext cx="436680" cy="54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B317ECD8-18B9-4553-988C-DD6AE6D74391}"/>
                  </a:ext>
                </a:extLst>
              </p14:cNvPr>
              <p14:cNvContentPartPr/>
              <p14:nvPr/>
            </p14:nvContentPartPr>
            <p14:xfrm>
              <a:off x="2004378" y="1160866"/>
              <a:ext cx="361800" cy="58860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B317ECD8-18B9-4553-988C-DD6AE6D74391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986378" y="1142866"/>
                <a:ext cx="397440" cy="62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085" name="Ink 3084">
                <a:extLst>
                  <a:ext uri="{FF2B5EF4-FFF2-40B4-BE49-F238E27FC236}">
                    <a16:creationId xmlns:a16="http://schemas.microsoft.com/office/drawing/2014/main" id="{F23A84CF-9629-486F-BF97-DB2C0F2E8642}"/>
                  </a:ext>
                </a:extLst>
              </p14:cNvPr>
              <p14:cNvContentPartPr/>
              <p14:nvPr/>
            </p14:nvContentPartPr>
            <p14:xfrm>
              <a:off x="4143858" y="1044797"/>
              <a:ext cx="3741222" cy="4433909"/>
            </p14:xfrm>
          </p:contentPart>
        </mc:Choice>
        <mc:Fallback xmlns="">
          <p:pic>
            <p:nvPicPr>
              <p:cNvPr id="3085" name="Ink 3084">
                <a:extLst>
                  <a:ext uri="{FF2B5EF4-FFF2-40B4-BE49-F238E27FC236}">
                    <a16:creationId xmlns:a16="http://schemas.microsoft.com/office/drawing/2014/main" id="{F23A84CF-9629-486F-BF97-DB2C0F2E8642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125858" y="1026796"/>
                <a:ext cx="3776863" cy="446955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885821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AC083883-D1D8-D326-76AC-82A8C2762867}"/>
                  </a:ext>
                </a:extLst>
              </p14:cNvPr>
              <p14:cNvContentPartPr/>
              <p14:nvPr/>
            </p14:nvContentPartPr>
            <p14:xfrm>
              <a:off x="3974520" y="1577480"/>
              <a:ext cx="360" cy="36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AC083883-D1D8-D326-76AC-82A8C276286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56880" y="1559840"/>
                <a:ext cx="36000" cy="3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9" name="Group 28">
            <a:extLst>
              <a:ext uri="{FF2B5EF4-FFF2-40B4-BE49-F238E27FC236}">
                <a16:creationId xmlns:a16="http://schemas.microsoft.com/office/drawing/2014/main" id="{027FED9C-4718-6FF5-B3E4-CF50427E0534}"/>
              </a:ext>
            </a:extLst>
          </p:cNvPr>
          <p:cNvGrpSpPr/>
          <p:nvPr/>
        </p:nvGrpSpPr>
        <p:grpSpPr>
          <a:xfrm>
            <a:off x="3589680" y="637880"/>
            <a:ext cx="6839280" cy="3804120"/>
            <a:chOff x="3589680" y="637880"/>
            <a:chExt cx="6839280" cy="3804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249A5A42-104F-5BEE-1B1A-AC5712C79B8A}"/>
                    </a:ext>
                  </a:extLst>
                </p14:cNvPr>
                <p14:cNvContentPartPr/>
                <p14:nvPr/>
              </p14:nvContentPartPr>
              <p14:xfrm>
                <a:off x="9489360" y="921920"/>
                <a:ext cx="815400" cy="84492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249A5A42-104F-5BEE-1B1A-AC5712C79B8A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9471720" y="904280"/>
                  <a:ext cx="851040" cy="88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AB1459C0-EFD3-647B-EDE8-1995EB7F27C6}"/>
                    </a:ext>
                  </a:extLst>
                </p14:cNvPr>
                <p14:cNvContentPartPr/>
                <p14:nvPr/>
              </p14:nvContentPartPr>
              <p14:xfrm>
                <a:off x="8371200" y="1151960"/>
                <a:ext cx="1511280" cy="57240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AB1459C0-EFD3-647B-EDE8-1995EB7F27C6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353200" y="1134320"/>
                  <a:ext cx="1546920" cy="60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F0FB0A7B-B7F1-8E62-439C-BB675F487FD3}"/>
                    </a:ext>
                  </a:extLst>
                </p14:cNvPr>
                <p14:cNvContentPartPr/>
                <p14:nvPr/>
              </p14:nvContentPartPr>
              <p14:xfrm>
                <a:off x="8938560" y="1045040"/>
                <a:ext cx="12960" cy="720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F0FB0A7B-B7F1-8E62-439C-BB675F487FD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920560" y="1027400"/>
                  <a:ext cx="4860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7BC66471-7521-ED2B-6E9F-B24A74518AB8}"/>
                    </a:ext>
                  </a:extLst>
                </p14:cNvPr>
                <p14:cNvContentPartPr/>
                <p14:nvPr/>
              </p14:nvContentPartPr>
              <p14:xfrm>
                <a:off x="7109400" y="1164560"/>
                <a:ext cx="1345680" cy="79452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7BC66471-7521-ED2B-6E9F-B24A74518AB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091400" y="1146560"/>
                  <a:ext cx="1381320" cy="83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40ACDC48-1D8B-3B98-B585-FCF689EEC3FE}"/>
                    </a:ext>
                  </a:extLst>
                </p14:cNvPr>
                <p14:cNvContentPartPr/>
                <p14:nvPr/>
              </p14:nvContentPartPr>
              <p14:xfrm>
                <a:off x="7627080" y="1397840"/>
                <a:ext cx="7920" cy="1800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40ACDC48-1D8B-3B98-B585-FCF689EEC3FE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609440" y="1379840"/>
                  <a:ext cx="4356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75B6B070-E26F-A7B8-A9DE-5538A903FEE1}"/>
                    </a:ext>
                  </a:extLst>
                </p14:cNvPr>
                <p14:cNvContentPartPr/>
                <p14:nvPr/>
              </p14:nvContentPartPr>
              <p14:xfrm>
                <a:off x="6330360" y="1475960"/>
                <a:ext cx="325440" cy="32904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75B6B070-E26F-A7B8-A9DE-5538A903FEE1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312360" y="1458320"/>
                  <a:ext cx="361080" cy="36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4F0C5423-1EDA-71E6-1D46-3742B5D6EFCD}"/>
                    </a:ext>
                  </a:extLst>
                </p14:cNvPr>
                <p14:cNvContentPartPr/>
                <p14:nvPr/>
              </p14:nvContentPartPr>
              <p14:xfrm>
                <a:off x="5445120" y="809960"/>
                <a:ext cx="565560" cy="78012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4F0C5423-1EDA-71E6-1D46-3742B5D6EFCD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427480" y="792320"/>
                  <a:ext cx="601200" cy="81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3C85E870-6725-3839-3EF1-1435FF5F41FB}"/>
                    </a:ext>
                  </a:extLst>
                </p14:cNvPr>
                <p14:cNvContentPartPr/>
                <p14:nvPr/>
              </p14:nvContentPartPr>
              <p14:xfrm>
                <a:off x="5954880" y="637880"/>
                <a:ext cx="451440" cy="61200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3C85E870-6725-3839-3EF1-1435FF5F41FB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937240" y="620240"/>
                  <a:ext cx="487080" cy="64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D353ABFC-1796-DFBF-5239-33C68057D6E6}"/>
                    </a:ext>
                  </a:extLst>
                </p14:cNvPr>
                <p14:cNvContentPartPr/>
                <p14:nvPr/>
              </p14:nvContentPartPr>
              <p14:xfrm>
                <a:off x="4272240" y="1387040"/>
                <a:ext cx="1139040" cy="42948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D353ABFC-1796-DFBF-5239-33C68057D6E6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254240" y="1369400"/>
                  <a:ext cx="1174680" cy="46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F2650E1F-FBD9-A1C9-CBE6-9476428B756C}"/>
                    </a:ext>
                  </a:extLst>
                </p14:cNvPr>
                <p14:cNvContentPartPr/>
                <p14:nvPr/>
              </p14:nvContentPartPr>
              <p14:xfrm>
                <a:off x="4877040" y="1710320"/>
                <a:ext cx="102960" cy="2628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F2650E1F-FBD9-A1C9-CBE6-9476428B756C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859040" y="1692680"/>
                  <a:ext cx="13860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4081025F-9DDF-F55C-90CC-A5C329BE3EF5}"/>
                    </a:ext>
                  </a:extLst>
                </p14:cNvPr>
                <p14:cNvContentPartPr/>
                <p14:nvPr/>
              </p14:nvContentPartPr>
              <p14:xfrm>
                <a:off x="4509120" y="1891400"/>
                <a:ext cx="168480" cy="12924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4081025F-9DDF-F55C-90CC-A5C329BE3EF5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491480" y="1873400"/>
                  <a:ext cx="20412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80FDB099-1651-4568-C0FC-FD11C2CA390F}"/>
                    </a:ext>
                  </a:extLst>
                </p14:cNvPr>
                <p14:cNvContentPartPr/>
                <p14:nvPr/>
              </p14:nvContentPartPr>
              <p14:xfrm>
                <a:off x="3589680" y="1360400"/>
                <a:ext cx="602280" cy="55332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80FDB099-1651-4568-C0FC-FD11C2CA390F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571680" y="1342760"/>
                  <a:ext cx="637920" cy="58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DEEFFB36-496B-2F85-25BC-26C33375E90C}"/>
                    </a:ext>
                  </a:extLst>
                </p14:cNvPr>
                <p14:cNvContentPartPr/>
                <p14:nvPr/>
              </p14:nvContentPartPr>
              <p14:xfrm>
                <a:off x="4104120" y="968360"/>
                <a:ext cx="410400" cy="11700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DEEFFB36-496B-2F85-25BC-26C33375E90C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086480" y="950720"/>
                  <a:ext cx="44604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A9918BF4-9F8D-47F6-85CA-026CBDF640EB}"/>
                    </a:ext>
                  </a:extLst>
                </p14:cNvPr>
                <p14:cNvContentPartPr/>
                <p14:nvPr/>
              </p14:nvContentPartPr>
              <p14:xfrm>
                <a:off x="4742400" y="2282000"/>
                <a:ext cx="563760" cy="119196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A9918BF4-9F8D-47F6-85CA-026CBDF640EB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724760" y="2264360"/>
                  <a:ext cx="599400" cy="122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76E944B8-0690-487A-58A0-312811697CE3}"/>
                    </a:ext>
                  </a:extLst>
                </p14:cNvPr>
                <p14:cNvContentPartPr/>
                <p14:nvPr/>
              </p14:nvContentPartPr>
              <p14:xfrm>
                <a:off x="9065280" y="1998320"/>
                <a:ext cx="693360" cy="139248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76E944B8-0690-487A-58A0-312811697CE3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9047280" y="1980320"/>
                  <a:ext cx="729000" cy="142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006D4DB8-CEAA-BAE7-B3AE-CBA66CF3689A}"/>
                    </a:ext>
                  </a:extLst>
                </p14:cNvPr>
                <p14:cNvContentPartPr/>
                <p14:nvPr/>
              </p14:nvContentPartPr>
              <p14:xfrm>
                <a:off x="9323400" y="3929000"/>
                <a:ext cx="1105560" cy="51300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006D4DB8-CEAA-BAE7-B3AE-CBA66CF3689A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9305400" y="3911360"/>
                  <a:ext cx="1141200" cy="54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A153143D-B69F-BEE9-1D81-22FAEC0E202B}"/>
                    </a:ext>
                  </a:extLst>
                </p14:cNvPr>
                <p14:cNvContentPartPr/>
                <p14:nvPr/>
              </p14:nvContentPartPr>
              <p14:xfrm>
                <a:off x="9913800" y="3576560"/>
                <a:ext cx="111960" cy="6228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A153143D-B69F-BEE9-1D81-22FAEC0E202B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9896160" y="3558560"/>
                  <a:ext cx="14760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14CCBCBB-E0C5-9FE0-67B8-7103D59D0B35}"/>
                    </a:ext>
                  </a:extLst>
                </p14:cNvPr>
                <p14:cNvContentPartPr/>
                <p14:nvPr/>
              </p14:nvContentPartPr>
              <p14:xfrm>
                <a:off x="9411600" y="3844400"/>
                <a:ext cx="202680" cy="10008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14CCBCBB-E0C5-9FE0-67B8-7103D59D0B35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9393960" y="3826760"/>
                  <a:ext cx="238320" cy="135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04184709-4B02-4DF6-674A-C999B079C895}"/>
                  </a:ext>
                </a:extLst>
              </p14:cNvPr>
              <p14:cNvContentPartPr/>
              <p14:nvPr/>
            </p14:nvContentPartPr>
            <p14:xfrm>
              <a:off x="6808440" y="4073360"/>
              <a:ext cx="1416240" cy="16848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04184709-4B02-4DF6-674A-C999B079C895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6790440" y="4055360"/>
                <a:ext cx="1451880" cy="20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2D1B9701-51BA-7E5E-F5AC-5856C1F8C779}"/>
                  </a:ext>
                </a:extLst>
              </p14:cNvPr>
              <p14:cNvContentPartPr/>
              <p14:nvPr/>
            </p14:nvContentPartPr>
            <p14:xfrm>
              <a:off x="6781440" y="4360280"/>
              <a:ext cx="1577520" cy="15912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2D1B9701-51BA-7E5E-F5AC-5856C1F8C779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763800" y="4342280"/>
                <a:ext cx="1613160" cy="19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369F1FBC-92A9-A24E-61F8-AD063C3E2059}"/>
                  </a:ext>
                </a:extLst>
              </p14:cNvPr>
              <p14:cNvContentPartPr/>
              <p14:nvPr/>
            </p14:nvContentPartPr>
            <p14:xfrm>
              <a:off x="6561480" y="3992360"/>
              <a:ext cx="627120" cy="82044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369F1FBC-92A9-A24E-61F8-AD063C3E2059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543840" y="3974360"/>
                <a:ext cx="662760" cy="85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653052B0-1019-CB45-C5A6-8C9663016806}"/>
                  </a:ext>
                </a:extLst>
              </p14:cNvPr>
              <p14:cNvContentPartPr/>
              <p14:nvPr/>
            </p14:nvContentPartPr>
            <p14:xfrm>
              <a:off x="8106600" y="3795080"/>
              <a:ext cx="445320" cy="81900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653052B0-1019-CB45-C5A6-8C9663016806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8088600" y="3777440"/>
                <a:ext cx="480960" cy="854640"/>
              </a:xfrm>
              <a:prstGeom prst="rect">
                <a:avLst/>
              </a:prstGeom>
            </p:spPr>
          </p:pic>
        </mc:Fallback>
      </mc:AlternateContent>
      <p:grpSp>
        <p:nvGrpSpPr>
          <p:cNvPr id="56" name="Group 55">
            <a:extLst>
              <a:ext uri="{FF2B5EF4-FFF2-40B4-BE49-F238E27FC236}">
                <a16:creationId xmlns:a16="http://schemas.microsoft.com/office/drawing/2014/main" id="{99052414-A836-6633-3B76-7DF64368D932}"/>
              </a:ext>
            </a:extLst>
          </p:cNvPr>
          <p:cNvGrpSpPr/>
          <p:nvPr/>
        </p:nvGrpSpPr>
        <p:grpSpPr>
          <a:xfrm>
            <a:off x="1665480" y="3864920"/>
            <a:ext cx="4416480" cy="2362680"/>
            <a:chOff x="1665480" y="3864920"/>
            <a:chExt cx="4416480" cy="2362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3BD5C0CD-A114-8FF0-E932-CC67342BE346}"/>
                    </a:ext>
                  </a:extLst>
                </p14:cNvPr>
                <p14:cNvContentPartPr/>
                <p14:nvPr/>
              </p14:nvContentPartPr>
              <p14:xfrm>
                <a:off x="3997200" y="3956360"/>
                <a:ext cx="631440" cy="58212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3BD5C0CD-A114-8FF0-E932-CC67342BE346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979200" y="3938360"/>
                  <a:ext cx="667080" cy="61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DE159522-07E0-E77A-3C35-D41E6A1E1FE5}"/>
                    </a:ext>
                  </a:extLst>
                </p14:cNvPr>
                <p14:cNvContentPartPr/>
                <p14:nvPr/>
              </p14:nvContentPartPr>
              <p14:xfrm>
                <a:off x="4864440" y="4011800"/>
                <a:ext cx="237600" cy="79416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DE159522-07E0-E77A-3C35-D41E6A1E1FE5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846800" y="3993800"/>
                  <a:ext cx="273240" cy="82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607C0D26-5405-F969-71B7-A56D86ED475A}"/>
                    </a:ext>
                  </a:extLst>
                </p14:cNvPr>
                <p14:cNvContentPartPr/>
                <p14:nvPr/>
              </p14:nvContentPartPr>
              <p14:xfrm>
                <a:off x="4992960" y="4065800"/>
                <a:ext cx="384120" cy="36828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607C0D26-5405-F969-71B7-A56D86ED475A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975320" y="4048160"/>
                  <a:ext cx="419760" cy="40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AA125075-1EF0-B7A5-C693-7FBA9FBFDEF0}"/>
                    </a:ext>
                  </a:extLst>
                </p14:cNvPr>
                <p14:cNvContentPartPr/>
                <p14:nvPr/>
              </p14:nvContentPartPr>
              <p14:xfrm>
                <a:off x="5589120" y="3864920"/>
                <a:ext cx="492840" cy="56232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AA125075-1EF0-B7A5-C693-7FBA9FBFDEF0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571480" y="3846920"/>
                  <a:ext cx="528480" cy="59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CC6AF2A9-4EE5-8DBC-3C7E-375C450B7515}"/>
                    </a:ext>
                  </a:extLst>
                </p14:cNvPr>
                <p14:cNvContentPartPr/>
                <p14:nvPr/>
              </p14:nvContentPartPr>
              <p14:xfrm>
                <a:off x="5571840" y="5410400"/>
                <a:ext cx="127080" cy="33660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CC6AF2A9-4EE5-8DBC-3C7E-375C450B7515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554200" y="5392400"/>
                  <a:ext cx="162720" cy="37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13544807-B80C-E595-8B16-39AF25796777}"/>
                    </a:ext>
                  </a:extLst>
                </p14:cNvPr>
                <p14:cNvContentPartPr/>
                <p14:nvPr/>
              </p14:nvContentPartPr>
              <p14:xfrm>
                <a:off x="5355840" y="5196560"/>
                <a:ext cx="111600" cy="37188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13544807-B80C-E595-8B16-39AF25796777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338200" y="5178560"/>
                  <a:ext cx="147240" cy="40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C703FABB-D0E4-7D79-8910-D002A911DF77}"/>
                    </a:ext>
                  </a:extLst>
                </p14:cNvPr>
                <p14:cNvContentPartPr/>
                <p14:nvPr/>
              </p14:nvContentPartPr>
              <p14:xfrm>
                <a:off x="4784880" y="5405000"/>
                <a:ext cx="570240" cy="32436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C703FABB-D0E4-7D79-8910-D002A911DF77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766880" y="5387000"/>
                  <a:ext cx="60588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5C1BABDC-5A0D-171A-531A-4E066AC0610B}"/>
                    </a:ext>
                  </a:extLst>
                </p14:cNvPr>
                <p14:cNvContentPartPr/>
                <p14:nvPr/>
              </p14:nvContentPartPr>
              <p14:xfrm>
                <a:off x="4276920" y="5468000"/>
                <a:ext cx="481320" cy="42948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5C1BABDC-5A0D-171A-531A-4E066AC0610B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259280" y="5450360"/>
                  <a:ext cx="516960" cy="46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121B796B-9B05-539D-738B-20260BC1492A}"/>
                    </a:ext>
                  </a:extLst>
                </p14:cNvPr>
                <p14:cNvContentPartPr/>
                <p14:nvPr/>
              </p14:nvContentPartPr>
              <p14:xfrm>
                <a:off x="4647360" y="5815040"/>
                <a:ext cx="160200" cy="10548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121B796B-9B05-539D-738B-20260BC1492A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629720" y="5797400"/>
                  <a:ext cx="19584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D2B91A9A-1A4F-4736-6AD2-51C7433B5F83}"/>
                    </a:ext>
                  </a:extLst>
                </p14:cNvPr>
                <p14:cNvContentPartPr/>
                <p14:nvPr/>
              </p14:nvContentPartPr>
              <p14:xfrm>
                <a:off x="4281600" y="5388800"/>
                <a:ext cx="188280" cy="33876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D2B91A9A-1A4F-4736-6AD2-51C7433B5F83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263960" y="5370800"/>
                  <a:ext cx="223920" cy="37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A31201CD-1411-68F0-159D-D563918322E7}"/>
                    </a:ext>
                  </a:extLst>
                </p14:cNvPr>
                <p14:cNvContentPartPr/>
                <p14:nvPr/>
              </p14:nvContentPartPr>
              <p14:xfrm>
                <a:off x="4208880" y="5289800"/>
                <a:ext cx="61920" cy="33084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A31201CD-1411-68F0-159D-D563918322E7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190880" y="5272160"/>
                  <a:ext cx="97560" cy="36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37F7AC4F-8615-59CB-9D10-DE60FB437675}"/>
                    </a:ext>
                  </a:extLst>
                </p14:cNvPr>
                <p14:cNvContentPartPr/>
                <p14:nvPr/>
              </p14:nvContentPartPr>
              <p14:xfrm>
                <a:off x="3825840" y="5614880"/>
                <a:ext cx="256680" cy="23904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37F7AC4F-8615-59CB-9D10-DE60FB437675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807840" y="5597240"/>
                  <a:ext cx="29232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A5168639-3E3F-FF11-8A7D-3D4AF1D35A50}"/>
                    </a:ext>
                  </a:extLst>
                </p14:cNvPr>
                <p14:cNvContentPartPr/>
                <p14:nvPr/>
              </p14:nvContentPartPr>
              <p14:xfrm>
                <a:off x="3919080" y="5356760"/>
                <a:ext cx="2160" cy="2520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A5168639-3E3F-FF11-8A7D-3D4AF1D35A50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901080" y="5339120"/>
                  <a:ext cx="3780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39D53472-B42E-92E8-6AE2-6B4CD90F5FBB}"/>
                    </a:ext>
                  </a:extLst>
                </p14:cNvPr>
                <p14:cNvContentPartPr/>
                <p14:nvPr/>
              </p14:nvContentPartPr>
              <p14:xfrm>
                <a:off x="2633520" y="5412920"/>
                <a:ext cx="1176120" cy="81468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39D53472-B42E-92E8-6AE2-6B4CD90F5FBB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615880" y="5395280"/>
                  <a:ext cx="1211760" cy="85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52FAB32E-F3AB-628E-3DFA-8EA4BAC97A04}"/>
                    </a:ext>
                  </a:extLst>
                </p14:cNvPr>
                <p14:cNvContentPartPr/>
                <p14:nvPr/>
              </p14:nvContentPartPr>
              <p14:xfrm>
                <a:off x="3431280" y="5217080"/>
                <a:ext cx="129600" cy="11304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52FAB32E-F3AB-628E-3DFA-8EA4BAC97A04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413280" y="5199440"/>
                  <a:ext cx="16524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CE53D7DC-7CD0-9BCA-7DC9-56B66A38E46A}"/>
                    </a:ext>
                  </a:extLst>
                </p14:cNvPr>
                <p14:cNvContentPartPr/>
                <p14:nvPr/>
              </p14:nvContentPartPr>
              <p14:xfrm>
                <a:off x="2499960" y="5487800"/>
                <a:ext cx="554400" cy="46476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CE53D7DC-7CD0-9BCA-7DC9-56B66A38E46A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482320" y="5470160"/>
                  <a:ext cx="590040" cy="50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35FBAA48-AA09-D4A3-F698-81E9AB7F408F}"/>
                    </a:ext>
                  </a:extLst>
                </p14:cNvPr>
                <p14:cNvContentPartPr/>
                <p14:nvPr/>
              </p14:nvContentPartPr>
              <p14:xfrm>
                <a:off x="1953840" y="5255240"/>
                <a:ext cx="712080" cy="55476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35FBAA48-AA09-D4A3-F698-81E9AB7F408F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936200" y="5237600"/>
                  <a:ext cx="747720" cy="59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7B9AF7AF-5679-887A-06B0-B7FAB309C7C7}"/>
                    </a:ext>
                  </a:extLst>
                </p14:cNvPr>
                <p14:cNvContentPartPr/>
                <p14:nvPr/>
              </p14:nvContentPartPr>
              <p14:xfrm>
                <a:off x="2402040" y="4515080"/>
                <a:ext cx="622080" cy="69408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7B9AF7AF-5679-887A-06B0-B7FAB309C7C7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384400" y="4497080"/>
                  <a:ext cx="657720" cy="72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0CD2063A-A3B7-53CA-51DB-B011D5622B89}"/>
                    </a:ext>
                  </a:extLst>
                </p14:cNvPr>
                <p14:cNvContentPartPr/>
                <p14:nvPr/>
              </p14:nvContentPartPr>
              <p14:xfrm>
                <a:off x="2278200" y="5332640"/>
                <a:ext cx="29160" cy="144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0CD2063A-A3B7-53CA-51DB-B011D5622B89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260560" y="5314640"/>
                  <a:ext cx="6480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B3D135C4-03F2-F891-669F-FB63950C9E01}"/>
                    </a:ext>
                  </a:extLst>
                </p14:cNvPr>
                <p14:cNvContentPartPr/>
                <p14:nvPr/>
              </p14:nvContentPartPr>
              <p14:xfrm>
                <a:off x="1665480" y="5402120"/>
                <a:ext cx="333000" cy="50652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B3D135C4-03F2-F891-669F-FB63950C9E01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647840" y="5384480"/>
                  <a:ext cx="368640" cy="5421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5679209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6A2E24-D871-F55B-98F4-8F4BA006B1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04364"/>
            <a:ext cx="5749912" cy="43959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925D8F0-9CC5-5CDF-3454-6E89DFA65D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2209" y="646578"/>
            <a:ext cx="5588329" cy="4656941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990EC791-4275-3CD8-F80E-560CEBA181D9}"/>
              </a:ext>
            </a:extLst>
          </p:cNvPr>
          <p:cNvGrpSpPr/>
          <p:nvPr/>
        </p:nvGrpSpPr>
        <p:grpSpPr>
          <a:xfrm>
            <a:off x="7777200" y="5757440"/>
            <a:ext cx="2274120" cy="729360"/>
            <a:chOff x="7777200" y="5757440"/>
            <a:chExt cx="2274120" cy="729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18F9AF16-8046-E28C-EE79-67DE0FFAA018}"/>
                    </a:ext>
                  </a:extLst>
                </p14:cNvPr>
                <p14:cNvContentPartPr/>
                <p14:nvPr/>
              </p14:nvContentPartPr>
              <p14:xfrm>
                <a:off x="7777200" y="5920160"/>
                <a:ext cx="949680" cy="40824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18F9AF16-8046-E28C-EE79-67DE0FFAA018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759200" y="5902520"/>
                  <a:ext cx="985320" cy="44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CD6C309D-F7C3-0009-3888-1E7D196E6D32}"/>
                    </a:ext>
                  </a:extLst>
                </p14:cNvPr>
                <p14:cNvContentPartPr/>
                <p14:nvPr/>
              </p14:nvContentPartPr>
              <p14:xfrm>
                <a:off x="8807160" y="5903240"/>
                <a:ext cx="190440" cy="58356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CD6C309D-F7C3-0009-3888-1E7D196E6D3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789160" y="5885240"/>
                  <a:ext cx="226080" cy="61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39C1D168-543F-1D8D-D5C2-B0A8E34F983E}"/>
                    </a:ext>
                  </a:extLst>
                </p14:cNvPr>
                <p14:cNvContentPartPr/>
                <p14:nvPr/>
              </p14:nvContentPartPr>
              <p14:xfrm>
                <a:off x="8780880" y="5757440"/>
                <a:ext cx="341640" cy="43884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39C1D168-543F-1D8D-D5C2-B0A8E34F983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762880" y="5739800"/>
                  <a:ext cx="377280" cy="47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869F68A5-AA85-44BC-9FAE-51D1CE13812D}"/>
                    </a:ext>
                  </a:extLst>
                </p14:cNvPr>
                <p14:cNvContentPartPr/>
                <p14:nvPr/>
              </p14:nvContentPartPr>
              <p14:xfrm>
                <a:off x="9260040" y="5811080"/>
                <a:ext cx="791280" cy="44100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869F68A5-AA85-44BC-9FAE-51D1CE13812D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9242400" y="5793440"/>
                  <a:ext cx="826920" cy="476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7FD5A0A-4E1C-3677-4C59-BF287E0819E1}"/>
              </a:ext>
            </a:extLst>
          </p:cNvPr>
          <p:cNvGrpSpPr/>
          <p:nvPr/>
        </p:nvGrpSpPr>
        <p:grpSpPr>
          <a:xfrm>
            <a:off x="2105760" y="5238680"/>
            <a:ext cx="2202120" cy="754200"/>
            <a:chOff x="2105760" y="5238680"/>
            <a:chExt cx="2202120" cy="754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EB6472D1-584B-0CAC-A47F-E1448FEBEEA6}"/>
                    </a:ext>
                  </a:extLst>
                </p14:cNvPr>
                <p14:cNvContentPartPr/>
                <p14:nvPr/>
              </p14:nvContentPartPr>
              <p14:xfrm>
                <a:off x="3199440" y="5426240"/>
                <a:ext cx="1054080" cy="33660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EB6472D1-584B-0CAC-A47F-E1448FEBEEA6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181440" y="5408600"/>
                  <a:ext cx="1089720" cy="37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33C62D03-6A90-82BA-895E-1A75C9AB5C0B}"/>
                    </a:ext>
                  </a:extLst>
                </p14:cNvPr>
                <p14:cNvContentPartPr/>
                <p14:nvPr/>
              </p14:nvContentPartPr>
              <p14:xfrm>
                <a:off x="4167480" y="5799200"/>
                <a:ext cx="140400" cy="19368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33C62D03-6A90-82BA-895E-1A75C9AB5C0B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149840" y="5781560"/>
                  <a:ext cx="17604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E59B55FE-CDC1-F80F-0B27-8318E1841CA0}"/>
                    </a:ext>
                  </a:extLst>
                </p14:cNvPr>
                <p14:cNvContentPartPr/>
                <p14:nvPr/>
              </p14:nvContentPartPr>
              <p14:xfrm>
                <a:off x="3789120" y="5238680"/>
                <a:ext cx="147960" cy="10944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E59B55FE-CDC1-F80F-0B27-8318E1841CA0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771480" y="5221040"/>
                  <a:ext cx="18360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59B345B0-E1A0-609E-CC1F-F46B76123DAA}"/>
                    </a:ext>
                  </a:extLst>
                </p14:cNvPr>
                <p14:cNvContentPartPr/>
                <p14:nvPr/>
              </p14:nvContentPartPr>
              <p14:xfrm>
                <a:off x="3360360" y="5485280"/>
                <a:ext cx="198000" cy="6336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59B345B0-E1A0-609E-CC1F-F46B76123DAA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342360" y="5467280"/>
                  <a:ext cx="23364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A5F646DB-EBC1-3F23-8E73-7D69BEFD6549}"/>
                    </a:ext>
                  </a:extLst>
                </p14:cNvPr>
                <p14:cNvContentPartPr/>
                <p14:nvPr/>
              </p14:nvContentPartPr>
              <p14:xfrm>
                <a:off x="2105760" y="5488160"/>
                <a:ext cx="387000" cy="26892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A5F646DB-EBC1-3F23-8E73-7D69BEFD6549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088120" y="5470160"/>
                  <a:ext cx="42264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1674E641-5709-3AAF-C1F9-ED067D9898CE}"/>
                    </a:ext>
                  </a:extLst>
                </p14:cNvPr>
                <p14:cNvContentPartPr/>
                <p14:nvPr/>
              </p14:nvContentPartPr>
              <p14:xfrm>
                <a:off x="2600760" y="5483840"/>
                <a:ext cx="92160" cy="38592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1674E641-5709-3AAF-C1F9-ED067D9898CE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582760" y="5465840"/>
                  <a:ext cx="127800" cy="42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F066B867-080C-A418-0046-F719AD85B0DD}"/>
                    </a:ext>
                  </a:extLst>
                </p14:cNvPr>
                <p14:cNvContentPartPr/>
                <p14:nvPr/>
              </p14:nvContentPartPr>
              <p14:xfrm>
                <a:off x="2758440" y="5541440"/>
                <a:ext cx="347040" cy="16488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F066B867-080C-A418-0046-F719AD85B0DD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740440" y="5523440"/>
                  <a:ext cx="382680" cy="200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7F9F873A-46F2-18A7-0380-37402D1CB218}"/>
                  </a:ext>
                </a:extLst>
              </p14:cNvPr>
              <p14:cNvContentPartPr/>
              <p14:nvPr/>
            </p14:nvContentPartPr>
            <p14:xfrm>
              <a:off x="6607200" y="3876440"/>
              <a:ext cx="1074240" cy="200088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7F9F873A-46F2-18A7-0380-37402D1CB218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589200" y="3858800"/>
                <a:ext cx="1109880" cy="2036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410140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1DE8E7CA-4B6C-6661-7234-DCFB6F5AE2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8721" y="796706"/>
            <a:ext cx="4099568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fa-IR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واکشی</a:t>
            </a:r>
            <a:r>
              <a:rPr kumimoji="0" lang="fa-IR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دستور العمل</a:t>
            </a:r>
            <a:endParaRPr kumimoji="0" lang="en-US" sz="20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fa-IR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پردازش دستور العمل	</a:t>
            </a:r>
            <a:endParaRPr kumimoji="0" lang="en-US" sz="20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اجرا دستور العمل</a:t>
            </a:r>
            <a:r>
              <a:rPr kumimoji="0" lang="en-US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a-IR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3.</a:t>
            </a:r>
            <a:endParaRPr kumimoji="0" lang="en-US" sz="36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6778BBCA-2E12-5307-C4F6-8CC3174C9E77}"/>
              </a:ext>
            </a:extLst>
          </p:cNvPr>
          <p:cNvGrpSpPr/>
          <p:nvPr/>
        </p:nvGrpSpPr>
        <p:grpSpPr>
          <a:xfrm>
            <a:off x="829200" y="154400"/>
            <a:ext cx="829440" cy="886680"/>
            <a:chOff x="829200" y="154400"/>
            <a:chExt cx="829440" cy="886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AAF5E4D6-332C-99FC-4CDD-16D9341AF6EC}"/>
                    </a:ext>
                  </a:extLst>
                </p14:cNvPr>
                <p14:cNvContentPartPr/>
                <p14:nvPr/>
              </p14:nvContentPartPr>
              <p14:xfrm>
                <a:off x="1461360" y="609800"/>
                <a:ext cx="197280" cy="25776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AAF5E4D6-332C-99FC-4CDD-16D9341AF6EC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443720" y="591800"/>
                  <a:ext cx="23292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2669A14F-53B5-468A-F192-872BABBF0B88}"/>
                    </a:ext>
                  </a:extLst>
                </p14:cNvPr>
                <p14:cNvContentPartPr/>
                <p14:nvPr/>
              </p14:nvContentPartPr>
              <p14:xfrm>
                <a:off x="1282800" y="413600"/>
                <a:ext cx="169200" cy="26748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2669A14F-53B5-468A-F192-872BABBF0B88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265160" y="395960"/>
                  <a:ext cx="204840" cy="30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F9E949E9-3AEA-A8C0-47F1-8320A8AB9394}"/>
                    </a:ext>
                  </a:extLst>
                </p14:cNvPr>
                <p14:cNvContentPartPr/>
                <p14:nvPr/>
              </p14:nvContentPartPr>
              <p14:xfrm>
                <a:off x="829200" y="491360"/>
                <a:ext cx="449280" cy="54972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F9E949E9-3AEA-A8C0-47F1-8320A8AB9394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11200" y="473720"/>
                  <a:ext cx="484920" cy="58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BAC2F411-63D2-0EC8-CF11-0F3FDC85330E}"/>
                    </a:ext>
                  </a:extLst>
                </p14:cNvPr>
                <p14:cNvContentPartPr/>
                <p14:nvPr/>
              </p14:nvContentPartPr>
              <p14:xfrm>
                <a:off x="1037280" y="154400"/>
                <a:ext cx="312480" cy="35676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BAC2F411-63D2-0EC8-CF11-0F3FDC85330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019280" y="136760"/>
                  <a:ext cx="348120" cy="39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5C06C89F-587D-C227-69A3-2459D563C25D}"/>
                    </a:ext>
                  </a:extLst>
                </p14:cNvPr>
                <p14:cNvContentPartPr/>
                <p14:nvPr/>
              </p14:nvContentPartPr>
              <p14:xfrm>
                <a:off x="839640" y="452480"/>
                <a:ext cx="88200" cy="10548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5C06C89F-587D-C227-69A3-2459D563C25D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821640" y="434480"/>
                  <a:ext cx="123840" cy="141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DD5190B0-48C3-4D00-3EB3-EEBCB093F120}"/>
                  </a:ext>
                </a:extLst>
              </p14:cNvPr>
              <p14:cNvContentPartPr/>
              <p14:nvPr/>
            </p14:nvContentPartPr>
            <p14:xfrm>
              <a:off x="3846000" y="1137920"/>
              <a:ext cx="1545840" cy="34416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DD5190B0-48C3-4D00-3EB3-EEBCB093F120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828000" y="1119920"/>
                <a:ext cx="1581480" cy="37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63D7CBB4-DB3D-520E-3DCC-8771E12D6EB2}"/>
                  </a:ext>
                </a:extLst>
              </p14:cNvPr>
              <p14:cNvContentPartPr/>
              <p14:nvPr/>
            </p14:nvContentPartPr>
            <p14:xfrm>
              <a:off x="4881360" y="2271920"/>
              <a:ext cx="353880" cy="48744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63D7CBB4-DB3D-520E-3DCC-8771E12D6EB2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863720" y="2253920"/>
                <a:ext cx="389520" cy="523080"/>
              </a:xfrm>
              <a:prstGeom prst="rect">
                <a:avLst/>
              </a:prstGeom>
            </p:spPr>
          </p:pic>
        </mc:Fallback>
      </mc:AlternateContent>
      <p:grpSp>
        <p:nvGrpSpPr>
          <p:cNvPr id="47" name="Group 46">
            <a:extLst>
              <a:ext uri="{FF2B5EF4-FFF2-40B4-BE49-F238E27FC236}">
                <a16:creationId xmlns:a16="http://schemas.microsoft.com/office/drawing/2014/main" id="{97F890D3-7A41-89B4-97F6-1F9807AD1896}"/>
              </a:ext>
            </a:extLst>
          </p:cNvPr>
          <p:cNvGrpSpPr/>
          <p:nvPr/>
        </p:nvGrpSpPr>
        <p:grpSpPr>
          <a:xfrm>
            <a:off x="2808660" y="450320"/>
            <a:ext cx="3991140" cy="4046400"/>
            <a:chOff x="2808660" y="450320"/>
            <a:chExt cx="3991140" cy="4046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703EDEEF-4C88-3433-69EC-96591DC9151C}"/>
                    </a:ext>
                  </a:extLst>
                </p14:cNvPr>
                <p14:cNvContentPartPr/>
                <p14:nvPr/>
              </p14:nvContentPartPr>
              <p14:xfrm>
                <a:off x="4811520" y="1792040"/>
                <a:ext cx="1843560" cy="6120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703EDEEF-4C88-3433-69EC-96591DC9151C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793880" y="1774400"/>
                  <a:ext cx="187920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78CDFCBC-7036-ED1B-15E8-739C4B0F929C}"/>
                    </a:ext>
                  </a:extLst>
                </p14:cNvPr>
                <p14:cNvContentPartPr/>
                <p14:nvPr/>
              </p14:nvContentPartPr>
              <p14:xfrm>
                <a:off x="3950400" y="1745240"/>
                <a:ext cx="1070640" cy="119304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78CDFCBC-7036-ED1B-15E8-739C4B0F929C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932760" y="1727600"/>
                  <a:ext cx="1106280" cy="122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78E2822F-B9B2-9185-C1D5-26F9515F3D2C}"/>
                    </a:ext>
                  </a:extLst>
                </p14:cNvPr>
                <p14:cNvContentPartPr/>
                <p14:nvPr/>
              </p14:nvContentPartPr>
              <p14:xfrm>
                <a:off x="4023480" y="2953400"/>
                <a:ext cx="2232720" cy="4572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78E2822F-B9B2-9185-C1D5-26F9515F3D2C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005840" y="2935400"/>
                  <a:ext cx="226836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CCE84257-D034-2EF1-72E6-00B93460BF57}"/>
                    </a:ext>
                  </a:extLst>
                </p14:cNvPr>
                <p14:cNvContentPartPr/>
                <p14:nvPr/>
              </p14:nvContentPartPr>
              <p14:xfrm>
                <a:off x="6003120" y="1861880"/>
                <a:ext cx="756720" cy="122328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CCE84257-D034-2EF1-72E6-00B93460BF57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985120" y="1844240"/>
                  <a:ext cx="792360" cy="125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87414B30-8C37-6DF9-4401-BD4B52F88E12}"/>
                    </a:ext>
                  </a:extLst>
                </p14:cNvPr>
                <p14:cNvContentPartPr/>
                <p14:nvPr/>
              </p14:nvContentPartPr>
              <p14:xfrm>
                <a:off x="4031040" y="2950160"/>
                <a:ext cx="81000" cy="154656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87414B30-8C37-6DF9-4401-BD4B52F88E12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013400" y="2932520"/>
                  <a:ext cx="116640" cy="158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44FB0EDE-1B59-EF42-7D4F-CCA71CBA66D5}"/>
                    </a:ext>
                  </a:extLst>
                </p14:cNvPr>
                <p14:cNvContentPartPr/>
                <p14:nvPr/>
              </p14:nvContentPartPr>
              <p14:xfrm>
                <a:off x="6105720" y="2863040"/>
                <a:ext cx="50760" cy="126180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44FB0EDE-1B59-EF42-7D4F-CCA71CBA66D5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087720" y="2845400"/>
                  <a:ext cx="86400" cy="129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9CDC5FAB-5CA8-566B-E259-F6E5C755D7E6}"/>
                    </a:ext>
                  </a:extLst>
                </p14:cNvPr>
                <p14:cNvContentPartPr/>
                <p14:nvPr/>
              </p14:nvContentPartPr>
              <p14:xfrm>
                <a:off x="6699000" y="1745240"/>
                <a:ext cx="100800" cy="85896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9CDC5FAB-5CA8-566B-E259-F6E5C755D7E6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681360" y="1727600"/>
                  <a:ext cx="136440" cy="89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11DFE8E0-74EC-88A9-AD86-01F12BBA97BA}"/>
                    </a:ext>
                  </a:extLst>
                </p14:cNvPr>
                <p14:cNvContentPartPr/>
                <p14:nvPr/>
              </p14:nvContentPartPr>
              <p14:xfrm>
                <a:off x="5419200" y="1348880"/>
                <a:ext cx="626400" cy="29808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11DFE8E0-74EC-88A9-AD86-01F12BBA97BA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401200" y="1330880"/>
                  <a:ext cx="662040" cy="33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210E47A3-8437-B148-3C29-B4377EB9681D}"/>
                    </a:ext>
                  </a:extLst>
                </p14:cNvPr>
                <p14:cNvContentPartPr/>
                <p14:nvPr/>
              </p14:nvContentPartPr>
              <p14:xfrm>
                <a:off x="5435400" y="1473800"/>
                <a:ext cx="75960" cy="66024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210E47A3-8437-B148-3C29-B4377EB9681D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417400" y="1455800"/>
                  <a:ext cx="111600" cy="69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13D6B84B-5528-4B06-7E08-054E166D9387}"/>
                    </a:ext>
                  </a:extLst>
                </p14:cNvPr>
                <p14:cNvContentPartPr/>
                <p14:nvPr/>
              </p14:nvContentPartPr>
              <p14:xfrm>
                <a:off x="6025080" y="1474880"/>
                <a:ext cx="52200" cy="54612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13D6B84B-5528-4B06-7E08-054E166D9387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007080" y="1456880"/>
                  <a:ext cx="87840" cy="58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96FB4B80-446A-362E-55FA-EF0B34BAB184}"/>
                    </a:ext>
                  </a:extLst>
                </p14:cNvPr>
                <p14:cNvContentPartPr/>
                <p14:nvPr/>
              </p14:nvContentPartPr>
              <p14:xfrm>
                <a:off x="5530800" y="2086520"/>
                <a:ext cx="621360" cy="4716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96FB4B80-446A-362E-55FA-EF0B34BAB184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512800" y="2068880"/>
                  <a:ext cx="65700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998EA01D-24E1-5766-F045-152E6542758C}"/>
                    </a:ext>
                  </a:extLst>
                </p14:cNvPr>
                <p14:cNvContentPartPr/>
                <p14:nvPr/>
              </p14:nvContentPartPr>
              <p14:xfrm>
                <a:off x="5798640" y="584960"/>
                <a:ext cx="601920" cy="50076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998EA01D-24E1-5766-F045-152E6542758C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780640" y="566960"/>
                  <a:ext cx="637560" cy="53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8A4AEBE6-D16C-6E75-8637-1F05FD347CA7}"/>
                    </a:ext>
                  </a:extLst>
                </p14:cNvPr>
                <p14:cNvContentPartPr/>
                <p14:nvPr/>
              </p14:nvContentPartPr>
              <p14:xfrm>
                <a:off x="6029760" y="1041800"/>
                <a:ext cx="158760" cy="5760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8A4AEBE6-D16C-6E75-8637-1F05FD347CA7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012120" y="1023800"/>
                  <a:ext cx="19440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CA1C9CF0-D2B1-3089-FCBC-72CB72A1BF54}"/>
                    </a:ext>
                  </a:extLst>
                </p14:cNvPr>
                <p14:cNvContentPartPr/>
                <p14:nvPr/>
              </p14:nvContentPartPr>
              <p14:xfrm>
                <a:off x="5664000" y="450320"/>
                <a:ext cx="128160" cy="35712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CA1C9CF0-D2B1-3089-FCBC-72CB72A1BF54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646360" y="432680"/>
                  <a:ext cx="163800" cy="39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2CFD7C0C-3660-E8B7-2849-8A132935111A}"/>
                    </a:ext>
                  </a:extLst>
                </p14:cNvPr>
                <p14:cNvContentPartPr/>
                <p14:nvPr/>
              </p14:nvContentPartPr>
              <p14:xfrm>
                <a:off x="5095560" y="592880"/>
                <a:ext cx="543600" cy="42732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2CFD7C0C-3660-E8B7-2849-8A132935111A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077920" y="575240"/>
                  <a:ext cx="579240" cy="46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4E02D36E-27B7-7A95-4F64-B66D386D0C78}"/>
                    </a:ext>
                  </a:extLst>
                </p14:cNvPr>
                <p14:cNvContentPartPr/>
                <p14:nvPr/>
              </p14:nvContentPartPr>
              <p14:xfrm>
                <a:off x="5355120" y="749480"/>
                <a:ext cx="5040" cy="1548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4E02D36E-27B7-7A95-4F64-B66D386D0C78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337120" y="731840"/>
                  <a:ext cx="4068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0CA61902-1358-BB83-6EDB-BD820A81FBC5}"/>
                    </a:ext>
                  </a:extLst>
                </p14:cNvPr>
                <p14:cNvContentPartPr/>
                <p14:nvPr/>
              </p14:nvContentPartPr>
              <p14:xfrm>
                <a:off x="3118260" y="1310560"/>
                <a:ext cx="573120" cy="59796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0CA61902-1358-BB83-6EDB-BD820A81FBC5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100260" y="1292920"/>
                  <a:ext cx="608760" cy="63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44A8C16E-8F28-64F4-039E-D1628F6A4040}"/>
                    </a:ext>
                  </a:extLst>
                </p14:cNvPr>
                <p14:cNvContentPartPr/>
                <p14:nvPr/>
              </p14:nvContentPartPr>
              <p14:xfrm>
                <a:off x="3437940" y="2001040"/>
                <a:ext cx="465120" cy="59004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44A8C16E-8F28-64F4-039E-D1628F6A4040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420300" y="1983040"/>
                  <a:ext cx="500760" cy="62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EF046750-68CD-09F4-C599-80DD4BA7C4CA}"/>
                    </a:ext>
                  </a:extLst>
                </p14:cNvPr>
                <p14:cNvContentPartPr/>
                <p14:nvPr/>
              </p14:nvContentPartPr>
              <p14:xfrm>
                <a:off x="2808660" y="1988440"/>
                <a:ext cx="514800" cy="70668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EF046750-68CD-09F4-C599-80DD4BA7C4CA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790660" y="1970800"/>
                  <a:ext cx="550440" cy="74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8B45E037-FDFA-5495-42B6-D84FEF6DF0FD}"/>
                    </a:ext>
                  </a:extLst>
                </p14:cNvPr>
                <p14:cNvContentPartPr/>
                <p14:nvPr/>
              </p14:nvContentPartPr>
              <p14:xfrm>
                <a:off x="3678420" y="2757040"/>
                <a:ext cx="386280" cy="74772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8B45E037-FDFA-5495-42B6-D84FEF6DF0FD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660420" y="2739040"/>
                  <a:ext cx="421920" cy="78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320088E5-3BBB-31CE-613C-27A7EFEA4568}"/>
                    </a:ext>
                  </a:extLst>
                </p14:cNvPr>
                <p14:cNvContentPartPr/>
                <p14:nvPr/>
              </p14:nvContentPartPr>
              <p14:xfrm>
                <a:off x="2889300" y="2748400"/>
                <a:ext cx="806760" cy="92484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320088E5-3BBB-31CE-613C-27A7EFEA4568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871300" y="2730400"/>
                  <a:ext cx="842400" cy="9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7DA6FB7C-2D68-3867-AD4B-ECE30D4B3E95}"/>
                    </a:ext>
                  </a:extLst>
                </p14:cNvPr>
                <p14:cNvContentPartPr/>
                <p14:nvPr/>
              </p14:nvContentPartPr>
              <p14:xfrm>
                <a:off x="3466740" y="1576240"/>
                <a:ext cx="83160" cy="8136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7DA6FB7C-2D68-3867-AD4B-ECE30D4B3E95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448740" y="1558240"/>
                  <a:ext cx="11880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B152FD35-B8E8-A063-9982-8F708ABDD827}"/>
                    </a:ext>
                  </a:extLst>
                </p14:cNvPr>
                <p14:cNvContentPartPr/>
                <p14:nvPr/>
              </p14:nvContentPartPr>
              <p14:xfrm>
                <a:off x="3293220" y="1597840"/>
                <a:ext cx="100440" cy="8568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B152FD35-B8E8-A063-9982-8F708ABDD827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275580" y="1579840"/>
                  <a:ext cx="13608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719A4093-285F-A53A-2E42-2BD7E57CAE5F}"/>
                    </a:ext>
                  </a:extLst>
                </p14:cNvPr>
                <p14:cNvContentPartPr/>
                <p14:nvPr/>
              </p14:nvContentPartPr>
              <p14:xfrm>
                <a:off x="5544840" y="2424200"/>
                <a:ext cx="285840" cy="38412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719A4093-285F-A53A-2E42-2BD7E57CAE5F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526840" y="2406200"/>
                  <a:ext cx="321480" cy="41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3225723D-5262-42FD-4014-4374890CE826}"/>
                    </a:ext>
                  </a:extLst>
                </p14:cNvPr>
                <p14:cNvContentPartPr/>
                <p14:nvPr/>
              </p14:nvContentPartPr>
              <p14:xfrm>
                <a:off x="5676600" y="2320880"/>
                <a:ext cx="163440" cy="6084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3225723D-5262-42FD-4014-4374890CE826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658600" y="2303240"/>
                  <a:ext cx="19908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5827D59B-2BC0-7690-08A7-2229BA2D9104}"/>
                    </a:ext>
                  </a:extLst>
                </p14:cNvPr>
                <p14:cNvContentPartPr/>
                <p14:nvPr/>
              </p14:nvContentPartPr>
              <p14:xfrm>
                <a:off x="5598840" y="2435000"/>
                <a:ext cx="360" cy="36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5827D59B-2BC0-7690-08A7-2229BA2D9104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580840" y="241700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996BA546-2571-5B40-6316-46CE0490D566}"/>
                    </a:ext>
                  </a:extLst>
                </p14:cNvPr>
                <p14:cNvContentPartPr/>
                <p14:nvPr/>
              </p14:nvContentPartPr>
              <p14:xfrm>
                <a:off x="5337840" y="2549120"/>
                <a:ext cx="190440" cy="24444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996BA546-2571-5B40-6316-46CE0490D566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319840" y="2531120"/>
                  <a:ext cx="22608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EDAA5AA5-D94C-B243-8C8F-EE84FA551E44}"/>
                    </a:ext>
                  </a:extLst>
                </p14:cNvPr>
                <p14:cNvContentPartPr/>
                <p14:nvPr/>
              </p14:nvContentPartPr>
              <p14:xfrm>
                <a:off x="5274480" y="2422400"/>
                <a:ext cx="242280" cy="49428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EDAA5AA5-D94C-B243-8C8F-EE84FA551E44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256480" y="2404760"/>
                  <a:ext cx="277920" cy="52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FFC63745-4EA7-C7AB-010C-D7DC4B06F92F}"/>
                    </a:ext>
                  </a:extLst>
                </p14:cNvPr>
                <p14:cNvContentPartPr/>
                <p14:nvPr/>
              </p14:nvContentPartPr>
              <p14:xfrm>
                <a:off x="5282040" y="2355440"/>
                <a:ext cx="360" cy="36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FFC63745-4EA7-C7AB-010C-D7DC4B06F92F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264040" y="233780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7B4BC28A-7CCA-2E69-05EF-308939D2A001}"/>
                    </a:ext>
                  </a:extLst>
                </p14:cNvPr>
                <p14:cNvContentPartPr/>
                <p14:nvPr/>
              </p14:nvContentPartPr>
              <p14:xfrm>
                <a:off x="5228400" y="2302160"/>
                <a:ext cx="76320" cy="7848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7B4BC28A-7CCA-2E69-05EF-308939D2A001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5210400" y="2284160"/>
                  <a:ext cx="111960" cy="11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65E28674-B8A2-F41C-9106-D387AE2EE43A}"/>
              </a:ext>
            </a:extLst>
          </p:cNvPr>
          <p:cNvGrpSpPr/>
          <p:nvPr/>
        </p:nvGrpSpPr>
        <p:grpSpPr>
          <a:xfrm>
            <a:off x="3975960" y="152960"/>
            <a:ext cx="508680" cy="796320"/>
            <a:chOff x="3975960" y="152960"/>
            <a:chExt cx="508680" cy="796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E50CCB55-A9DF-37BE-1FBE-454C0456EBE9}"/>
                    </a:ext>
                  </a:extLst>
                </p14:cNvPr>
                <p14:cNvContentPartPr/>
                <p14:nvPr/>
              </p14:nvContentPartPr>
              <p14:xfrm>
                <a:off x="4398960" y="746960"/>
                <a:ext cx="85680" cy="17784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E50CCB55-A9DF-37BE-1FBE-454C0456EBE9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4380960" y="728960"/>
                  <a:ext cx="12132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D2340354-B7CB-109B-1881-01A306263CBE}"/>
                    </a:ext>
                  </a:extLst>
                </p14:cNvPr>
                <p14:cNvContentPartPr/>
                <p14:nvPr/>
              </p14:nvContentPartPr>
              <p14:xfrm>
                <a:off x="4317240" y="559040"/>
                <a:ext cx="72360" cy="22644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D2340354-B7CB-109B-1881-01A306263CBE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4299600" y="541040"/>
                  <a:ext cx="10800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E72F59F9-164D-7CFA-AD1A-734D29190EEE}"/>
                    </a:ext>
                  </a:extLst>
                </p14:cNvPr>
                <p14:cNvContentPartPr/>
                <p14:nvPr/>
              </p14:nvContentPartPr>
              <p14:xfrm>
                <a:off x="3975960" y="602600"/>
                <a:ext cx="318600" cy="34668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E72F59F9-164D-7CFA-AD1A-734D29190EEE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3958320" y="584960"/>
                  <a:ext cx="354240" cy="38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E3AAD925-7D0A-9B94-0CEC-1BEAA6EDCA12}"/>
                    </a:ext>
                  </a:extLst>
                </p14:cNvPr>
                <p14:cNvContentPartPr/>
                <p14:nvPr/>
              </p14:nvContentPartPr>
              <p14:xfrm>
                <a:off x="4194480" y="152960"/>
                <a:ext cx="198000" cy="31032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E3AAD925-7D0A-9B94-0CEC-1BEAA6EDCA12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4176480" y="134960"/>
                  <a:ext cx="233640" cy="34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4453CDEF-63FC-F656-E29A-8F4B0AC5BF5B}"/>
                    </a:ext>
                  </a:extLst>
                </p14:cNvPr>
                <p14:cNvContentPartPr/>
                <p14:nvPr/>
              </p14:nvContentPartPr>
              <p14:xfrm>
                <a:off x="3982080" y="527000"/>
                <a:ext cx="105120" cy="10620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4453CDEF-63FC-F656-E29A-8F4B0AC5BF5B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3964440" y="509360"/>
                  <a:ext cx="140760" cy="141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35867E36-ED8C-CCA3-0022-612D2B9659DB}"/>
              </a:ext>
            </a:extLst>
          </p:cNvPr>
          <p:cNvGrpSpPr/>
          <p:nvPr/>
        </p:nvGrpSpPr>
        <p:grpSpPr>
          <a:xfrm>
            <a:off x="3943200" y="1167440"/>
            <a:ext cx="807480" cy="1102320"/>
            <a:chOff x="3943200" y="1167440"/>
            <a:chExt cx="807480" cy="1102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162732A4-2584-8CF6-62D7-172139FB5F97}"/>
                    </a:ext>
                  </a:extLst>
                </p14:cNvPr>
                <p14:cNvContentPartPr/>
                <p14:nvPr/>
              </p14:nvContentPartPr>
              <p14:xfrm>
                <a:off x="4460160" y="1383080"/>
                <a:ext cx="246240" cy="23364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162732A4-2584-8CF6-62D7-172139FB5F97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4442520" y="1365080"/>
                  <a:ext cx="28188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D66179B7-1CF0-F67D-EAB7-048C98A82F80}"/>
                    </a:ext>
                  </a:extLst>
                </p14:cNvPr>
                <p14:cNvContentPartPr/>
                <p14:nvPr/>
              </p14:nvContentPartPr>
              <p14:xfrm>
                <a:off x="4657080" y="1445000"/>
                <a:ext cx="93600" cy="11376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D66179B7-1CF0-F67D-EAB7-048C98A82F80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4639440" y="1427360"/>
                  <a:ext cx="12924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2FFBADE1-BC46-2ABB-B9BD-DC44641DD08B}"/>
                    </a:ext>
                  </a:extLst>
                </p14:cNvPr>
                <p14:cNvContentPartPr/>
                <p14:nvPr/>
              </p14:nvContentPartPr>
              <p14:xfrm>
                <a:off x="4406520" y="1347440"/>
                <a:ext cx="73800" cy="16488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2FFBADE1-BC46-2ABB-B9BD-DC44641DD08B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4388880" y="1329440"/>
                  <a:ext cx="10944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55F7B414-D2EA-B424-5A17-CD09F55C07B1}"/>
                    </a:ext>
                  </a:extLst>
                </p14:cNvPr>
                <p14:cNvContentPartPr/>
                <p14:nvPr/>
              </p14:nvContentPartPr>
              <p14:xfrm>
                <a:off x="4344960" y="1278680"/>
                <a:ext cx="17640" cy="19620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55F7B414-D2EA-B424-5A17-CD09F55C07B1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4327320" y="1261040"/>
                  <a:ext cx="5328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D797B19D-EEEF-91A9-11CE-320DE3221B84}"/>
                    </a:ext>
                  </a:extLst>
                </p14:cNvPr>
                <p14:cNvContentPartPr/>
                <p14:nvPr/>
              </p14:nvContentPartPr>
              <p14:xfrm>
                <a:off x="4223280" y="1481720"/>
                <a:ext cx="61920" cy="11160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D797B19D-EEEF-91A9-11CE-320DE3221B84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4205280" y="1464080"/>
                  <a:ext cx="9756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8D89AC67-B165-D700-43E6-D6A391F5A392}"/>
                    </a:ext>
                  </a:extLst>
                </p14:cNvPr>
                <p14:cNvContentPartPr/>
                <p14:nvPr/>
              </p14:nvContentPartPr>
              <p14:xfrm>
                <a:off x="3943200" y="1245920"/>
                <a:ext cx="324360" cy="37476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8D89AC67-B165-D700-43E6-D6A391F5A392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3925200" y="1227920"/>
                  <a:ext cx="360000" cy="41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4FDEC675-2CA2-F996-7D5C-F0CADA055147}"/>
                    </a:ext>
                  </a:extLst>
                </p14:cNvPr>
                <p14:cNvContentPartPr/>
                <p14:nvPr/>
              </p14:nvContentPartPr>
              <p14:xfrm>
                <a:off x="4111680" y="1167440"/>
                <a:ext cx="73440" cy="7488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4FDEC675-2CA2-F996-7D5C-F0CADA055147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4094040" y="1149800"/>
                  <a:ext cx="10908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566AD701-19BA-A921-5D21-ED34845C84B2}"/>
                    </a:ext>
                  </a:extLst>
                </p14:cNvPr>
                <p14:cNvContentPartPr/>
                <p14:nvPr/>
              </p14:nvContentPartPr>
              <p14:xfrm>
                <a:off x="4031040" y="1399640"/>
                <a:ext cx="360" cy="36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566AD701-19BA-A921-5D21-ED34845C84B2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4013400" y="138200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9006CF58-9342-2B10-9164-84BBE1D55A7F}"/>
                    </a:ext>
                  </a:extLst>
                </p14:cNvPr>
                <p14:cNvContentPartPr/>
                <p14:nvPr/>
              </p14:nvContentPartPr>
              <p14:xfrm>
                <a:off x="4482480" y="1793480"/>
                <a:ext cx="36720" cy="26748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9006CF58-9342-2B10-9164-84BBE1D55A7F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4464480" y="1775480"/>
                  <a:ext cx="72360" cy="30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397B4C5C-4806-D582-F46E-63E721C3D35F}"/>
                    </a:ext>
                  </a:extLst>
                </p14:cNvPr>
                <p14:cNvContentPartPr/>
                <p14:nvPr/>
              </p14:nvContentPartPr>
              <p14:xfrm>
                <a:off x="4105920" y="1940000"/>
                <a:ext cx="320040" cy="32976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397B4C5C-4806-D582-F46E-63E721C3D35F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4088280" y="1922000"/>
                  <a:ext cx="355680" cy="36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AF3A9603-35BD-40E1-2B1F-7CE30411A1BF}"/>
                    </a:ext>
                  </a:extLst>
                </p14:cNvPr>
                <p14:cNvContentPartPr/>
                <p14:nvPr/>
              </p14:nvContentPartPr>
              <p14:xfrm>
                <a:off x="4325880" y="2099120"/>
                <a:ext cx="14760" cy="828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AF3A9603-35BD-40E1-2B1F-7CE30411A1BF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4308240" y="2081120"/>
                  <a:ext cx="5040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38042077-7F86-B208-8129-68A92BBF1E24}"/>
                    </a:ext>
                  </a:extLst>
                </p14:cNvPr>
                <p14:cNvContentPartPr/>
                <p14:nvPr/>
              </p14:nvContentPartPr>
              <p14:xfrm>
                <a:off x="4086840" y="1809320"/>
                <a:ext cx="112680" cy="30240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38042077-7F86-B208-8129-68A92BBF1E24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4069200" y="1791680"/>
                  <a:ext cx="148320" cy="33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FCD37793-C651-29BC-8264-3F17B8F4EAB9}"/>
                    </a:ext>
                  </a:extLst>
                </p14:cNvPr>
                <p14:cNvContentPartPr/>
                <p14:nvPr/>
              </p14:nvContentPartPr>
              <p14:xfrm>
                <a:off x="4338480" y="2151320"/>
                <a:ext cx="60840" cy="3528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FCD37793-C651-29BC-8264-3F17B8F4EAB9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4320480" y="2133680"/>
                  <a:ext cx="96480" cy="709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4265710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23A5829C-77DE-39CF-FB85-9FA9C466C1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5080" y="576063"/>
            <a:ext cx="7228840" cy="5584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031454A-E969-C2C2-38BE-E65EDD034AAE}"/>
                  </a:ext>
                </a:extLst>
              </p14:cNvPr>
              <p14:cNvContentPartPr/>
              <p14:nvPr/>
            </p14:nvContentPartPr>
            <p14:xfrm>
              <a:off x="9550920" y="4237160"/>
              <a:ext cx="360" cy="3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031454A-E969-C2C2-38BE-E65EDD034AA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533280" y="4219520"/>
                <a:ext cx="36000" cy="3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FDABE2C0-8755-784E-6961-221DE31D23A1}"/>
              </a:ext>
            </a:extLst>
          </p:cNvPr>
          <p:cNvGrpSpPr/>
          <p:nvPr/>
        </p:nvGrpSpPr>
        <p:grpSpPr>
          <a:xfrm>
            <a:off x="5818440" y="1958360"/>
            <a:ext cx="6039360" cy="2867400"/>
            <a:chOff x="5818440" y="1958360"/>
            <a:chExt cx="6039360" cy="2867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D6AE7783-5C17-9028-F0ED-129BE0E23A9C}"/>
                    </a:ext>
                  </a:extLst>
                </p14:cNvPr>
                <p14:cNvContentPartPr/>
                <p14:nvPr/>
              </p14:nvContentPartPr>
              <p14:xfrm>
                <a:off x="5818440" y="3140600"/>
                <a:ext cx="2376360" cy="168516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D6AE7783-5C17-9028-F0ED-129BE0E23A9C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800800" y="3122600"/>
                  <a:ext cx="2412000" cy="172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FD521FEB-584F-9A22-BD67-E6A866DDD8B7}"/>
                    </a:ext>
                  </a:extLst>
                </p14:cNvPr>
                <p14:cNvContentPartPr/>
                <p14:nvPr/>
              </p14:nvContentPartPr>
              <p14:xfrm>
                <a:off x="7649400" y="2851880"/>
                <a:ext cx="2889720" cy="57708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FD521FEB-584F-9A22-BD67-E6A866DDD8B7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631400" y="2833880"/>
                  <a:ext cx="2925360" cy="61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54F4D42F-26FF-D2EA-0F5C-B570EE6EC15A}"/>
                    </a:ext>
                  </a:extLst>
                </p14:cNvPr>
                <p14:cNvContentPartPr/>
                <p14:nvPr/>
              </p14:nvContentPartPr>
              <p14:xfrm>
                <a:off x="10792200" y="2149520"/>
                <a:ext cx="370800" cy="29664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54F4D42F-26FF-D2EA-0F5C-B570EE6EC15A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0774560" y="2131880"/>
                  <a:ext cx="406440" cy="33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70144406-87DC-0790-DA1B-4C1114315825}"/>
                    </a:ext>
                  </a:extLst>
                </p14:cNvPr>
                <p14:cNvContentPartPr/>
                <p14:nvPr/>
              </p14:nvContentPartPr>
              <p14:xfrm>
                <a:off x="11218080" y="2017040"/>
                <a:ext cx="168480" cy="59652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70144406-87DC-0790-DA1B-4C1114315825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1200080" y="1999040"/>
                  <a:ext cx="204120" cy="63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BE7A12D9-DDFB-5FAB-AD08-1D56C95369C5}"/>
                    </a:ext>
                  </a:extLst>
                </p14:cNvPr>
                <p14:cNvContentPartPr/>
                <p14:nvPr/>
              </p14:nvContentPartPr>
              <p14:xfrm>
                <a:off x="11484120" y="1958360"/>
                <a:ext cx="373680" cy="35100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BE7A12D9-DDFB-5FAB-AD08-1D56C95369C5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1466480" y="1940360"/>
                  <a:ext cx="409320" cy="386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00B8D90-154F-7382-E3C4-4B644758C5ED}"/>
              </a:ext>
            </a:extLst>
          </p:cNvPr>
          <p:cNvGrpSpPr/>
          <p:nvPr/>
        </p:nvGrpSpPr>
        <p:grpSpPr>
          <a:xfrm>
            <a:off x="939360" y="4673120"/>
            <a:ext cx="4716360" cy="1964160"/>
            <a:chOff x="939360" y="4673120"/>
            <a:chExt cx="4716360" cy="1964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DC59FF18-5BEB-CF24-64B5-F7668E29C829}"/>
                    </a:ext>
                  </a:extLst>
                </p14:cNvPr>
                <p14:cNvContentPartPr/>
                <p14:nvPr/>
              </p14:nvContentPartPr>
              <p14:xfrm>
                <a:off x="2350920" y="4673120"/>
                <a:ext cx="3304800" cy="102600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DC59FF18-5BEB-CF24-64B5-F7668E29C829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333280" y="4655480"/>
                  <a:ext cx="3340440" cy="10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CE142048-F8C3-9DB5-A1D2-D2A9B2C4FA6D}"/>
                    </a:ext>
                  </a:extLst>
                </p14:cNvPr>
                <p14:cNvContentPartPr/>
                <p14:nvPr/>
              </p14:nvContentPartPr>
              <p14:xfrm>
                <a:off x="2770680" y="5655200"/>
                <a:ext cx="614880" cy="63000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CE142048-F8C3-9DB5-A1D2-D2A9B2C4FA6D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753040" y="5637560"/>
                  <a:ext cx="650520" cy="66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0A0C50DD-074D-10E3-AA78-70B3E8D3FFAA}"/>
                    </a:ext>
                  </a:extLst>
                </p14:cNvPr>
                <p14:cNvContentPartPr/>
                <p14:nvPr/>
              </p14:nvContentPartPr>
              <p14:xfrm>
                <a:off x="1027560" y="6187280"/>
                <a:ext cx="155880" cy="43380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0A0C50DD-074D-10E3-AA78-70B3E8D3FFAA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009560" y="6169280"/>
                  <a:ext cx="191520" cy="46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618CD6F5-0BA0-938A-F0BE-2577D78770D3}"/>
                    </a:ext>
                  </a:extLst>
                </p14:cNvPr>
                <p14:cNvContentPartPr/>
                <p14:nvPr/>
              </p14:nvContentPartPr>
              <p14:xfrm>
                <a:off x="939360" y="6548000"/>
                <a:ext cx="229680" cy="8928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618CD6F5-0BA0-938A-F0BE-2577D78770D3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21360" y="6530000"/>
                  <a:ext cx="26532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A637B4B0-3D1E-6357-AEAC-86C136DFB7E7}"/>
                    </a:ext>
                  </a:extLst>
                </p14:cNvPr>
                <p14:cNvContentPartPr/>
                <p14:nvPr/>
              </p14:nvContentPartPr>
              <p14:xfrm>
                <a:off x="1210080" y="6227960"/>
                <a:ext cx="264600" cy="29196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A637B4B0-3D1E-6357-AEAC-86C136DFB7E7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192440" y="6210320"/>
                  <a:ext cx="300240" cy="32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7B97C166-34DB-383D-514B-BDB92DF31EE1}"/>
                    </a:ext>
                  </a:extLst>
                </p14:cNvPr>
                <p14:cNvContentPartPr/>
                <p14:nvPr/>
              </p14:nvContentPartPr>
              <p14:xfrm>
                <a:off x="1515000" y="6133640"/>
                <a:ext cx="226800" cy="41904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7B97C166-34DB-383D-514B-BDB92DF31EE1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497360" y="6115640"/>
                  <a:ext cx="262440" cy="45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E3C9D5AC-3028-D9E1-693C-E2A78D96B01A}"/>
                    </a:ext>
                  </a:extLst>
                </p14:cNvPr>
                <p14:cNvContentPartPr/>
                <p14:nvPr/>
              </p14:nvContentPartPr>
              <p14:xfrm>
                <a:off x="1539120" y="6260000"/>
                <a:ext cx="127080" cy="8388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E3C9D5AC-3028-D9E1-693C-E2A78D96B01A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521480" y="6242360"/>
                  <a:ext cx="162720" cy="119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3E5FA7F7-0C4B-56CE-3FB0-6F39FADAC03F}"/>
                  </a:ext>
                </a:extLst>
              </p14:cNvPr>
              <p14:cNvContentPartPr/>
              <p14:nvPr/>
            </p14:nvContentPartPr>
            <p14:xfrm>
              <a:off x="2492040" y="3476120"/>
              <a:ext cx="2365200" cy="57564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3E5FA7F7-0C4B-56CE-3FB0-6F39FADAC03F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474040" y="3458120"/>
                <a:ext cx="2400840" cy="611280"/>
              </a:xfrm>
              <a:prstGeom prst="rect">
                <a:avLst/>
              </a:prstGeom>
            </p:spPr>
          </p:pic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3D65B56C-C902-FED1-86D2-8567D50FFB83}"/>
              </a:ext>
            </a:extLst>
          </p:cNvPr>
          <p:cNvGrpSpPr/>
          <p:nvPr/>
        </p:nvGrpSpPr>
        <p:grpSpPr>
          <a:xfrm>
            <a:off x="4077120" y="353120"/>
            <a:ext cx="5727600" cy="1327680"/>
            <a:chOff x="4077120" y="353120"/>
            <a:chExt cx="5727600" cy="1327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94CAA9F9-AB1A-6469-4546-BCAA48378A6C}"/>
                    </a:ext>
                  </a:extLst>
                </p14:cNvPr>
                <p14:cNvContentPartPr/>
                <p14:nvPr/>
              </p14:nvContentPartPr>
              <p14:xfrm>
                <a:off x="4077120" y="400640"/>
                <a:ext cx="3848040" cy="128016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94CAA9F9-AB1A-6469-4546-BCAA48378A6C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4059480" y="382640"/>
                  <a:ext cx="3883680" cy="131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E97B6011-E47C-EE4D-50C9-65B0D4BD930A}"/>
                    </a:ext>
                  </a:extLst>
                </p14:cNvPr>
                <p14:cNvContentPartPr/>
                <p14:nvPr/>
              </p14:nvContentPartPr>
              <p14:xfrm>
                <a:off x="8344200" y="353120"/>
                <a:ext cx="317160" cy="42444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E97B6011-E47C-EE4D-50C9-65B0D4BD930A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8326200" y="335120"/>
                  <a:ext cx="352800" cy="46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EDA80D54-FD95-5FC9-CE48-192229724311}"/>
                    </a:ext>
                  </a:extLst>
                </p14:cNvPr>
                <p14:cNvContentPartPr/>
                <p14:nvPr/>
              </p14:nvContentPartPr>
              <p14:xfrm>
                <a:off x="8765760" y="512600"/>
                <a:ext cx="348480" cy="20376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EDA80D54-FD95-5FC9-CE48-192229724311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8748120" y="494960"/>
                  <a:ext cx="38412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1F0B51FC-16C2-5DC1-ECF8-D5057908146F}"/>
                    </a:ext>
                  </a:extLst>
                </p14:cNvPr>
                <p14:cNvContentPartPr/>
                <p14:nvPr/>
              </p14:nvContentPartPr>
              <p14:xfrm>
                <a:off x="9253200" y="494240"/>
                <a:ext cx="551520" cy="16416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1F0B51FC-16C2-5DC1-ECF8-D5057908146F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9235560" y="476240"/>
                  <a:ext cx="587160" cy="1998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4795444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7A3042CE-F476-C608-0F49-66CD4DF4D3D9}"/>
              </a:ext>
            </a:extLst>
          </p:cNvPr>
          <p:cNvGrpSpPr/>
          <p:nvPr/>
        </p:nvGrpSpPr>
        <p:grpSpPr>
          <a:xfrm>
            <a:off x="4647000" y="298400"/>
            <a:ext cx="6354720" cy="1456920"/>
            <a:chOff x="4647000" y="298400"/>
            <a:chExt cx="6354720" cy="1456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159CB268-9DEF-EE6F-BEA2-84952E407480}"/>
                    </a:ext>
                  </a:extLst>
                </p14:cNvPr>
                <p14:cNvContentPartPr/>
                <p14:nvPr/>
              </p14:nvContentPartPr>
              <p14:xfrm>
                <a:off x="10501320" y="824360"/>
                <a:ext cx="500400" cy="48636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159CB268-9DEF-EE6F-BEA2-84952E407480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0483680" y="806720"/>
                  <a:ext cx="536040" cy="52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871C02CA-A2F6-6824-D4AD-22930FA4D02C}"/>
                    </a:ext>
                  </a:extLst>
                </p14:cNvPr>
                <p14:cNvContentPartPr/>
                <p14:nvPr/>
              </p14:nvContentPartPr>
              <p14:xfrm>
                <a:off x="10065360" y="1010840"/>
                <a:ext cx="507600" cy="31572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871C02CA-A2F6-6824-D4AD-22930FA4D02C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0047720" y="993200"/>
                  <a:ext cx="543240" cy="35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2143C210-373B-024F-8CE3-B18411879519}"/>
                    </a:ext>
                  </a:extLst>
                </p14:cNvPr>
                <p14:cNvContentPartPr/>
                <p14:nvPr/>
              </p14:nvContentPartPr>
              <p14:xfrm>
                <a:off x="9406920" y="953600"/>
                <a:ext cx="510120" cy="39024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2143C210-373B-024F-8CE3-B1841187951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9389280" y="935960"/>
                  <a:ext cx="545760" cy="42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8F76AE16-AC51-2DF7-D369-54E590D87A5F}"/>
                    </a:ext>
                  </a:extLst>
                </p14:cNvPr>
                <p14:cNvContentPartPr/>
                <p14:nvPr/>
              </p14:nvContentPartPr>
              <p14:xfrm>
                <a:off x="9796800" y="1395320"/>
                <a:ext cx="360" cy="36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8F76AE16-AC51-2DF7-D369-54E590D87A5F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778800" y="137768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FD8138AE-74F4-2522-0390-167F5436EB5B}"/>
                    </a:ext>
                  </a:extLst>
                </p14:cNvPr>
                <p14:cNvContentPartPr/>
                <p14:nvPr/>
              </p14:nvContentPartPr>
              <p14:xfrm>
                <a:off x="9039360" y="932000"/>
                <a:ext cx="458640" cy="30024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FD8138AE-74F4-2522-0390-167F5436EB5B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9021360" y="914360"/>
                  <a:ext cx="494280" cy="33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465348E9-1A36-DD1E-A780-B4FBF2114FDF}"/>
                    </a:ext>
                  </a:extLst>
                </p14:cNvPr>
                <p14:cNvContentPartPr/>
                <p14:nvPr/>
              </p14:nvContentPartPr>
              <p14:xfrm>
                <a:off x="9399360" y="709520"/>
                <a:ext cx="10800" cy="1548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465348E9-1A36-DD1E-A780-B4FBF2114FDF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9381360" y="691880"/>
                  <a:ext cx="4644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EF0280E0-74DD-1954-8B1E-992553D4E6B3}"/>
                    </a:ext>
                  </a:extLst>
                </p14:cNvPr>
                <p14:cNvContentPartPr/>
                <p14:nvPr/>
              </p14:nvContentPartPr>
              <p14:xfrm>
                <a:off x="8355720" y="560120"/>
                <a:ext cx="453960" cy="99072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EF0280E0-74DD-1954-8B1E-992553D4E6B3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8338080" y="542120"/>
                  <a:ext cx="489600" cy="10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0D4CB230-2CE1-0F80-0A4D-04B5F5F20D5E}"/>
                    </a:ext>
                  </a:extLst>
                </p14:cNvPr>
                <p14:cNvContentPartPr/>
                <p14:nvPr/>
              </p14:nvContentPartPr>
              <p14:xfrm>
                <a:off x="7980600" y="584960"/>
                <a:ext cx="481320" cy="47700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0D4CB230-2CE1-0F80-0A4D-04B5F5F20D5E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962600" y="566960"/>
                  <a:ext cx="516960" cy="51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2B5E92C7-B46D-9FC5-A814-4259CFB53918}"/>
                    </a:ext>
                  </a:extLst>
                </p14:cNvPr>
                <p14:cNvContentPartPr/>
                <p14:nvPr/>
              </p14:nvContentPartPr>
              <p14:xfrm>
                <a:off x="7560840" y="956480"/>
                <a:ext cx="234720" cy="33768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2B5E92C7-B46D-9FC5-A814-4259CFB53918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543200" y="938480"/>
                  <a:ext cx="270360" cy="37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2A34E96D-9A77-AFBB-E445-98184C735FFF}"/>
                    </a:ext>
                  </a:extLst>
                </p14:cNvPr>
                <p14:cNvContentPartPr/>
                <p14:nvPr/>
              </p14:nvContentPartPr>
              <p14:xfrm>
                <a:off x="6574080" y="728960"/>
                <a:ext cx="1033920" cy="45684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2A34E96D-9A77-AFBB-E445-98184C735FFF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556440" y="711320"/>
                  <a:ext cx="1069560" cy="49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185D1C10-5ECF-003E-7A8D-7B605E68C062}"/>
                    </a:ext>
                  </a:extLst>
                </p14:cNvPr>
                <p14:cNvContentPartPr/>
                <p14:nvPr/>
              </p14:nvContentPartPr>
              <p14:xfrm>
                <a:off x="7368960" y="298400"/>
                <a:ext cx="846000" cy="46512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185D1C10-5ECF-003E-7A8D-7B605E68C062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351320" y="280760"/>
                  <a:ext cx="881640" cy="50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61CB02F0-A8D3-F429-4D54-952980CA2DF2}"/>
                    </a:ext>
                  </a:extLst>
                </p14:cNvPr>
                <p14:cNvContentPartPr/>
                <p14:nvPr/>
              </p14:nvContentPartPr>
              <p14:xfrm>
                <a:off x="6118320" y="590360"/>
                <a:ext cx="90720" cy="40644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61CB02F0-A8D3-F429-4D54-952980CA2DF2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100320" y="572360"/>
                  <a:ext cx="126360" cy="44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764EF6B4-C628-7982-42BD-B42AD89C89AD}"/>
                    </a:ext>
                  </a:extLst>
                </p14:cNvPr>
                <p14:cNvContentPartPr/>
                <p14:nvPr/>
              </p14:nvContentPartPr>
              <p14:xfrm>
                <a:off x="5098080" y="681080"/>
                <a:ext cx="986400" cy="85752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764EF6B4-C628-7982-42BD-B42AD89C89AD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080080" y="663080"/>
                  <a:ext cx="1022040" cy="89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D2430F21-8FC7-1D49-8D06-027859982D84}"/>
                    </a:ext>
                  </a:extLst>
                </p14:cNvPr>
                <p14:cNvContentPartPr/>
                <p14:nvPr/>
              </p14:nvContentPartPr>
              <p14:xfrm>
                <a:off x="4647000" y="369320"/>
                <a:ext cx="232920" cy="138600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D2430F21-8FC7-1D49-8D06-027859982D84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629000" y="351680"/>
                  <a:ext cx="268560" cy="1421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B940416-4347-36EE-DF08-D0180E4D11F0}"/>
              </a:ext>
            </a:extLst>
          </p:cNvPr>
          <p:cNvGrpSpPr/>
          <p:nvPr/>
        </p:nvGrpSpPr>
        <p:grpSpPr>
          <a:xfrm>
            <a:off x="8713200" y="2140880"/>
            <a:ext cx="1268640" cy="1004040"/>
            <a:chOff x="8713200" y="2140880"/>
            <a:chExt cx="1268640" cy="1004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D17E5420-20F8-5705-4758-9B94665A2B08}"/>
                    </a:ext>
                  </a:extLst>
                </p14:cNvPr>
                <p14:cNvContentPartPr/>
                <p14:nvPr/>
              </p14:nvContentPartPr>
              <p14:xfrm>
                <a:off x="9209280" y="2474960"/>
                <a:ext cx="174960" cy="38340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D17E5420-20F8-5705-4758-9B94665A2B08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9191280" y="2456960"/>
                  <a:ext cx="210600" cy="41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9313B91B-C4CE-72B7-E27C-25802D9DB9D3}"/>
                    </a:ext>
                  </a:extLst>
                </p14:cNvPr>
                <p14:cNvContentPartPr/>
                <p14:nvPr/>
              </p14:nvContentPartPr>
              <p14:xfrm>
                <a:off x="8713200" y="2140880"/>
                <a:ext cx="1268640" cy="100404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9313B91B-C4CE-72B7-E27C-25802D9DB9D3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695560" y="2123240"/>
                  <a:ext cx="1304280" cy="1039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FA206E9-E015-9C1E-DCFB-5EDBFB56833F}"/>
              </a:ext>
            </a:extLst>
          </p:cNvPr>
          <p:cNvGrpSpPr/>
          <p:nvPr/>
        </p:nvGrpSpPr>
        <p:grpSpPr>
          <a:xfrm>
            <a:off x="4718640" y="1939640"/>
            <a:ext cx="2876760" cy="1010160"/>
            <a:chOff x="4718640" y="1939640"/>
            <a:chExt cx="2876760" cy="1010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D0AB391F-2FE2-EC03-A23D-A4177BA98827}"/>
                    </a:ext>
                  </a:extLst>
                </p14:cNvPr>
                <p14:cNvContentPartPr/>
                <p14:nvPr/>
              </p14:nvContentPartPr>
              <p14:xfrm>
                <a:off x="4816560" y="2380280"/>
                <a:ext cx="232200" cy="56952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D0AB391F-2FE2-EC03-A23D-A4177BA98827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798560" y="2362640"/>
                  <a:ext cx="267840" cy="60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0E6CE76B-7DD9-0B7C-71B7-DB5D46FD1077}"/>
                    </a:ext>
                  </a:extLst>
                </p14:cNvPr>
                <p14:cNvContentPartPr/>
                <p14:nvPr/>
              </p14:nvContentPartPr>
              <p14:xfrm>
                <a:off x="4718640" y="2131880"/>
                <a:ext cx="131760" cy="4824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0E6CE76B-7DD9-0B7C-71B7-DB5D46FD1077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700640" y="2114240"/>
                  <a:ext cx="16740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DE412453-69A2-7B89-9166-DD49CDB0CEAD}"/>
                    </a:ext>
                  </a:extLst>
                </p14:cNvPr>
                <p14:cNvContentPartPr/>
                <p14:nvPr/>
              </p14:nvContentPartPr>
              <p14:xfrm>
                <a:off x="5127240" y="2256080"/>
                <a:ext cx="595440" cy="66096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DE412453-69A2-7B89-9166-DD49CDB0CEAD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109600" y="2238080"/>
                  <a:ext cx="631080" cy="69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00C4605F-14BB-BE7D-7A76-F7EB21E11A46}"/>
                    </a:ext>
                  </a:extLst>
                </p14:cNvPr>
                <p14:cNvContentPartPr/>
                <p14:nvPr/>
              </p14:nvContentPartPr>
              <p14:xfrm>
                <a:off x="5820600" y="1939640"/>
                <a:ext cx="263520" cy="90324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00C4605F-14BB-BE7D-7A76-F7EB21E11A46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802600" y="1922000"/>
                  <a:ext cx="299160" cy="9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7CD6E21E-1AE5-CF59-E049-696343494DBB}"/>
                    </a:ext>
                  </a:extLst>
                </p14:cNvPr>
                <p14:cNvContentPartPr/>
                <p14:nvPr/>
              </p14:nvContentPartPr>
              <p14:xfrm>
                <a:off x="5774520" y="2218280"/>
                <a:ext cx="621360" cy="6084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7CD6E21E-1AE5-CF59-E049-696343494DBB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756520" y="2200640"/>
                  <a:ext cx="65700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03415F38-1D15-2724-0636-FD8A30957C0B}"/>
                    </a:ext>
                  </a:extLst>
                </p14:cNvPr>
                <p14:cNvContentPartPr/>
                <p14:nvPr/>
              </p14:nvContentPartPr>
              <p14:xfrm>
                <a:off x="6369240" y="2320160"/>
                <a:ext cx="519120" cy="54468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03415F38-1D15-2724-0636-FD8A30957C0B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351600" y="2302160"/>
                  <a:ext cx="554760" cy="58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1671442F-21C8-700E-5EE1-85FD32145819}"/>
                    </a:ext>
                  </a:extLst>
                </p14:cNvPr>
                <p14:cNvContentPartPr/>
                <p14:nvPr/>
              </p14:nvContentPartPr>
              <p14:xfrm>
                <a:off x="7215600" y="2046560"/>
                <a:ext cx="379800" cy="82224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1671442F-21C8-700E-5EE1-85FD32145819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197960" y="2028920"/>
                  <a:ext cx="415440" cy="857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A0DD6A5-5F5A-B0B6-BA0D-4D2931920DAC}"/>
              </a:ext>
            </a:extLst>
          </p:cNvPr>
          <p:cNvGrpSpPr/>
          <p:nvPr/>
        </p:nvGrpSpPr>
        <p:grpSpPr>
          <a:xfrm>
            <a:off x="9257520" y="3466760"/>
            <a:ext cx="1382040" cy="1419120"/>
            <a:chOff x="9257520" y="3466760"/>
            <a:chExt cx="1382040" cy="1419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F9FE7502-4EFC-7A06-724A-C735EF5486BF}"/>
                    </a:ext>
                  </a:extLst>
                </p14:cNvPr>
                <p14:cNvContentPartPr/>
                <p14:nvPr/>
              </p14:nvContentPartPr>
              <p14:xfrm>
                <a:off x="9638400" y="4014680"/>
                <a:ext cx="337320" cy="44208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F9FE7502-4EFC-7A06-724A-C735EF5486BF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9620400" y="3997040"/>
                  <a:ext cx="372960" cy="47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F1E4790F-1FB4-2594-A448-E09C3754B459}"/>
                    </a:ext>
                  </a:extLst>
                </p14:cNvPr>
                <p14:cNvContentPartPr/>
                <p14:nvPr/>
              </p14:nvContentPartPr>
              <p14:xfrm>
                <a:off x="9257520" y="3466760"/>
                <a:ext cx="1382040" cy="141912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F1E4790F-1FB4-2594-A448-E09C3754B459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9239520" y="3448760"/>
                  <a:ext cx="1417680" cy="1454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A0698EA2-410D-E2D3-539E-2104F4D6A444}"/>
              </a:ext>
            </a:extLst>
          </p:cNvPr>
          <p:cNvGrpSpPr/>
          <p:nvPr/>
        </p:nvGrpSpPr>
        <p:grpSpPr>
          <a:xfrm>
            <a:off x="5111040" y="3820280"/>
            <a:ext cx="2446200" cy="843480"/>
            <a:chOff x="5111040" y="3820280"/>
            <a:chExt cx="2446200" cy="843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9A359946-E703-3658-2464-FE27AE938F86}"/>
                    </a:ext>
                  </a:extLst>
                </p14:cNvPr>
                <p14:cNvContentPartPr/>
                <p14:nvPr/>
              </p14:nvContentPartPr>
              <p14:xfrm>
                <a:off x="5111040" y="3916040"/>
                <a:ext cx="529200" cy="74772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9A359946-E703-3658-2464-FE27AE938F86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093400" y="3898040"/>
                  <a:ext cx="564840" cy="78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E89629E3-2321-768D-3D76-76AF3E653AC1}"/>
                    </a:ext>
                  </a:extLst>
                </p14:cNvPr>
                <p14:cNvContentPartPr/>
                <p14:nvPr/>
              </p14:nvContentPartPr>
              <p14:xfrm>
                <a:off x="5257200" y="4270280"/>
                <a:ext cx="502560" cy="6192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E89629E3-2321-768D-3D76-76AF3E653AC1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239200" y="4252280"/>
                  <a:ext cx="53820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B0D1D8A2-0987-DE21-5D5A-08BC62353F1B}"/>
                    </a:ext>
                  </a:extLst>
                </p14:cNvPr>
                <p14:cNvContentPartPr/>
                <p14:nvPr/>
              </p14:nvContentPartPr>
              <p14:xfrm>
                <a:off x="5874240" y="3895520"/>
                <a:ext cx="773280" cy="71460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B0D1D8A2-0987-DE21-5D5A-08BC62353F1B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856600" y="3877520"/>
                  <a:ext cx="808920" cy="75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FB130F06-3C4F-C9AD-911D-CA4954F528A6}"/>
                    </a:ext>
                  </a:extLst>
                </p14:cNvPr>
                <p14:cNvContentPartPr/>
                <p14:nvPr/>
              </p14:nvContentPartPr>
              <p14:xfrm>
                <a:off x="6829680" y="3820280"/>
                <a:ext cx="727560" cy="75888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FB130F06-3C4F-C9AD-911D-CA4954F528A6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811680" y="3802280"/>
                  <a:ext cx="763200" cy="794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EC385A5F-AB12-D735-9509-4A86DFF5E5A0}"/>
                  </a:ext>
                </a:extLst>
              </p14:cNvPr>
              <p14:cNvContentPartPr/>
              <p14:nvPr/>
            </p14:nvContentPartPr>
            <p14:xfrm>
              <a:off x="3924840" y="2549480"/>
              <a:ext cx="282600" cy="194148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EC385A5F-AB12-D735-9509-4A86DFF5E5A0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3906840" y="2531840"/>
                <a:ext cx="318240" cy="1977120"/>
              </a:xfrm>
              <a:prstGeom prst="rect">
                <a:avLst/>
              </a:prstGeom>
            </p:spPr>
          </p:pic>
        </mc:Fallback>
      </mc:AlternateContent>
      <p:grpSp>
        <p:nvGrpSpPr>
          <p:cNvPr id="41" name="Group 40">
            <a:extLst>
              <a:ext uri="{FF2B5EF4-FFF2-40B4-BE49-F238E27FC236}">
                <a16:creationId xmlns:a16="http://schemas.microsoft.com/office/drawing/2014/main" id="{4AA75E03-6555-44DA-8268-8623EB2DF5A5}"/>
              </a:ext>
            </a:extLst>
          </p:cNvPr>
          <p:cNvGrpSpPr/>
          <p:nvPr/>
        </p:nvGrpSpPr>
        <p:grpSpPr>
          <a:xfrm>
            <a:off x="1862040" y="3117560"/>
            <a:ext cx="1392120" cy="702720"/>
            <a:chOff x="1862040" y="3117560"/>
            <a:chExt cx="1392120" cy="702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90470B99-9AD7-3EFF-6144-5F5DB2A33665}"/>
                    </a:ext>
                  </a:extLst>
                </p14:cNvPr>
                <p14:cNvContentPartPr/>
                <p14:nvPr/>
              </p14:nvContentPartPr>
              <p14:xfrm>
                <a:off x="1862040" y="3200000"/>
                <a:ext cx="509040" cy="48456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90470B99-9AD7-3EFF-6144-5F5DB2A33665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844040" y="3182000"/>
                  <a:ext cx="544680" cy="52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7C7E6F8E-05C0-DD89-0D57-19CE8B773CF2}"/>
                    </a:ext>
                  </a:extLst>
                </p14:cNvPr>
                <p14:cNvContentPartPr/>
                <p14:nvPr/>
              </p14:nvContentPartPr>
              <p14:xfrm>
                <a:off x="2441640" y="3372800"/>
                <a:ext cx="73440" cy="44748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7C7E6F8E-05C0-DD89-0D57-19CE8B773CF2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423640" y="3355160"/>
                  <a:ext cx="109080" cy="48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C09D6818-EB19-06B2-BA5B-BA4B59CBC34A}"/>
                    </a:ext>
                  </a:extLst>
                </p14:cNvPr>
                <p14:cNvContentPartPr/>
                <p14:nvPr/>
              </p14:nvContentPartPr>
              <p14:xfrm>
                <a:off x="2505000" y="3117560"/>
                <a:ext cx="214560" cy="43092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C09D6818-EB19-06B2-BA5B-BA4B59CBC34A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487000" y="3099920"/>
                  <a:ext cx="250200" cy="46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4BA0010F-0A78-68BA-30CB-7E997894E3D5}"/>
                    </a:ext>
                  </a:extLst>
                </p14:cNvPr>
                <p14:cNvContentPartPr/>
                <p14:nvPr/>
              </p14:nvContentPartPr>
              <p14:xfrm>
                <a:off x="2826480" y="3214040"/>
                <a:ext cx="427680" cy="36900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4BA0010F-0A78-68BA-30CB-7E997894E3D5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808480" y="3196400"/>
                  <a:ext cx="463320" cy="4046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5728673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366A0AEA-E442-1DA0-33B4-F278FFF0949C}"/>
              </a:ext>
            </a:extLst>
          </p:cNvPr>
          <p:cNvGrpSpPr/>
          <p:nvPr/>
        </p:nvGrpSpPr>
        <p:grpSpPr>
          <a:xfrm>
            <a:off x="7315680" y="453920"/>
            <a:ext cx="3983760" cy="672120"/>
            <a:chOff x="7315680" y="453920"/>
            <a:chExt cx="3983760" cy="672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4DB60606-EFD0-5499-BAA5-6F1BBEAEEC8A}"/>
                    </a:ext>
                  </a:extLst>
                </p14:cNvPr>
                <p14:cNvContentPartPr/>
                <p14:nvPr/>
              </p14:nvContentPartPr>
              <p14:xfrm>
                <a:off x="10494480" y="630320"/>
                <a:ext cx="804960" cy="36072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4DB60606-EFD0-5499-BAA5-6F1BBEAEEC8A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0476840" y="612320"/>
                  <a:ext cx="840600" cy="39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126ABD72-8B69-1D72-1982-0BE6375CE283}"/>
                    </a:ext>
                  </a:extLst>
                </p14:cNvPr>
                <p14:cNvContentPartPr/>
                <p14:nvPr/>
              </p14:nvContentPartPr>
              <p14:xfrm>
                <a:off x="9307200" y="572360"/>
                <a:ext cx="1160640" cy="34668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126ABD72-8B69-1D72-1982-0BE6375CE283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9289560" y="554720"/>
                  <a:ext cx="1196280" cy="38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3C0B1F21-BF02-A634-4201-7176932560A3}"/>
                    </a:ext>
                  </a:extLst>
                </p14:cNvPr>
                <p14:cNvContentPartPr/>
                <p14:nvPr/>
              </p14:nvContentPartPr>
              <p14:xfrm>
                <a:off x="9424200" y="478040"/>
                <a:ext cx="317160" cy="4572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3C0B1F21-BF02-A634-4201-7176932560A3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9406560" y="460040"/>
                  <a:ext cx="35280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B7BD04EA-8168-0B64-8237-427898AC3D9C}"/>
                    </a:ext>
                  </a:extLst>
                </p14:cNvPr>
                <p14:cNvContentPartPr/>
                <p14:nvPr/>
              </p14:nvContentPartPr>
              <p14:xfrm>
                <a:off x="7315680" y="588920"/>
                <a:ext cx="592200" cy="39636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B7BD04EA-8168-0B64-8237-427898AC3D9C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297680" y="571280"/>
                  <a:ext cx="627840" cy="43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BB6E90C0-EE5E-0AE0-02E8-00E0A79BFF31}"/>
                    </a:ext>
                  </a:extLst>
                </p14:cNvPr>
                <p14:cNvContentPartPr/>
                <p14:nvPr/>
              </p14:nvContentPartPr>
              <p14:xfrm>
                <a:off x="7926600" y="453920"/>
                <a:ext cx="346320" cy="67212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BB6E90C0-EE5E-0AE0-02E8-00E0A79BFF31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908960" y="435920"/>
                  <a:ext cx="381960" cy="70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D263F951-3BCC-DFA3-016C-D1B2A1EF8973}"/>
                    </a:ext>
                  </a:extLst>
                </p14:cNvPr>
                <p14:cNvContentPartPr/>
                <p14:nvPr/>
              </p14:nvContentPartPr>
              <p14:xfrm>
                <a:off x="8363640" y="546440"/>
                <a:ext cx="668520" cy="34704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D263F951-3BCC-DFA3-016C-D1B2A1EF8973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8345640" y="528800"/>
                  <a:ext cx="704160" cy="382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A393A296-040F-0175-FB4C-6E5B25987237}"/>
                  </a:ext>
                </a:extLst>
              </p14:cNvPr>
              <p14:cNvContentPartPr/>
              <p14:nvPr/>
            </p14:nvContentPartPr>
            <p14:xfrm>
              <a:off x="6520440" y="770360"/>
              <a:ext cx="119520" cy="10692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A393A296-040F-0175-FB4C-6E5B25987237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502440" y="752720"/>
                <a:ext cx="155160" cy="14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19A35DFE-59EB-248E-BFD3-6A7294E4C083}"/>
                  </a:ext>
                </a:extLst>
              </p14:cNvPr>
              <p14:cNvContentPartPr/>
              <p14:nvPr/>
            </p14:nvContentPartPr>
            <p14:xfrm>
              <a:off x="6458880" y="512240"/>
              <a:ext cx="110880" cy="9000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19A35DFE-59EB-248E-BFD3-6A7294E4C083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441240" y="494600"/>
                <a:ext cx="146520" cy="125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E9DD7F88-B67C-945D-21BB-A6C42BE42412}"/>
              </a:ext>
            </a:extLst>
          </p:cNvPr>
          <p:cNvGrpSpPr/>
          <p:nvPr/>
        </p:nvGrpSpPr>
        <p:grpSpPr>
          <a:xfrm>
            <a:off x="7973760" y="1563800"/>
            <a:ext cx="3579120" cy="743040"/>
            <a:chOff x="7973760" y="1563800"/>
            <a:chExt cx="3579120" cy="743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283212B3-7DDE-9CED-051C-0DBED59964EF}"/>
                    </a:ext>
                  </a:extLst>
                </p14:cNvPr>
                <p14:cNvContentPartPr/>
                <p14:nvPr/>
              </p14:nvContentPartPr>
              <p14:xfrm>
                <a:off x="11182080" y="1991120"/>
                <a:ext cx="370800" cy="28656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283212B3-7DDE-9CED-051C-0DBED59964EF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1164080" y="1973120"/>
                  <a:ext cx="406440" cy="32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46859D37-7F0E-B6C7-F0E4-51848CA11858}"/>
                    </a:ext>
                  </a:extLst>
                </p14:cNvPr>
                <p14:cNvContentPartPr/>
                <p14:nvPr/>
              </p14:nvContentPartPr>
              <p14:xfrm>
                <a:off x="11035920" y="1750640"/>
                <a:ext cx="228960" cy="36648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46859D37-7F0E-B6C7-F0E4-51848CA11858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1018280" y="1733000"/>
                  <a:ext cx="264600" cy="40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38F73DD5-6C6F-FBC5-E7A9-467F33297065}"/>
                    </a:ext>
                  </a:extLst>
                </p14:cNvPr>
                <p14:cNvContentPartPr/>
                <p14:nvPr/>
              </p14:nvContentPartPr>
              <p14:xfrm>
                <a:off x="10352280" y="1924520"/>
                <a:ext cx="763920" cy="27432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38F73DD5-6C6F-FBC5-E7A9-467F33297065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0334280" y="1906880"/>
                  <a:ext cx="79956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4463CC26-BEA5-39AA-E03A-B9822331B3F5}"/>
                    </a:ext>
                  </a:extLst>
                </p14:cNvPr>
                <p14:cNvContentPartPr/>
                <p14:nvPr/>
              </p14:nvContentPartPr>
              <p14:xfrm>
                <a:off x="9436800" y="1860440"/>
                <a:ext cx="719280" cy="44640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4463CC26-BEA5-39AA-E03A-B9822331B3F5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9418800" y="1842440"/>
                  <a:ext cx="754920" cy="48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D156D70B-7941-B1FE-2E96-F8FC885EE8BF}"/>
                    </a:ext>
                  </a:extLst>
                </p14:cNvPr>
                <p14:cNvContentPartPr/>
                <p14:nvPr/>
              </p14:nvContentPartPr>
              <p14:xfrm>
                <a:off x="8381280" y="1784840"/>
                <a:ext cx="1228680" cy="35496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D156D70B-7941-B1FE-2E96-F8FC885EE8BF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8363280" y="1766840"/>
                  <a:ext cx="1264320" cy="39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94FA0833-5B0F-7B29-D8CC-9E3396AB98FC}"/>
                    </a:ext>
                  </a:extLst>
                </p14:cNvPr>
                <p14:cNvContentPartPr/>
                <p14:nvPr/>
              </p14:nvContentPartPr>
              <p14:xfrm>
                <a:off x="8810040" y="1563800"/>
                <a:ext cx="272880" cy="10080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94FA0833-5B0F-7B29-D8CC-9E3396AB98FC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8792040" y="1546160"/>
                  <a:ext cx="30852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A57FF2A0-4F56-6FE9-65A3-A4E9570920F6}"/>
                    </a:ext>
                  </a:extLst>
                </p14:cNvPr>
                <p14:cNvContentPartPr/>
                <p14:nvPr/>
              </p14:nvContentPartPr>
              <p14:xfrm>
                <a:off x="7973760" y="2066360"/>
                <a:ext cx="163080" cy="6984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A57FF2A0-4F56-6FE9-65A3-A4E9570920F6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955760" y="2048720"/>
                  <a:ext cx="19872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E0615A45-EF05-8A0C-B195-4C0B3C01349A}"/>
                    </a:ext>
                  </a:extLst>
                </p14:cNvPr>
                <p14:cNvContentPartPr/>
                <p14:nvPr/>
              </p14:nvContentPartPr>
              <p14:xfrm>
                <a:off x="8007240" y="1869800"/>
                <a:ext cx="102960" cy="4428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E0615A45-EF05-8A0C-B195-4C0B3C01349A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989600" y="1852160"/>
                  <a:ext cx="138600" cy="79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3647634-B1CB-8CEE-11F5-D37F548BB9BF}"/>
              </a:ext>
            </a:extLst>
          </p:cNvPr>
          <p:cNvGrpSpPr/>
          <p:nvPr/>
        </p:nvGrpSpPr>
        <p:grpSpPr>
          <a:xfrm>
            <a:off x="8616720" y="3521480"/>
            <a:ext cx="2760120" cy="563760"/>
            <a:chOff x="8616720" y="3521480"/>
            <a:chExt cx="2760120" cy="563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EE48D17D-6BDF-EDBA-7795-6F042E9989A4}"/>
                    </a:ext>
                  </a:extLst>
                </p14:cNvPr>
                <p14:cNvContentPartPr/>
                <p14:nvPr/>
              </p14:nvContentPartPr>
              <p14:xfrm>
                <a:off x="11186760" y="3748280"/>
                <a:ext cx="190080" cy="24624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EE48D17D-6BDF-EDBA-7795-6F042E9989A4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1168760" y="3730640"/>
                  <a:ext cx="22572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E56668FB-492D-FF99-00D5-876C7A0205ED}"/>
                    </a:ext>
                  </a:extLst>
                </p14:cNvPr>
                <p14:cNvContentPartPr/>
                <p14:nvPr/>
              </p14:nvContentPartPr>
              <p14:xfrm>
                <a:off x="10993800" y="3521480"/>
                <a:ext cx="122400" cy="27288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E56668FB-492D-FF99-00D5-876C7A0205ED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0975800" y="3503480"/>
                  <a:ext cx="158040" cy="30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17AFA5D9-A0F1-8147-ABA5-44AB724E5B97}"/>
                    </a:ext>
                  </a:extLst>
                </p14:cNvPr>
                <p14:cNvContentPartPr/>
                <p14:nvPr/>
              </p14:nvContentPartPr>
              <p14:xfrm>
                <a:off x="10242120" y="3722360"/>
                <a:ext cx="761040" cy="36288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17AFA5D9-A0F1-8147-ABA5-44AB724E5B97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0224480" y="3704360"/>
                  <a:ext cx="796680" cy="39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A83376EF-AB9B-F8FF-0EC7-F3AD8BCD8689}"/>
                    </a:ext>
                  </a:extLst>
                </p14:cNvPr>
                <p14:cNvContentPartPr/>
                <p14:nvPr/>
              </p14:nvContentPartPr>
              <p14:xfrm>
                <a:off x="9451200" y="3677720"/>
                <a:ext cx="343800" cy="27324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A83376EF-AB9B-F8FF-0EC7-F3AD8BCD8689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9433200" y="3659720"/>
                  <a:ext cx="379440" cy="30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A0BD9E2F-AC41-2467-10C5-46F47CED11D0}"/>
                    </a:ext>
                  </a:extLst>
                </p14:cNvPr>
                <p14:cNvContentPartPr/>
                <p14:nvPr/>
              </p14:nvContentPartPr>
              <p14:xfrm>
                <a:off x="9218640" y="3774920"/>
                <a:ext cx="227880" cy="24012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A0BD9E2F-AC41-2467-10C5-46F47CED11D0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9201000" y="3757280"/>
                  <a:ext cx="26352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B9EF469E-3167-DF05-7687-362BC678E4B9}"/>
                    </a:ext>
                  </a:extLst>
                </p14:cNvPr>
                <p14:cNvContentPartPr/>
                <p14:nvPr/>
              </p14:nvContentPartPr>
              <p14:xfrm>
                <a:off x="9348240" y="3602480"/>
                <a:ext cx="5040" cy="1656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B9EF469E-3167-DF05-7687-362BC678E4B9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9330600" y="3584480"/>
                  <a:ext cx="4068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8EFFD1F1-4FF8-5823-986A-278507BC0409}"/>
                    </a:ext>
                  </a:extLst>
                </p14:cNvPr>
                <p14:cNvContentPartPr/>
                <p14:nvPr/>
              </p14:nvContentPartPr>
              <p14:xfrm>
                <a:off x="8616720" y="3614360"/>
                <a:ext cx="468000" cy="43560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8EFFD1F1-4FF8-5823-986A-278507BC0409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8599080" y="3596360"/>
                  <a:ext cx="503640" cy="47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8C4F059C-E0BE-02D5-2783-018530F212FC}"/>
                    </a:ext>
                  </a:extLst>
                </p14:cNvPr>
                <p14:cNvContentPartPr/>
                <p14:nvPr/>
              </p14:nvContentPartPr>
              <p14:xfrm>
                <a:off x="8824080" y="3828560"/>
                <a:ext cx="10080" cy="396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8C4F059C-E0BE-02D5-2783-018530F212FC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8806440" y="3810560"/>
                  <a:ext cx="45720" cy="3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677951AF-B5AB-0E41-505F-24CFEDB8AB7E}"/>
              </a:ext>
            </a:extLst>
          </p:cNvPr>
          <p:cNvGrpSpPr/>
          <p:nvPr/>
        </p:nvGrpSpPr>
        <p:grpSpPr>
          <a:xfrm>
            <a:off x="7970880" y="3670520"/>
            <a:ext cx="188640" cy="245160"/>
            <a:chOff x="7970880" y="3670520"/>
            <a:chExt cx="188640" cy="245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15911AD8-60A3-F48C-EC08-960E8CFE5EFC}"/>
                    </a:ext>
                  </a:extLst>
                </p14:cNvPr>
                <p14:cNvContentPartPr/>
                <p14:nvPr/>
              </p14:nvContentPartPr>
              <p14:xfrm>
                <a:off x="8078520" y="3858800"/>
                <a:ext cx="81000" cy="5688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15911AD8-60A3-F48C-EC08-960E8CFE5EFC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8060520" y="3840800"/>
                  <a:ext cx="11664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072B4924-0C7D-75DB-DB4B-A581BC2900C0}"/>
                    </a:ext>
                  </a:extLst>
                </p14:cNvPr>
                <p14:cNvContentPartPr/>
                <p14:nvPr/>
              </p14:nvContentPartPr>
              <p14:xfrm>
                <a:off x="7970880" y="3670520"/>
                <a:ext cx="141120" cy="7668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072B4924-0C7D-75DB-DB4B-A581BC2900C0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952880" y="3652520"/>
                  <a:ext cx="176760" cy="112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8D1B7D76-65CA-D195-0DA9-A5C293BCDDF3}"/>
              </a:ext>
            </a:extLst>
          </p:cNvPr>
          <p:cNvGrpSpPr/>
          <p:nvPr/>
        </p:nvGrpSpPr>
        <p:grpSpPr>
          <a:xfrm>
            <a:off x="6579480" y="3576200"/>
            <a:ext cx="624600" cy="621360"/>
            <a:chOff x="6579480" y="3576200"/>
            <a:chExt cx="624600" cy="621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48A444EE-7E44-4532-0D9F-5610B37A746D}"/>
                    </a:ext>
                  </a:extLst>
                </p14:cNvPr>
                <p14:cNvContentPartPr/>
                <p14:nvPr/>
              </p14:nvContentPartPr>
              <p14:xfrm>
                <a:off x="6579480" y="3576200"/>
                <a:ext cx="624600" cy="50616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48A444EE-7E44-4532-0D9F-5610B37A746D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561840" y="3558200"/>
                  <a:ext cx="660240" cy="54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8FCE06EC-C3D4-D1AE-B0C3-7C2E4F6F905A}"/>
                    </a:ext>
                  </a:extLst>
                </p14:cNvPr>
                <p14:cNvContentPartPr/>
                <p14:nvPr/>
              </p14:nvContentPartPr>
              <p14:xfrm>
                <a:off x="6854520" y="4075160"/>
                <a:ext cx="295200" cy="12240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8FCE06EC-C3D4-D1AE-B0C3-7C2E4F6F905A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836520" y="4057520"/>
                  <a:ext cx="330840" cy="158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89F9A7AD-699F-B543-F30A-CCB29BA8E275}"/>
                  </a:ext>
                </a:extLst>
              </p14:cNvPr>
              <p14:cNvContentPartPr/>
              <p14:nvPr/>
            </p14:nvContentPartPr>
            <p14:xfrm>
              <a:off x="7068360" y="2884640"/>
              <a:ext cx="578160" cy="45432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89F9A7AD-699F-B543-F30A-CCB29BA8E275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7050720" y="2867000"/>
                <a:ext cx="613800" cy="489960"/>
              </a:xfrm>
              <a:prstGeom prst="rect">
                <a:avLst/>
              </a:prstGeom>
            </p:spPr>
          </p:pic>
        </mc:Fallback>
      </mc:AlternateContent>
      <p:grpSp>
        <p:nvGrpSpPr>
          <p:cNvPr id="49" name="Group 48">
            <a:extLst>
              <a:ext uri="{FF2B5EF4-FFF2-40B4-BE49-F238E27FC236}">
                <a16:creationId xmlns:a16="http://schemas.microsoft.com/office/drawing/2014/main" id="{4B202FB8-D1D5-C958-3319-CEBF102D1BF8}"/>
              </a:ext>
            </a:extLst>
          </p:cNvPr>
          <p:cNvGrpSpPr/>
          <p:nvPr/>
        </p:nvGrpSpPr>
        <p:grpSpPr>
          <a:xfrm>
            <a:off x="10662600" y="4535960"/>
            <a:ext cx="1082520" cy="720720"/>
            <a:chOff x="10662600" y="4535960"/>
            <a:chExt cx="1082520" cy="720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6B3C58B1-B95A-ACD4-ED43-1604617D126E}"/>
                    </a:ext>
                  </a:extLst>
                </p14:cNvPr>
                <p14:cNvContentPartPr/>
                <p14:nvPr/>
              </p14:nvContentPartPr>
              <p14:xfrm>
                <a:off x="10896960" y="4678520"/>
                <a:ext cx="523440" cy="41688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6B3C58B1-B95A-ACD4-ED43-1604617D126E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0878960" y="4660520"/>
                  <a:ext cx="559080" cy="45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D7EB8BC8-BBB9-F1AE-1F92-98051F7CA2AD}"/>
                    </a:ext>
                  </a:extLst>
                </p14:cNvPr>
                <p14:cNvContentPartPr/>
                <p14:nvPr/>
              </p14:nvContentPartPr>
              <p14:xfrm>
                <a:off x="11481240" y="4906400"/>
                <a:ext cx="263880" cy="30600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D7EB8BC8-BBB9-F1AE-1F92-98051F7CA2AD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1463600" y="4888400"/>
                  <a:ext cx="299520" cy="34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AA89D78B-A81C-7763-EFEB-4A7D1503C6B5}"/>
                    </a:ext>
                  </a:extLst>
                </p14:cNvPr>
                <p14:cNvContentPartPr/>
                <p14:nvPr/>
              </p14:nvContentPartPr>
              <p14:xfrm>
                <a:off x="11325720" y="4535960"/>
                <a:ext cx="212400" cy="40788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AA89D78B-A81C-7763-EFEB-4A7D1503C6B5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1308080" y="4517960"/>
                  <a:ext cx="248040" cy="44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C9DE3AB2-0FA6-2B56-6F60-53A16A58E1E2}"/>
                    </a:ext>
                  </a:extLst>
                </p14:cNvPr>
                <p14:cNvContentPartPr/>
                <p14:nvPr/>
              </p14:nvContentPartPr>
              <p14:xfrm>
                <a:off x="10662600" y="4891280"/>
                <a:ext cx="358920" cy="36540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C9DE3AB2-0FA6-2B56-6F60-53A16A58E1E2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0644600" y="4873280"/>
                  <a:ext cx="394560" cy="401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F238EED3-5755-3C4E-D6CE-F000341F1E52}"/>
              </a:ext>
            </a:extLst>
          </p:cNvPr>
          <p:cNvGrpSpPr/>
          <p:nvPr/>
        </p:nvGrpSpPr>
        <p:grpSpPr>
          <a:xfrm>
            <a:off x="9034320" y="4557920"/>
            <a:ext cx="984240" cy="798480"/>
            <a:chOff x="9034320" y="4557920"/>
            <a:chExt cx="984240" cy="798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09FFDF2E-73C8-D531-0D20-929E962E7789}"/>
                    </a:ext>
                  </a:extLst>
                </p14:cNvPr>
                <p14:cNvContentPartPr/>
                <p14:nvPr/>
              </p14:nvContentPartPr>
              <p14:xfrm>
                <a:off x="9473160" y="4934120"/>
                <a:ext cx="545400" cy="35532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09FFDF2E-73C8-D531-0D20-929E962E7789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455520" y="4916120"/>
                  <a:ext cx="581040" cy="39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26969E6B-AD9F-887B-AD79-3240B13242D8}"/>
                    </a:ext>
                  </a:extLst>
                </p14:cNvPr>
                <p14:cNvContentPartPr/>
                <p14:nvPr/>
              </p14:nvContentPartPr>
              <p14:xfrm>
                <a:off x="9614280" y="4557920"/>
                <a:ext cx="131760" cy="39132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26969E6B-AD9F-887B-AD79-3240B13242D8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9596640" y="4540280"/>
                  <a:ext cx="167400" cy="42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98A13F24-1EC3-2B4C-17D8-B359B233D1D7}"/>
                    </a:ext>
                  </a:extLst>
                </p14:cNvPr>
                <p14:cNvContentPartPr/>
                <p14:nvPr/>
              </p14:nvContentPartPr>
              <p14:xfrm>
                <a:off x="9034320" y="4667720"/>
                <a:ext cx="291240" cy="68868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98A13F24-1EC3-2B4C-17D8-B359B233D1D7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9016680" y="4649720"/>
                  <a:ext cx="326880" cy="724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A03B9012-1D57-9CAE-2F47-6197ADEA2B29}"/>
              </a:ext>
            </a:extLst>
          </p:cNvPr>
          <p:cNvGrpSpPr/>
          <p:nvPr/>
        </p:nvGrpSpPr>
        <p:grpSpPr>
          <a:xfrm>
            <a:off x="8297400" y="4920080"/>
            <a:ext cx="293760" cy="269280"/>
            <a:chOff x="8297400" y="4920080"/>
            <a:chExt cx="293760" cy="269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B8CFCEF3-26BD-CAFD-536B-E72F4889604A}"/>
                    </a:ext>
                  </a:extLst>
                </p14:cNvPr>
                <p14:cNvContentPartPr/>
                <p14:nvPr/>
              </p14:nvContentPartPr>
              <p14:xfrm>
                <a:off x="8502600" y="5140400"/>
                <a:ext cx="88560" cy="4896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B8CFCEF3-26BD-CAFD-536B-E72F4889604A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8484960" y="5122400"/>
                  <a:ext cx="12420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4CE06644-3670-7063-4E86-15D80FECDE71}"/>
                    </a:ext>
                  </a:extLst>
                </p14:cNvPr>
                <p14:cNvContentPartPr/>
                <p14:nvPr/>
              </p14:nvContentPartPr>
              <p14:xfrm>
                <a:off x="8297400" y="4920080"/>
                <a:ext cx="192960" cy="9072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4CE06644-3670-7063-4E86-15D80FECDE71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8279400" y="4902440"/>
                  <a:ext cx="228600" cy="12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84E1ABA6-B66F-784B-6C11-A59D59D001C6}"/>
              </a:ext>
            </a:extLst>
          </p:cNvPr>
          <p:cNvGrpSpPr/>
          <p:nvPr/>
        </p:nvGrpSpPr>
        <p:grpSpPr>
          <a:xfrm>
            <a:off x="6941640" y="4835120"/>
            <a:ext cx="802800" cy="641160"/>
            <a:chOff x="6941640" y="4835120"/>
            <a:chExt cx="802800" cy="641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54BA5C4A-6025-6D8E-ED77-CC0A48E97CC2}"/>
                    </a:ext>
                  </a:extLst>
                </p14:cNvPr>
                <p14:cNvContentPartPr/>
                <p14:nvPr/>
              </p14:nvContentPartPr>
              <p14:xfrm>
                <a:off x="6941640" y="5041760"/>
                <a:ext cx="802800" cy="43452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54BA5C4A-6025-6D8E-ED77-CC0A48E97CC2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924000" y="5024120"/>
                  <a:ext cx="838440" cy="47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F9645CFA-2F35-EEE6-3272-C98092353CC4}"/>
                    </a:ext>
                  </a:extLst>
                </p14:cNvPr>
                <p14:cNvContentPartPr/>
                <p14:nvPr/>
              </p14:nvContentPartPr>
              <p14:xfrm>
                <a:off x="7056840" y="4835120"/>
                <a:ext cx="298080" cy="15264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F9645CFA-2F35-EEE6-3272-C98092353CC4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039200" y="4817120"/>
                  <a:ext cx="333720" cy="188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6F237DED-6CEB-8C2A-3098-9E2ED8BFD50A}"/>
              </a:ext>
            </a:extLst>
          </p:cNvPr>
          <p:cNvGrpSpPr/>
          <p:nvPr/>
        </p:nvGrpSpPr>
        <p:grpSpPr>
          <a:xfrm>
            <a:off x="2953200" y="272120"/>
            <a:ext cx="2375280" cy="1386360"/>
            <a:chOff x="2953200" y="272120"/>
            <a:chExt cx="2375280" cy="1386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35F0FB53-AA09-3AD6-3504-C74F73E9E4FB}"/>
                    </a:ext>
                  </a:extLst>
                </p14:cNvPr>
                <p14:cNvContentPartPr/>
                <p14:nvPr/>
              </p14:nvContentPartPr>
              <p14:xfrm>
                <a:off x="3905040" y="314600"/>
                <a:ext cx="303840" cy="77688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35F0FB53-AA09-3AD6-3504-C74F73E9E4FB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887400" y="296600"/>
                  <a:ext cx="339480" cy="81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90BCB321-3000-603E-290E-AF36611DEF55}"/>
                    </a:ext>
                  </a:extLst>
                </p14:cNvPr>
                <p14:cNvContentPartPr/>
                <p14:nvPr/>
              </p14:nvContentPartPr>
              <p14:xfrm>
                <a:off x="4121400" y="272120"/>
                <a:ext cx="407520" cy="73944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90BCB321-3000-603E-290E-AF36611DEF55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103760" y="254480"/>
                  <a:ext cx="443160" cy="77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164D33B2-46D5-009B-97A5-4F0EACFA8631}"/>
                    </a:ext>
                  </a:extLst>
                </p14:cNvPr>
                <p14:cNvContentPartPr/>
                <p14:nvPr/>
              </p14:nvContentPartPr>
              <p14:xfrm>
                <a:off x="4062720" y="693320"/>
                <a:ext cx="268200" cy="5652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164D33B2-46D5-009B-97A5-4F0EACFA8631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045080" y="675680"/>
                  <a:ext cx="30384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089E61D4-61F9-116E-1B1B-288796AD3DE7}"/>
                    </a:ext>
                  </a:extLst>
                </p14:cNvPr>
                <p14:cNvContentPartPr/>
                <p14:nvPr/>
              </p14:nvContentPartPr>
              <p14:xfrm>
                <a:off x="4664640" y="484880"/>
                <a:ext cx="663840" cy="54432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089E61D4-61F9-116E-1B1B-288796AD3DE7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647000" y="467240"/>
                  <a:ext cx="699480" cy="57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8991DDCB-3B61-8B82-C381-31FA5196C289}"/>
                    </a:ext>
                  </a:extLst>
                </p14:cNvPr>
                <p14:cNvContentPartPr/>
                <p14:nvPr/>
              </p14:nvContentPartPr>
              <p14:xfrm>
                <a:off x="2953200" y="434120"/>
                <a:ext cx="799920" cy="68004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8991DDCB-3B61-8B82-C381-31FA5196C289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935200" y="416480"/>
                  <a:ext cx="835560" cy="71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F5B32FD9-C101-151A-63A5-BF102C6B37A4}"/>
                    </a:ext>
                  </a:extLst>
                </p14:cNvPr>
                <p14:cNvContentPartPr/>
                <p14:nvPr/>
              </p14:nvContentPartPr>
              <p14:xfrm>
                <a:off x="3223920" y="1235120"/>
                <a:ext cx="585360" cy="42336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F5B32FD9-C101-151A-63A5-BF102C6B37A4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205920" y="1217120"/>
                  <a:ext cx="621000" cy="45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4AC1CCF4-1242-35CB-0FCE-FDD06DAADE39}"/>
                    </a:ext>
                  </a:extLst>
                </p14:cNvPr>
                <p14:cNvContentPartPr/>
                <p14:nvPr/>
              </p14:nvContentPartPr>
              <p14:xfrm>
                <a:off x="3372600" y="1140440"/>
                <a:ext cx="390240" cy="26064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4AC1CCF4-1242-35CB-0FCE-FDD06DAADE39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354960" y="1122800"/>
                  <a:ext cx="425880" cy="2962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6878504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</TotalTime>
  <Words>12</Words>
  <Application>Microsoft Office PowerPoint</Application>
  <PresentationFormat>Widescreen</PresentationFormat>
  <Paragraphs>3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iman zabbah</dc:creator>
  <cp:lastModifiedBy>parsaPC</cp:lastModifiedBy>
  <cp:revision>17</cp:revision>
  <dcterms:created xsi:type="dcterms:W3CDTF">2021-10-13T06:46:03Z</dcterms:created>
  <dcterms:modified xsi:type="dcterms:W3CDTF">2026-04-12T15:30:19Z</dcterms:modified>
</cp:coreProperties>
</file>